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1"/>
  </p:notesMasterIdLst>
  <p:handoutMasterIdLst>
    <p:handoutMasterId r:id="rId12"/>
  </p:handoutMasterIdLst>
  <p:sldIdLst>
    <p:sldId id="665" r:id="rId3"/>
    <p:sldId id="635" r:id="rId4"/>
    <p:sldId id="683" r:id="rId5"/>
    <p:sldId id="692" r:id="rId6"/>
    <p:sldId id="693" r:id="rId7"/>
    <p:sldId id="694" r:id="rId8"/>
    <p:sldId id="695" r:id="rId9"/>
    <p:sldId id="69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E6EDF6"/>
    <a:srgbClr val="CF1F62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89303" autoAdjust="0"/>
  </p:normalViewPr>
  <p:slideViewPr>
    <p:cSldViewPr>
      <p:cViewPr varScale="1">
        <p:scale>
          <a:sx n="89" d="100"/>
          <a:sy n="89" d="100"/>
        </p:scale>
        <p:origin x="110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58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79682-6D08-430A-8397-1F136B912076}" type="datetimeFigureOut">
              <a:rPr lang="en-US" altLang="en-US"/>
              <a:pPr/>
              <a:t>1/3/2018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824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824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BC40-79EB-4C03-A20C-B6CD7AA1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3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8B561-1841-494E-81F9-23724D81CD2D}" type="datetimeFigureOut">
              <a:rPr lang="en-US" altLang="en-US"/>
              <a:pPr/>
              <a:t>1/3/2018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3738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0" rIns="93001" bIns="465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515"/>
            <a:ext cx="5607050" cy="4183220"/>
          </a:xfrm>
          <a:prstGeom prst="rect">
            <a:avLst/>
          </a:prstGeom>
        </p:spPr>
        <p:txBody>
          <a:bodyPr vert="horz" lIns="93001" tIns="46500" rIns="93001" bIns="465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824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824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6329-D906-4814-A94D-8478C86AF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84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7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8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972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829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08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684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1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5FEB4-C737-4C5F-AD2A-A9B943A3168E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CB6C-A308-4A81-BABE-7F2CC4E6E0C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3" descr="houstonseal-color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" y="200025"/>
            <a:ext cx="9944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9DA16-CA6F-4609-B5C0-54A4BADEF268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232D-0215-45DA-806D-5E167A097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2108A-EDC5-42CB-802C-592710767A95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7301-E363-4C2E-9305-B01996BBE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5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94884"/>
            <a:ext cx="2001490" cy="2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31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5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content of this presentation is proprietary and confidential information of ©2017 Safal Partners</a:t>
            </a:r>
            <a:endParaRPr lang="en-US" i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  <a:cs typeface="+mn-cs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8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7A603-AED2-41FC-937D-6B1E0F82F89C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5754-69F6-4B31-AC61-8B4BDD11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77771-6082-4945-B5B9-E09B73408BFF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3025-4903-450C-AA42-482790229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28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8D019-8D4D-46DC-B2F3-9B7EA9185E77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37DD-3FCD-42F2-B41A-E1C872D12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FF887-6845-4DFD-97AE-FE8F0A591305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FF68-66B7-4C64-92A9-AE64FC3D2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E0266-5E7F-496C-8658-170039DAEB8B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BFA2-0817-42D2-86B2-5A76BA605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8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A01D1-8A2B-4C1F-A0E7-27F9D41B47CD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9210-B43C-46AA-B9D2-2832F4B20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66F20-C9AE-4942-98AB-4EDD4C981AD4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CFF3-4076-407F-BF68-3A6DC5016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EDAA-78F9-4BF3-94E3-0FC54AFEEABC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987C-5BDA-4626-A02A-65004798B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BF2AEE7-209C-42D7-BC1A-5E370A30C5E9}" type="datetime1">
              <a:rPr lang="en-US" altLang="en-US" smtClean="0"/>
              <a:t>1/3/2018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B367EC-0906-46AC-8A3A-8FA558DC2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rdinanceFeedback@houstontx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Boarding Homes/Lodging Facilities/Correctional Facilities/Alternate Housing Facilities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 Meeting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31742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Boarding Homes: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Background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44165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Background: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Boarding Homes are facilities that provide lodging and personal care services to three or more persons with disabilities and/or elderly persons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 City of Houston currently requires that these facilities be registered with the City, but no permit is currently required.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118 facilities are current registered.</a:t>
            </a:r>
          </a:p>
          <a:p>
            <a:pPr lvl="1"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Authorized by State Law – Health and Safety Code, Title 4, Subtitle B, Chapter 260, Boarding Home Facilities</a:t>
            </a:r>
          </a:p>
          <a:p>
            <a:pPr lvl="1" algn="just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3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68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Boarding Homes: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Current and Proposed New Requirements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460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permit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(currently require only a registration) with process for revocation/denial/appeal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owner/operator criminal history background check*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year building code inspection which may require a Certificate of Occupancy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life safety inspection prior to permit renewal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Framed beds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Posted and practiced fire evacuation plan*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Accessible fire extinguishers*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Operable smoke alarm and carbon monoxide detectors*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Readily available first aid supplies*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items currently required for boarding home registration 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3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173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Lodging Facilities: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Background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47705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Lodging Facilities in Houston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Facilities that are used and occupied as the sole residence for the permanent or temporary occupancy for living quarters for three or more unrelated people.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Also known as: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Boarding houses 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Rooming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Tenement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Bunk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Flop houses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Does not include: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Short-term rentals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Vacation/rental homes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Apartments, hotels, condos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464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Lodging Facilities: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New Requirements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permit with process for revocation/denial/appeal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year building code inspection, which may require a Certificate of Occupancy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life safety inspection prior to permit renewal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Framed beds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Posted and practiced fire evacuation plan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Accessible fire extinguishers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Operable smoke alarm and carbon monoxide detectors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Readily available first aid supplies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56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Correctional/Alternate Housing Facilities: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Background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Correctional/Alternate Housing Facilities in Houston</a:t>
            </a:r>
          </a:p>
          <a:p>
            <a:pPr algn="just"/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Correctional Facility – A facility for the housing and rehabilitation or training of adults on parole, early or pre-release, or any other form of executive, judicial or administrative release from a penal institution</a:t>
            </a:r>
          </a:p>
          <a:p>
            <a:pPr lvl="1"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Alternate Housing Facility – A residence owned by an individual, private legal entity, non-profit or faith based organization which is not owned by, operated by, established by or contracted with TDCJ where three or more unrelated parolees reside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79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Correctional/Alternate Housing Facilities: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New Requirements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Annual, non-transferable permit with process for revocation/denial/appeal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Distance Requirements - 1,000 feet from schools (Public/private), public parks, and other AHFs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Certificate of Occupancy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Annual life safety inspection prior to renewal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Maximum Occupancy – 75 persons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Posted and practiced fire evacuation plan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Accessible fire extinguishers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Operable smoke alarm and carbon monoxide detectors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Readily available first aid supplies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Grandfather for existing locations – Facilities approved by TDCJ at the passage of the ordinance will be grandfathered for the distance requirements and have 18 months to comply with the remaining sections of the ordinance.</a:t>
            </a:r>
            <a:endParaRPr lang="en-US" sz="24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45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Email comments or feedback to: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OrdinanceFeedback@houstontx.gov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49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46650</TotalTime>
  <Words>523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Custom Design</vt:lpstr>
      <vt:lpstr>Boarding Homes/Lodging Facilities/Correctional Facilities/Alternate Housing Facilities  Stakeholder Meeting  </vt:lpstr>
      <vt:lpstr>Boarding Homes: Background </vt:lpstr>
      <vt:lpstr>Boarding Homes: Current and Proposed New Requirements </vt:lpstr>
      <vt:lpstr>Lodging Facilities: Background </vt:lpstr>
      <vt:lpstr>Lodging Facilities: Proposed New Requirements </vt:lpstr>
      <vt:lpstr>Correctional/Alternate Housing Facilities: Background </vt:lpstr>
      <vt:lpstr>Correctional/Alternate Housing Facilities: Proposed New Requirements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Cooper, Nikki - HPC-ARA</cp:lastModifiedBy>
  <cp:revision>3078</cp:revision>
  <cp:lastPrinted>2017-12-28T15:58:16Z</cp:lastPrinted>
  <dcterms:created xsi:type="dcterms:W3CDTF">2013-04-03T13:25:04Z</dcterms:created>
  <dcterms:modified xsi:type="dcterms:W3CDTF">2018-01-03T15:37:08Z</dcterms:modified>
</cp:coreProperties>
</file>