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1"/>
    <p:sldMasterId id="2147483840" r:id="rId2"/>
  </p:sldMasterIdLst>
  <p:notesMasterIdLst>
    <p:notesMasterId r:id="rId10"/>
  </p:notesMasterIdLst>
  <p:sldIdLst>
    <p:sldId id="371" r:id="rId3"/>
    <p:sldId id="365" r:id="rId4"/>
    <p:sldId id="364" r:id="rId5"/>
    <p:sldId id="468" r:id="rId6"/>
    <p:sldId id="315" r:id="rId7"/>
    <p:sldId id="367" r:id="rId8"/>
    <p:sldId id="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C9DB"/>
    <a:srgbClr val="6A8499"/>
    <a:srgbClr val="0E2945"/>
    <a:srgbClr val="001E61"/>
    <a:srgbClr val="F68D2E"/>
    <a:srgbClr val="2088A7"/>
    <a:srgbClr val="007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3"/>
    <p:restoredTop sz="94542" autoAdjust="0"/>
  </p:normalViewPr>
  <p:slideViewPr>
    <p:cSldViewPr snapToGrid="0" snapToObjects="1">
      <p:cViewPr varScale="1">
        <p:scale>
          <a:sx n="114" d="100"/>
          <a:sy n="114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24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91716-50BC-6A46-BF28-9E1AE09EE775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69E5A-4F46-B14D-92CF-505141B9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6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E8BA9D3-B8A1-4B3B-B393-38243402D65D}"/>
              </a:ext>
            </a:extLst>
          </p:cNvPr>
          <p:cNvSpPr/>
          <p:nvPr userDrawn="1"/>
        </p:nvSpPr>
        <p:spPr>
          <a:xfrm>
            <a:off x="0" y="-4778"/>
            <a:ext cx="12192000" cy="68627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BD448D-6CB2-4634-9777-BE943E7D0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722" y="0"/>
            <a:ext cx="8020180" cy="3547493"/>
          </a:xfrm>
          <a:prstGeom prst="rect">
            <a:avLst/>
          </a:prstGeom>
        </p:spPr>
        <p:txBody>
          <a:bodyPr anchor="b"/>
          <a:lstStyle>
            <a:lvl1pPr algn="l">
              <a:defRPr lang="en-US" sz="4400" b="1" i="0" kern="1200" cap="all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CECA65-B3DA-4EE2-80AC-9BB594651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722" y="3860001"/>
            <a:ext cx="8020180" cy="11448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1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2" y="2699972"/>
            <a:ext cx="2273678" cy="14136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10668000" y="5357459"/>
            <a:ext cx="1395664" cy="137220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0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4555958"/>
            <a:ext cx="0" cy="2286000"/>
          </a:xfrm>
          <a:prstGeom prst="line">
            <a:avLst/>
          </a:prstGeom>
          <a:ln w="254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292234" y="3636168"/>
            <a:ext cx="501687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0" y="6217919"/>
            <a:ext cx="12192000" cy="64008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057399"/>
            <a:ext cx="12192000" cy="2743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788918"/>
            <a:ext cx="12192000" cy="40690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0" y="2788916"/>
            <a:ext cx="12192000" cy="269748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2743200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477000" y="685800"/>
            <a:ext cx="57150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477000" y="2514600"/>
            <a:ext cx="57150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75661" y="3406141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26720" y="685800"/>
            <a:ext cx="560070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26720" y="2514600"/>
            <a:ext cx="560070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685800"/>
            <a:ext cx="6099048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3329940" y="3406143"/>
            <a:ext cx="54864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43876" y="0"/>
            <a:ext cx="4050791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048125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48126" y="-1"/>
            <a:ext cx="4096512" cy="6172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l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08648" y="0"/>
            <a:ext cx="5483352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5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52800" y="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352800" y="3086100"/>
            <a:ext cx="3355848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vi-VN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193280" y="685800"/>
            <a:ext cx="4998720" cy="16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0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3600"/>
            </a:lvl2pPr>
            <a:lvl3pPr marL="914400" indent="0">
              <a:buNone/>
              <a:defRPr sz="3600"/>
            </a:lvl3pPr>
            <a:lvl4pPr marL="1371600" indent="0">
              <a:buNone/>
              <a:defRPr sz="3600"/>
            </a:lvl4pPr>
            <a:lvl5pPr marL="1828800" indent="0">
              <a:buNone/>
              <a:defRPr sz="3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7193280" y="2514600"/>
            <a:ext cx="4998720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2pPr>
            <a:lvl3pPr marL="11430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3pPr>
            <a:lvl4pPr marL="16002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4pPr>
            <a:lvl5pPr marL="2057400" indent="-228600">
              <a:lnSpc>
                <a:spcPct val="100000"/>
              </a:lnSpc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17220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t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61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0" y="1085850"/>
            <a:ext cx="12192000" cy="46863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44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5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ts val="6000"/>
              </a:lnSpc>
              <a:buNone/>
              <a:defRPr sz="7200" b="1">
                <a:solidFill>
                  <a:schemeClr val="bg1"/>
                </a:solidFill>
                <a:latin typeface="+mj-lt"/>
                <a:ea typeface="Avenir Book" charset="0"/>
                <a:cs typeface="Avenir Book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00" y="4838155"/>
            <a:ext cx="2971800" cy="62738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3181612" y="5806952"/>
            <a:ext cx="5828776" cy="458770"/>
            <a:chOff x="967410" y="1331073"/>
            <a:chExt cx="5828776" cy="458770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967410" y="1338470"/>
              <a:ext cx="25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kern="120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houstonpublicworks.org</a:t>
              </a:r>
              <a:endParaRPr lang="en-US" sz="1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971639" y="1338470"/>
              <a:ext cx="2824547" cy="373727"/>
              <a:chOff x="3971639" y="1338470"/>
              <a:chExt cx="2824547" cy="373727"/>
            </a:xfrm>
          </p:grpSpPr>
          <p:sp>
            <p:nvSpPr>
              <p:cNvPr id="2" name="TextBox 1"/>
              <p:cNvSpPr txBox="1"/>
              <p:nvPr userDrawn="1"/>
            </p:nvSpPr>
            <p:spPr>
              <a:xfrm>
                <a:off x="4610100" y="1338470"/>
                <a:ext cx="2186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kern="1200" dirty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@</a:t>
                </a:r>
                <a:r>
                  <a:rPr lang="en-US" sz="1800" kern="1200" dirty="0" err="1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rPr>
                  <a:t>houpublicworks</a:t>
                </a:r>
                <a:endParaRPr lang="en-US" sz="180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639" y="1408719"/>
                <a:ext cx="303478" cy="30347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9774" y="1408719"/>
                <a:ext cx="303478" cy="303478"/>
              </a:xfrm>
              <a:prstGeom prst="rect">
                <a:avLst/>
              </a:prstGeom>
            </p:spPr>
          </p:pic>
        </p:grpSp>
        <p:cxnSp>
          <p:nvCxnSpPr>
            <p:cNvPr id="11" name="Straight Connector 10"/>
            <p:cNvCxnSpPr/>
            <p:nvPr userDrawn="1"/>
          </p:nvCxnSpPr>
          <p:spPr>
            <a:xfrm>
              <a:off x="3719191" y="1331073"/>
              <a:ext cx="0" cy="45877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23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p Blu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020625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02062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8BA9D3-B8A1-4B3B-B393-38243402D65D}"/>
              </a:ext>
            </a:extLst>
          </p:cNvPr>
          <p:cNvSpPr/>
          <p:nvPr userDrawn="1"/>
        </p:nvSpPr>
        <p:spPr>
          <a:xfrm>
            <a:off x="0" y="-4778"/>
            <a:ext cx="12192000" cy="6862778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D448D-6CB2-4634-9777-BE943E7D0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6685" y="2319325"/>
            <a:ext cx="8020180" cy="902454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ECA65-B3DA-4EE2-80AC-9BB594651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685" y="3393831"/>
            <a:ext cx="8020180" cy="1144845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0D50AA-9AE2-4E1D-AD3A-D4C20EB6E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799037" y="2620158"/>
            <a:ext cx="1614648" cy="15875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958C45-1320-414E-A1BF-551B2393C17E}"/>
              </a:ext>
            </a:extLst>
          </p:cNvPr>
          <p:cNvCxnSpPr>
            <a:cxnSpLocks/>
          </p:cNvCxnSpPr>
          <p:nvPr userDrawn="1"/>
        </p:nvCxnSpPr>
        <p:spPr>
          <a:xfrm>
            <a:off x="1606361" y="-4778"/>
            <a:ext cx="0" cy="2533374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8B8F9C-38C4-40B9-B1C4-B0D81EB7DBB6}"/>
              </a:ext>
            </a:extLst>
          </p:cNvPr>
          <p:cNvCxnSpPr>
            <a:cxnSpLocks/>
          </p:cNvCxnSpPr>
          <p:nvPr userDrawn="1"/>
        </p:nvCxnSpPr>
        <p:spPr>
          <a:xfrm>
            <a:off x="1606361" y="4357396"/>
            <a:ext cx="0" cy="2500604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82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5AD5D6B-17B4-4D91-9533-1309E230A14F}"/>
              </a:ext>
            </a:extLst>
          </p:cNvPr>
          <p:cNvSpPr/>
          <p:nvPr userDrawn="1"/>
        </p:nvSpPr>
        <p:spPr>
          <a:xfrm>
            <a:off x="0" y="-4778"/>
            <a:ext cx="12192000" cy="686277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CBDD94-62EF-4483-BB46-5BF0EE7A4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799037" y="2620158"/>
            <a:ext cx="1614648" cy="158750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493A83-E90C-41E5-B508-BDC3B5D9A8E2}"/>
              </a:ext>
            </a:extLst>
          </p:cNvPr>
          <p:cNvCxnSpPr>
            <a:cxnSpLocks/>
          </p:cNvCxnSpPr>
          <p:nvPr userDrawn="1"/>
        </p:nvCxnSpPr>
        <p:spPr>
          <a:xfrm>
            <a:off x="1606361" y="-4778"/>
            <a:ext cx="0" cy="2533374"/>
          </a:xfrm>
          <a:prstGeom prst="line">
            <a:avLst/>
          </a:prstGeom>
          <a:ln w="444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1F6576-6E1A-4647-9D56-3AF6C6A72B41}"/>
              </a:ext>
            </a:extLst>
          </p:cNvPr>
          <p:cNvCxnSpPr>
            <a:cxnSpLocks/>
          </p:cNvCxnSpPr>
          <p:nvPr userDrawn="1"/>
        </p:nvCxnSpPr>
        <p:spPr>
          <a:xfrm>
            <a:off x="1606361" y="4357396"/>
            <a:ext cx="0" cy="2500604"/>
          </a:xfrm>
          <a:prstGeom prst="line">
            <a:avLst/>
          </a:prstGeom>
          <a:ln w="444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BD448D-6CB2-4634-9777-BE943E7D0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6685" y="2357425"/>
            <a:ext cx="8020180" cy="902454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CECA65-B3DA-4EE2-80AC-9BB594651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685" y="3423139"/>
            <a:ext cx="8020180" cy="126023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9CCC0A-F599-4E58-88ED-916673EA9A3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08702" y="6408183"/>
            <a:ext cx="88329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63758ED-3225-4C63-A85A-41E59988BF73}"/>
              </a:ext>
            </a:extLst>
          </p:cNvPr>
          <p:cNvSpPr txBox="1"/>
          <p:nvPr userDrawn="1"/>
        </p:nvSpPr>
        <p:spPr>
          <a:xfrm>
            <a:off x="8879574" y="6214187"/>
            <a:ext cx="260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HoustonRecovers.org</a:t>
            </a:r>
          </a:p>
        </p:txBody>
      </p:sp>
    </p:spTree>
    <p:extLst>
      <p:ext uri="{BB962C8B-B14F-4D97-AF65-F5344CB8AC3E}">
        <p14:creationId xmlns:p14="http://schemas.microsoft.com/office/powerpoint/2010/main" val="4284680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32B3-9288-44BB-9EBD-D9C7EA0B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EA9E4-F230-453D-B7AA-1C371A753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ECC36-7263-4B0F-A58F-54D47EE95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3531-E7DC-4148-B86A-FA27A30CA68F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AA316-20DB-4329-AA31-4FC9E14B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0678F-BA16-4446-B230-694CD3045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59F-9F97-4D52-965B-7D8F9FFC86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42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35906D-76F5-4962-B3DA-DFA53E1ED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5" t="12462" r="12625" b="13834"/>
          <a:stretch/>
        </p:blipFill>
        <p:spPr>
          <a:xfrm>
            <a:off x="0" y="0"/>
            <a:ext cx="718169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8A61D8-67FE-4B59-8554-EF4322F66043}"/>
              </a:ext>
            </a:extLst>
          </p:cNvPr>
          <p:cNvSpPr/>
          <p:nvPr userDrawn="1"/>
        </p:nvSpPr>
        <p:spPr>
          <a:xfrm>
            <a:off x="6049667" y="0"/>
            <a:ext cx="6225988" cy="6862778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F8EA3-FE4E-45B6-9A0D-5C970E12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929" y="3035836"/>
            <a:ext cx="5073932" cy="2549702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40E6-3BB6-45BF-8BB8-B6C1B7BE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661" y="6414220"/>
            <a:ext cx="2743200" cy="24938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3DCC59F-9F97-4D52-965B-7D8F9FFC86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CF224B-BF58-4A88-A0F7-AD84D05F5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8571903" y="828897"/>
            <a:ext cx="1401599" cy="13780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162661" y="5791200"/>
            <a:ext cx="2743200" cy="1641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18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35906D-76F5-4962-B3DA-DFA53E1ED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5" t="12462" r="12625" b="13834"/>
          <a:stretch/>
        </p:blipFill>
        <p:spPr>
          <a:xfrm>
            <a:off x="0" y="0"/>
            <a:ext cx="718169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8A61D8-67FE-4B59-8554-EF4322F66043}"/>
              </a:ext>
            </a:extLst>
          </p:cNvPr>
          <p:cNvSpPr/>
          <p:nvPr userDrawn="1"/>
        </p:nvSpPr>
        <p:spPr>
          <a:xfrm>
            <a:off x="6049667" y="0"/>
            <a:ext cx="6225988" cy="686277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F8EA3-FE4E-45B6-9A0D-5C970E12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929" y="3035836"/>
            <a:ext cx="5073932" cy="2549702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40E6-3BB6-45BF-8BB8-B6C1B7BE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661" y="6414220"/>
            <a:ext cx="2743200" cy="24938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3DCC59F-9F97-4D52-965B-7D8F9FFC86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CF224B-BF58-4A88-A0F7-AD84D05F5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8571903" y="828897"/>
            <a:ext cx="1401599" cy="1378043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9162661" y="5791200"/>
            <a:ext cx="2743200" cy="164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304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35906D-76F5-4962-B3DA-DFA53E1ED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t="22845" r="5397" b="3451"/>
          <a:stretch/>
        </p:blipFill>
        <p:spPr>
          <a:xfrm>
            <a:off x="-1" y="0"/>
            <a:ext cx="12275655" cy="6858000"/>
          </a:xfrm>
          <a:prstGeom prst="rect">
            <a:avLst/>
          </a:prstGeom>
        </p:spPr>
      </p:pic>
      <p:sp>
        <p:nvSpPr>
          <p:cNvPr id="3" name="Parallelogram 2"/>
          <p:cNvSpPr/>
          <p:nvPr userDrawn="1"/>
        </p:nvSpPr>
        <p:spPr>
          <a:xfrm>
            <a:off x="4923692" y="0"/>
            <a:ext cx="7351962" cy="6858000"/>
          </a:xfrm>
          <a:prstGeom prst="parallelogram">
            <a:avLst/>
          </a:prstGeom>
          <a:solidFill>
            <a:schemeClr val="accent5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F8EA3-FE4E-45B6-9A0D-5C970E12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07" y="3288061"/>
            <a:ext cx="4759570" cy="2549702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C40E6-3BB6-45BF-8BB8-B6C1B7BE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661" y="6414220"/>
            <a:ext cx="2743200" cy="2493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DCC59F-9F97-4D52-965B-7D8F9FFC86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CF224B-BF58-4A88-A0F7-AD84D05F5A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4" t="26098" r="27210" b="26152"/>
          <a:stretch/>
        </p:blipFill>
        <p:spPr>
          <a:xfrm>
            <a:off x="7402851" y="1076073"/>
            <a:ext cx="2052082" cy="201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6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A7A0A-7860-4536-AE75-B7A07E8E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365125"/>
            <a:ext cx="11560628" cy="10437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8F7F-9916-47B2-8BD6-CE741867F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523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2CF58-1249-4957-800F-5CC995108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426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141DA-A3CE-42A8-9E64-4A2315DD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3531-E7DC-4148-B86A-FA27A30CA68F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AB02C-E52E-49EB-B408-6780C23E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2CA44-A51F-47D3-8C79-FDCB0C0C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59F-9F97-4D52-965B-7D8F9FFC86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469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BF7C-E61B-4846-9105-684153A2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CF9B8-0798-4092-A2B3-7DB88D3C9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E39B6-B959-432A-9283-9181E2B8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D8D3CA-0F8E-4BFA-9EB2-739EFE13B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E8C6E-4FFC-4F3A-A088-B3B2CABBF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3563E0-EC7C-451F-A5F9-A4C6F85FA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3531-E7DC-4148-B86A-FA27A30CA68F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4E2C33-15BF-4E43-A655-399415B1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F7011-8C21-40CE-AE21-CF60B71A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59F-9F97-4D52-965B-7D8F9FFC86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14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6A83-1EA7-4962-9647-D4C007A0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9AF7DE-EC8F-43C1-BA55-781A5E3E7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3531-E7DC-4148-B86A-FA27A30CA68F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CFE65-5D62-42D6-8747-443DACEA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2F716-CD58-4E0E-BCA4-B25F1716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59F-9F97-4D52-965B-7D8F9FFC86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88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ata 5">
            <a:extLst>
              <a:ext uri="{FF2B5EF4-FFF2-40B4-BE49-F238E27FC236}">
                <a16:creationId xmlns:a16="http://schemas.microsoft.com/office/drawing/2014/main" id="{4C619EBD-0BC0-4FB3-8438-A58F519DAC18}"/>
              </a:ext>
            </a:extLst>
          </p:cNvPr>
          <p:cNvSpPr/>
          <p:nvPr userDrawn="1"/>
        </p:nvSpPr>
        <p:spPr>
          <a:xfrm>
            <a:off x="3200400" y="0"/>
            <a:ext cx="8991600" cy="6858000"/>
          </a:xfrm>
          <a:prstGeom prst="flowChartInputOutp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06A83-1EA7-4962-9647-D4C007A0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9AF7DE-EC8F-43C1-BA55-781A5E3E7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3531-E7DC-4148-B86A-FA27A30CA68F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CFE65-5D62-42D6-8747-443DACEA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2F716-CD58-4E0E-BCA4-B25F1716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59F-9F97-4D52-965B-7D8F9FFC86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7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850" y="663828"/>
            <a:ext cx="11159521" cy="2852737"/>
          </a:xfrm>
          <a:prstGeom prst="rect">
            <a:avLst/>
          </a:prstGeom>
        </p:spPr>
        <p:txBody>
          <a:bodyPr anchor="b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cap="all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3683249"/>
            <a:ext cx="111595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/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C0D22-EE51-4E8A-9DE7-E5903E81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3531-E7DC-4148-B86A-FA27A30CA68F}" type="datetimeFigureOut">
              <a:rPr lang="en-US" smtClean="0"/>
              <a:t>10/17/2019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F6EEB-0C6B-41BB-AA3D-CBD11EB5A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9B7E9-835E-4636-9C27-B0944BDF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59F-9F97-4D52-965B-7D8F9FFC86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1068" y="1508760"/>
            <a:ext cx="11192933" cy="4732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1065" y="1508760"/>
            <a:ext cx="11192256" cy="4041140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1200"/>
              </a:spcAft>
              <a:buClr>
                <a:srgbClr val="5E5E5E"/>
              </a:buClr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1pPr>
            <a:lvl2pPr marL="0" indent="-285750">
              <a:buClr>
                <a:srgbClr val="5E5E5E"/>
              </a:buClr>
              <a:buFont typeface="Arial"/>
              <a:buChar char="•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685800" indent="-228600">
              <a:buClr>
                <a:srgbClr val="5E5E5E"/>
              </a:buClr>
              <a:buFont typeface="Lucida Grande"/>
              <a:buChar char="-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43000" indent="-228600">
              <a:buClr>
                <a:srgbClr val="5E5E5E"/>
              </a:buClr>
              <a:buFont typeface="Lucida Grande"/>
              <a:buChar char="»"/>
              <a:defRPr sz="2200">
                <a:solidFill>
                  <a:srgbClr val="5E5E5E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>
              <a:buClr>
                <a:schemeClr val="accent5">
                  <a:lumMod val="75000"/>
                </a:schemeClr>
              </a:buClr>
              <a:defRPr/>
            </a:lvl5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3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Miscellaneous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491067" y="1435102"/>
            <a:ext cx="11192572" cy="4017419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1430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002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0574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6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273440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6858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1430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002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057400" indent="-2286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91067" y="2033588"/>
            <a:ext cx="5410200" cy="4017962"/>
          </a:xfrm>
          <a:prstGeom prst="rect">
            <a:avLst/>
          </a:prstGeom>
        </p:spPr>
        <p:txBody>
          <a:bodyPr/>
          <a:lstStyle>
            <a:lvl1pPr marL="0" indent="0">
              <a:buFont typeface=".AppleSystemUIFont" charset="-120"/>
              <a:buNone/>
              <a:defRPr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  <a:lvl2pPr marL="8001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2pPr>
            <a:lvl3pPr marL="1257300" indent="-34290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3pPr>
            <a:lvl4pPr marL="16573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4pPr>
            <a:lvl5pPr marL="2114550" indent="-285750">
              <a:buFont typeface=".AppleSystemUIFont" charset="-120"/>
              <a:buChar char="-"/>
              <a:defRPr>
                <a:solidFill>
                  <a:schemeClr val="tx1"/>
                </a:solidFill>
                <a:latin typeface="+mn-lt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491067" y="1484314"/>
            <a:ext cx="5410200" cy="54927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273440" y="1484314"/>
            <a:ext cx="5410200" cy="54927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>
              <a:buNone/>
              <a:defRPr sz="2400" b="1">
                <a:solidFill>
                  <a:schemeClr val="tx2"/>
                </a:solidFill>
                <a:latin typeface="+mn-lt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6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0" y="5243312"/>
            <a:ext cx="12192000" cy="1026404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2"/>
          </p:nvPr>
        </p:nvSpPr>
        <p:spPr>
          <a:xfrm>
            <a:off x="491068" y="1839913"/>
            <a:ext cx="11192573" cy="3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96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: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 userDrawn="1"/>
        </p:nvSpPr>
        <p:spPr>
          <a:xfrm>
            <a:off x="4260606" y="1873489"/>
            <a:ext cx="3657600" cy="3657600"/>
          </a:xfrm>
          <a:prstGeom prst="ellipse">
            <a:avLst/>
          </a:prstGeom>
          <a:solidFill>
            <a:schemeClr val="tx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28" name="Oval 27"/>
          <p:cNvSpPr/>
          <p:nvPr userDrawn="1"/>
        </p:nvSpPr>
        <p:spPr>
          <a:xfrm>
            <a:off x="7645493" y="1873489"/>
            <a:ext cx="3657600" cy="3657600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91068" y="445367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000" b="1" i="0" cap="all" baseline="0"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Oval 24"/>
          <p:cNvSpPr/>
          <p:nvPr userDrawn="1"/>
        </p:nvSpPr>
        <p:spPr>
          <a:xfrm>
            <a:off x="875719" y="1873489"/>
            <a:ext cx="3657600" cy="365760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7"/>
          </a:p>
        </p:txBody>
      </p:sp>
      <p:sp>
        <p:nvSpPr>
          <p:cNvPr id="30" name="Text Placeholder 20"/>
          <p:cNvSpPr>
            <a:spLocks noGrp="1"/>
          </p:cNvSpPr>
          <p:nvPr userDrawn="1">
            <p:ph type="body" sz="quarter" idx="18"/>
          </p:nvPr>
        </p:nvSpPr>
        <p:spPr>
          <a:xfrm>
            <a:off x="1244931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20"/>
          <p:cNvSpPr>
            <a:spLocks noGrp="1"/>
          </p:cNvSpPr>
          <p:nvPr userDrawn="1">
            <p:ph type="body" sz="quarter" idx="19"/>
          </p:nvPr>
        </p:nvSpPr>
        <p:spPr>
          <a:xfrm>
            <a:off x="4629818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20"/>
          <p:cNvSpPr>
            <a:spLocks noGrp="1"/>
          </p:cNvSpPr>
          <p:nvPr userDrawn="1">
            <p:ph type="body" sz="quarter" idx="20"/>
          </p:nvPr>
        </p:nvSpPr>
        <p:spPr>
          <a:xfrm>
            <a:off x="8014705" y="4238987"/>
            <a:ext cx="2919175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491068" y="976309"/>
            <a:ext cx="11192573" cy="70000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+mj-lt"/>
                <a:ea typeface="Avenir Book" charset="0"/>
                <a:cs typeface="Avenir Book" charset="0"/>
              </a:defRPr>
            </a:lvl1pPr>
            <a:lvl2pPr>
              <a:buFont typeface="Arial" pitchFamily="34" charset="0"/>
              <a:buChar char="•"/>
              <a:defRPr sz="2400">
                <a:solidFill>
                  <a:srgbClr val="663300"/>
                </a:solidFill>
                <a:latin typeface="Tw Cen MT" pitchFamily="34" charset="0"/>
              </a:defRPr>
            </a:lvl2pPr>
            <a:lvl3pPr>
              <a:defRPr sz="2000">
                <a:solidFill>
                  <a:srgbClr val="663300"/>
                </a:solidFill>
                <a:latin typeface="Tw Cen MT" pitchFamily="34" charset="0"/>
              </a:defRPr>
            </a:lvl3pPr>
            <a:lvl4pPr>
              <a:defRPr>
                <a:solidFill>
                  <a:srgbClr val="663300"/>
                </a:solidFill>
                <a:latin typeface="Tw Cen MT" pitchFamily="34" charset="0"/>
              </a:defRPr>
            </a:lvl4pPr>
            <a:lvl5pPr>
              <a:defRPr>
                <a:solidFill>
                  <a:srgbClr val="663300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90708" y="5632274"/>
            <a:ext cx="11192933" cy="63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Box 44"/>
          <p:cNvSpPr txBox="1">
            <a:spLocks noChangeArrowheads="1"/>
          </p:cNvSpPr>
          <p:nvPr userDrawn="1"/>
        </p:nvSpPr>
        <p:spPr bwMode="auto">
          <a:xfrm>
            <a:off x="8410228" y="6499510"/>
            <a:ext cx="36724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defRPr sz="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charset="0"/>
              <a:buNone/>
              <a:tabLst/>
              <a:defRPr/>
            </a:pPr>
            <a:fld id="{C969FE9E-A3BD-0E4C-96A8-E3F65E977833}" type="slidenum">
              <a:rPr lang="en-US" sz="1100" smtClean="0">
                <a:solidFill>
                  <a:schemeClr val="bg1">
                    <a:lumMod val="65000"/>
                  </a:schemeClr>
                </a:solidFill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charset="0"/>
                <a:buNone/>
                <a:tabLst/>
                <a:defRPr/>
              </a:pPr>
              <a:t>‹#›</a:t>
            </a:fld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4876800" y="1650938"/>
            <a:ext cx="2438400" cy="274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390" y="2759045"/>
            <a:ext cx="1236072" cy="1236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73" y="2759045"/>
            <a:ext cx="1236072" cy="12360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09994" y="2759045"/>
            <a:ext cx="1236072" cy="1236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4" y="6488195"/>
            <a:ext cx="1127756" cy="23808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4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8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2" r:id="rId2"/>
    <p:sldLayoutId id="2147483814" r:id="rId3"/>
    <p:sldLayoutId id="2147483752" r:id="rId4"/>
    <p:sldLayoutId id="2147483683" r:id="rId5"/>
    <p:sldLayoutId id="2147483753" r:id="rId6"/>
    <p:sldLayoutId id="2147483754" r:id="rId7"/>
    <p:sldLayoutId id="2147483769" r:id="rId8"/>
    <p:sldLayoutId id="2147483765" r:id="rId9"/>
    <p:sldLayoutId id="2147483804" r:id="rId10"/>
    <p:sldLayoutId id="2147483805" r:id="rId11"/>
    <p:sldLayoutId id="2147483818" r:id="rId12"/>
    <p:sldLayoutId id="2147483807" r:id="rId13"/>
    <p:sldLayoutId id="2147483809" r:id="rId14"/>
    <p:sldLayoutId id="2147483810" r:id="rId15"/>
    <p:sldLayoutId id="2147483782" r:id="rId16"/>
    <p:sldLayoutId id="2147483781" r:id="rId17"/>
    <p:sldLayoutId id="2147483786" r:id="rId18"/>
    <p:sldLayoutId id="21474837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EA761-B242-459A-8068-E5D472214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365125"/>
            <a:ext cx="11560628" cy="1043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A131-14A9-471C-932D-D217A10FC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233" y="1558212"/>
            <a:ext cx="11560628" cy="4618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6609F-CE81-415A-B941-2B2BD238FC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5233" y="6414220"/>
            <a:ext cx="2743200" cy="249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2945"/>
                </a:solidFill>
              </a:defRPr>
            </a:lvl1pPr>
          </a:lstStyle>
          <a:p>
            <a:fld id="{59F73531-E7DC-4148-B86A-FA27A30CA68F}" type="datetimeFigureOut">
              <a:rPr lang="en-US" smtClean="0"/>
              <a:pPr/>
              <a:t>10/17/2019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4C036-AF7A-412A-B0AC-F11E6480C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4220"/>
            <a:ext cx="4114800" cy="249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E294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A6413-1423-437F-832C-A7E07CF39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2661" y="6414220"/>
            <a:ext cx="2743200" cy="249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2945"/>
                </a:solidFill>
              </a:defRPr>
            </a:lvl1pPr>
          </a:lstStyle>
          <a:p>
            <a:fld id="{43DCC59F-9F97-4D52-965B-7D8F9FFC86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0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E294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rgbClr val="0E294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rgbClr val="0E294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12722" y="0"/>
            <a:ext cx="8795058" cy="3547493"/>
          </a:xfrm>
        </p:spPr>
        <p:txBody>
          <a:bodyPr/>
          <a:lstStyle/>
          <a:p>
            <a:r>
              <a:rPr lang="en-US" dirty="0"/>
              <a:t>KINGWOOD / LAKE HOUSTON UPDATES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A206BAD4-C119-4201-8709-C9772D759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722" y="3860001"/>
            <a:ext cx="8020180" cy="1144845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ym typeface="Arial"/>
              </a:rPr>
              <a:t>CAROL ELLINGER HADDOCK, P.E.</a:t>
            </a:r>
          </a:p>
          <a:p>
            <a:r>
              <a:rPr lang="en-US" sz="2400" dirty="0">
                <a:sym typeface="Arial"/>
              </a:rPr>
              <a:t>DIRECTOR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711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477000" y="0"/>
            <a:ext cx="5732350" cy="1600200"/>
          </a:xfrm>
        </p:spPr>
        <p:txBody>
          <a:bodyPr/>
          <a:lstStyle/>
          <a:p>
            <a:r>
              <a:rPr lang="en-US" dirty="0"/>
              <a:t>STORM LINE INSPECTIONS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345770" y="1600200"/>
            <a:ext cx="5732350" cy="3657600"/>
          </a:xfrm>
        </p:spPr>
        <p:txBody>
          <a:bodyPr numCol="2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Bear Branch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Elm Grove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Forest Cove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Greentree Village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Hunters Ridge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Kings Crossing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Kings Forest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Kings Point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 err="1"/>
              <a:t>Kingswood</a:t>
            </a:r>
            <a:r>
              <a:rPr lang="en-US" sz="1800" dirty="0"/>
              <a:t> Village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Kingwood Place Village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Lakeshore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Magnolia Point (Huffman)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Mills Branch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Sand Creek Village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/>
              <a:t>South Woodland Hills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sz="1800" dirty="0" err="1"/>
              <a:t>Woodstream</a:t>
            </a:r>
            <a:r>
              <a:rPr lang="en-US" sz="1800" dirty="0"/>
              <a:t> Village</a:t>
            </a:r>
            <a:endParaRPr lang="en-US" sz="44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A588F94-D71D-4101-91F0-8987A724B0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14904"/>
          <a:stretch/>
        </p:blipFill>
        <p:spPr>
          <a:xfrm>
            <a:off x="0" y="685800"/>
            <a:ext cx="609904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5212" y="609844"/>
            <a:ext cx="5769948" cy="991998"/>
          </a:xfrm>
        </p:spPr>
        <p:txBody>
          <a:bodyPr/>
          <a:lstStyle/>
          <a:p>
            <a:r>
              <a:rPr lang="en-US" dirty="0"/>
              <a:t>NORTH PARK DRIVE OVERPASS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5E42F-567B-49AB-87BF-6DA5457F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" t="27566" r="827" b="-28193"/>
          <a:stretch/>
        </p:blipFill>
        <p:spPr>
          <a:xfrm>
            <a:off x="6096000" y="685800"/>
            <a:ext cx="6096000" cy="3588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1EFEF-720E-408D-A1F4-2D26AD22B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" t="1106" r="916" b="1400"/>
          <a:stretch/>
        </p:blipFill>
        <p:spPr>
          <a:xfrm>
            <a:off x="6096000" y="2895677"/>
            <a:ext cx="6096000" cy="327652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D1D1CB-D652-49C0-BBD1-C0C9B2CC13E2}"/>
              </a:ext>
            </a:extLst>
          </p:cNvPr>
          <p:cNvGrpSpPr/>
          <p:nvPr/>
        </p:nvGrpSpPr>
        <p:grpSpPr>
          <a:xfrm>
            <a:off x="199869" y="1853793"/>
            <a:ext cx="6535711" cy="631116"/>
            <a:chOff x="149901" y="1148203"/>
            <a:chExt cx="4901783" cy="47333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59DEAF7-0D2F-4C81-B6DE-12A9F3BD3236}"/>
                </a:ext>
              </a:extLst>
            </p:cNvPr>
            <p:cNvSpPr txBox="1"/>
            <p:nvPr/>
          </p:nvSpPr>
          <p:spPr>
            <a:xfrm>
              <a:off x="149901" y="1148203"/>
              <a:ext cx="490178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98044" marR="0" lvl="0" indent="-1598044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cap="all" dirty="0">
                  <a:solidFill>
                    <a:srgbClr val="6A8499"/>
                  </a:solidFill>
                  <a:sym typeface="Arial"/>
                </a:rPr>
                <a:t>LOCATION</a:t>
              </a:r>
              <a:r>
                <a:rPr lang="en-US" sz="2200" b="1" cap="all" dirty="0">
                  <a:solidFill>
                    <a:srgbClr val="0E2945"/>
                  </a:solidFill>
                  <a:sym typeface="Arial"/>
                </a:rPr>
                <a:t>  </a:t>
              </a:r>
              <a:r>
                <a:rPr lang="en-US" sz="2200" b="1" cap="all" dirty="0">
                  <a:solidFill>
                    <a:schemeClr val="tx2"/>
                  </a:solidFill>
                  <a:sym typeface="Arial"/>
                </a:rPr>
                <a:t>IH-69 TO RUSSELL PALMER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2E7286-CB15-46B1-B38E-2A30D487BBBA}"/>
                </a:ext>
              </a:extLst>
            </p:cNvPr>
            <p:cNvCxnSpPr/>
            <p:nvPr/>
          </p:nvCxnSpPr>
          <p:spPr>
            <a:xfrm>
              <a:off x="149902" y="1621540"/>
              <a:ext cx="3904938" cy="0"/>
            </a:xfrm>
            <a:prstGeom prst="line">
              <a:avLst/>
            </a:prstGeom>
            <a:ln w="19050">
              <a:solidFill>
                <a:srgbClr val="37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157EB8-0E64-4CAB-8E17-52D69D0DA6F7}"/>
              </a:ext>
            </a:extLst>
          </p:cNvPr>
          <p:cNvGrpSpPr/>
          <p:nvPr/>
        </p:nvGrpSpPr>
        <p:grpSpPr>
          <a:xfrm>
            <a:off x="199870" y="2658877"/>
            <a:ext cx="5576341" cy="704262"/>
            <a:chOff x="149902" y="1752018"/>
            <a:chExt cx="4182256" cy="52819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E3772D-DB0B-4AF9-937A-FC9100BBE71F}"/>
                </a:ext>
              </a:extLst>
            </p:cNvPr>
            <p:cNvSpPr txBox="1"/>
            <p:nvPr/>
          </p:nvSpPr>
          <p:spPr>
            <a:xfrm>
              <a:off x="149902" y="1752018"/>
              <a:ext cx="418225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cap="all" dirty="0">
                  <a:solidFill>
                    <a:srgbClr val="6A8499"/>
                  </a:solidFill>
                  <a:sym typeface="Arial"/>
                </a:rPr>
                <a:t>BUDGET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E294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lang="en-US" sz="2200" b="1" cap="all" dirty="0">
                  <a:solidFill>
                    <a:schemeClr val="tx2"/>
                  </a:solidFill>
                  <a:sym typeface="Arial"/>
                </a:rPr>
                <a:t>$38.8M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5C3F4D2-367E-4E93-AB05-9910F6A8D2D7}"/>
                </a:ext>
              </a:extLst>
            </p:cNvPr>
            <p:cNvCxnSpPr/>
            <p:nvPr/>
          </p:nvCxnSpPr>
          <p:spPr>
            <a:xfrm>
              <a:off x="149902" y="2280213"/>
              <a:ext cx="3904938" cy="0"/>
            </a:xfrm>
            <a:prstGeom prst="line">
              <a:avLst/>
            </a:prstGeom>
            <a:ln w="19050">
              <a:solidFill>
                <a:srgbClr val="37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89519F-4B4E-4282-909A-AA39D20DAD5A}"/>
              </a:ext>
            </a:extLst>
          </p:cNvPr>
          <p:cNvCxnSpPr/>
          <p:nvPr/>
        </p:nvCxnSpPr>
        <p:spPr>
          <a:xfrm>
            <a:off x="199870" y="4361292"/>
            <a:ext cx="5206584" cy="0"/>
          </a:xfrm>
          <a:prstGeom prst="line">
            <a:avLst/>
          </a:prstGeom>
          <a:ln w="19050">
            <a:solidFill>
              <a:srgbClr val="3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DB3E261-9073-4A68-8DE6-E0076E9C6594}"/>
              </a:ext>
            </a:extLst>
          </p:cNvPr>
          <p:cNvCxnSpPr/>
          <p:nvPr/>
        </p:nvCxnSpPr>
        <p:spPr>
          <a:xfrm>
            <a:off x="199870" y="5359442"/>
            <a:ext cx="5206584" cy="0"/>
          </a:xfrm>
          <a:prstGeom prst="line">
            <a:avLst/>
          </a:prstGeom>
          <a:ln w="19050">
            <a:solidFill>
              <a:srgbClr val="3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2AA65AD-9539-4E39-8DE7-840F367A81D8}"/>
              </a:ext>
            </a:extLst>
          </p:cNvPr>
          <p:cNvSpPr txBox="1"/>
          <p:nvPr/>
        </p:nvSpPr>
        <p:spPr>
          <a:xfrm>
            <a:off x="199870" y="4655182"/>
            <a:ext cx="55763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cap="all" dirty="0">
                <a:solidFill>
                  <a:srgbClr val="6A8499"/>
                </a:solidFill>
                <a:sym typeface="Arial"/>
              </a:rPr>
              <a:t>START 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E2945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FALL 2020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E2945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2DF03E-AEDD-4536-8336-21A37D80F91B}"/>
              </a:ext>
            </a:extLst>
          </p:cNvPr>
          <p:cNvSpPr txBox="1"/>
          <p:nvPr/>
        </p:nvSpPr>
        <p:spPr>
          <a:xfrm>
            <a:off x="199869" y="3657033"/>
            <a:ext cx="61188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cap="all" dirty="0">
                <a:solidFill>
                  <a:srgbClr val="6A8499"/>
                </a:solidFill>
                <a:sym typeface="Arial"/>
              </a:rPr>
              <a:t>TYPE  </a:t>
            </a:r>
            <a:r>
              <a:rPr lang="en-US" sz="2200" b="1" cap="all" dirty="0">
                <a:solidFill>
                  <a:schemeClr val="tx2"/>
                </a:solidFill>
                <a:sym typeface="Arial"/>
              </a:rPr>
              <a:t>MOBILITY &amp; DRAINAGE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2C7B16-0DC7-49D8-866B-FBA463FDF4D7}"/>
              </a:ext>
            </a:extLst>
          </p:cNvPr>
          <p:cNvSpPr txBox="1"/>
          <p:nvPr/>
        </p:nvSpPr>
        <p:spPr>
          <a:xfrm>
            <a:off x="199870" y="5653333"/>
            <a:ext cx="600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cap="all" dirty="0">
                <a:solidFill>
                  <a:srgbClr val="6A8499"/>
                </a:solidFill>
                <a:sym typeface="Arial"/>
              </a:rPr>
              <a:t>COMPLETION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E2945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E2945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FALL 2021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E2945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46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60410-B425-4DA6-B11E-7500C9842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86F694C-A13D-434F-BC76-2E9F439413BD}"/>
              </a:ext>
            </a:extLst>
          </p:cNvPr>
          <p:cNvSpPr/>
          <p:nvPr/>
        </p:nvSpPr>
        <p:spPr>
          <a:xfrm>
            <a:off x="8705459" y="3639597"/>
            <a:ext cx="3657600" cy="36576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>
            <a:extLst/>
          </p:cNvPr>
          <p:cNvSpPr txBox="1">
            <a:spLocks/>
          </p:cNvSpPr>
          <p:nvPr/>
        </p:nvSpPr>
        <p:spPr>
          <a:xfrm>
            <a:off x="8232424" y="5581649"/>
            <a:ext cx="4603669" cy="1015449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294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0517C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517C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DISTRICT 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0517C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(NORTH)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CC59F-9F97-4D52-965B-7D8F9FFC86D5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E294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E294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F34C9C-334C-4D36-80EC-DE8CD7DA716C}"/>
              </a:ext>
            </a:extLst>
          </p:cNvPr>
          <p:cNvCxnSpPr>
            <a:cxnSpLocks/>
          </p:cNvCxnSpPr>
          <p:nvPr/>
        </p:nvCxnSpPr>
        <p:spPr>
          <a:xfrm>
            <a:off x="10017060" y="5581650"/>
            <a:ext cx="1121837" cy="0"/>
          </a:xfrm>
          <a:prstGeom prst="line">
            <a:avLst/>
          </a:prstGeom>
          <a:ln w="19050">
            <a:solidFill>
              <a:srgbClr val="0E29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0E193B-117E-42C6-8304-B17A125671B6}"/>
              </a:ext>
            </a:extLst>
          </p:cNvPr>
          <p:cNvSpPr txBox="1"/>
          <p:nvPr/>
        </p:nvSpPr>
        <p:spPr>
          <a:xfrm>
            <a:off x="2064403" y="6377997"/>
            <a:ext cx="137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PAVEMENT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030F1C35-B6C6-4A33-81C9-8A968F111C60}"/>
              </a:ext>
            </a:extLst>
          </p:cNvPr>
          <p:cNvSpPr/>
          <p:nvPr/>
        </p:nvSpPr>
        <p:spPr>
          <a:xfrm>
            <a:off x="1790083" y="6380762"/>
            <a:ext cx="274320" cy="274320"/>
          </a:xfrm>
          <a:prstGeom prst="diamond">
            <a:avLst/>
          </a:prstGeom>
          <a:solidFill>
            <a:srgbClr val="BE48A4"/>
          </a:solidFill>
          <a:ln>
            <a:solidFill>
              <a:srgbClr val="BE4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E776B9-3B50-4445-BD02-7A827D4F20BC}"/>
              </a:ext>
            </a:extLst>
          </p:cNvPr>
          <p:cNvGrpSpPr/>
          <p:nvPr/>
        </p:nvGrpSpPr>
        <p:grpSpPr>
          <a:xfrm>
            <a:off x="327763" y="6380762"/>
            <a:ext cx="1392251" cy="307777"/>
            <a:chOff x="327763" y="6380762"/>
            <a:chExt cx="1392251" cy="30777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84211F-D3EB-42CA-945A-14BE5BB51496}"/>
                </a:ext>
              </a:extLst>
            </p:cNvPr>
            <p:cNvSpPr/>
            <p:nvPr/>
          </p:nvSpPr>
          <p:spPr>
            <a:xfrm>
              <a:off x="327763" y="6414219"/>
              <a:ext cx="182880" cy="182880"/>
            </a:xfrm>
            <a:prstGeom prst="ellipse">
              <a:avLst/>
            </a:prstGeom>
            <a:solidFill>
              <a:srgbClr val="2AA26C"/>
            </a:solidFill>
            <a:ln w="57150">
              <a:solidFill>
                <a:srgbClr val="2A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E2945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6FA9ED-4936-4887-9717-37145EDFA0B1}"/>
                </a:ext>
              </a:extLst>
            </p:cNvPr>
            <p:cNvSpPr txBox="1"/>
            <p:nvPr/>
          </p:nvSpPr>
          <p:spPr>
            <a:xfrm>
              <a:off x="582627" y="6380762"/>
              <a:ext cx="11373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DRAINAGE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611B5F8-375C-4E2F-885F-54BC60996F07}"/>
              </a:ext>
            </a:extLst>
          </p:cNvPr>
          <p:cNvSpPr txBox="1">
            <a:spLocks/>
          </p:cNvSpPr>
          <p:nvPr/>
        </p:nvSpPr>
        <p:spPr>
          <a:xfrm>
            <a:off x="8232426" y="4830222"/>
            <a:ext cx="4603669" cy="751428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E294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517C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PLANNED REHAB PROJECTS</a:t>
            </a:r>
          </a:p>
        </p:txBody>
      </p:sp>
    </p:spTree>
    <p:extLst>
      <p:ext uri="{BB962C8B-B14F-4D97-AF65-F5344CB8AC3E}">
        <p14:creationId xmlns:p14="http://schemas.microsoft.com/office/powerpoint/2010/main" val="27459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1065" y="446088"/>
            <a:ext cx="11192256" cy="698500"/>
          </a:xfrm>
        </p:spPr>
        <p:txBody>
          <a:bodyPr/>
          <a:lstStyle/>
          <a:p>
            <a:r>
              <a:rPr lang="en-US" dirty="0"/>
              <a:t>Northeast water purification plant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892300" y="5632455"/>
            <a:ext cx="8394700" cy="638175"/>
          </a:xfrm>
        </p:spPr>
        <p:txBody>
          <a:bodyPr/>
          <a:lstStyle/>
          <a:p>
            <a:r>
              <a:rPr lang="en-US" sz="3200" dirty="0"/>
              <a:t>site construction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272EAA2-56C4-443E-B2D4-75E41FCA9B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b="17910"/>
          <a:stretch>
            <a:fillRect/>
          </a:stretch>
        </p:blipFill>
        <p:spPr>
          <a:xfrm>
            <a:off x="490538" y="1508125"/>
            <a:ext cx="11193462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86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Lake Houston </a:t>
            </a:r>
          </a:p>
          <a:p>
            <a:r>
              <a:rPr lang="en-US" dirty="0"/>
              <a:t>dam REPAIRS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457200" lvl="0" indent="-457200">
              <a:buFont typeface="Calibri" panose="020F0502020204030204" pitchFamily="34" charset="0"/>
              <a:buChar char="‒"/>
            </a:pPr>
            <a:r>
              <a:rPr lang="en-US" dirty="0"/>
              <a:t>safety improvements</a:t>
            </a:r>
          </a:p>
          <a:p>
            <a:pPr marL="457200" lvl="0" indent="-457200">
              <a:buFont typeface="Calibri" panose="020F0502020204030204" pitchFamily="34" charset="0"/>
              <a:buChar char="‒"/>
            </a:pPr>
            <a:r>
              <a:rPr lang="en-US" dirty="0"/>
              <a:t>Tropical Storm Imelda impacts</a:t>
            </a:r>
          </a:p>
          <a:p>
            <a:pPr marL="457200" lvl="0" indent="-457200">
              <a:buFont typeface="Calibri" panose="020F0502020204030204" pitchFamily="34" charset="0"/>
              <a:buChar char="‒"/>
            </a:pPr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3815C77-564A-4651-A6FB-0AF98AF4AF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9404" r="194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BA6BD74-DDEF-4075-80CE-DDDC50FF65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9380" r="1938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3A45AF9-F302-4AF9-A4E7-0AAE0A9398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4729" r="347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8432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ouston Public Works 1">
      <a:dk1>
        <a:srgbClr val="000000"/>
      </a:dk1>
      <a:lt1>
        <a:srgbClr val="FFFFFF"/>
      </a:lt1>
      <a:dk2>
        <a:srgbClr val="001D5F"/>
      </a:dk2>
      <a:lt2>
        <a:srgbClr val="FEFFFF"/>
      </a:lt2>
      <a:accent1>
        <a:srgbClr val="F68D2E"/>
      </a:accent1>
      <a:accent2>
        <a:srgbClr val="688096"/>
      </a:accent2>
      <a:accent3>
        <a:srgbClr val="00C1D4"/>
      </a:accent3>
      <a:accent4>
        <a:srgbClr val="535659"/>
      </a:accent4>
      <a:accent5>
        <a:srgbClr val="A8D04C"/>
      </a:accent5>
      <a:accent6>
        <a:srgbClr val="FFDE00"/>
      </a:accent6>
      <a:hlink>
        <a:srgbClr val="00C1D5"/>
      </a:hlink>
      <a:folHlink>
        <a:srgbClr val="00C1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0408_HPW_PPTTemplate" id="{6B28E140-5B09-EB4E-958B-7B6C5C226E36}" vid="{4CA1D771-FF60-A443-8B65-216C92AD7E0C}"/>
    </a:ext>
  </a:extLst>
</a:theme>
</file>

<file path=ppt/theme/theme2.xml><?xml version="1.0" encoding="utf-8"?>
<a:theme xmlns:a="http://schemas.openxmlformats.org/drawingml/2006/main" name="2_Office Theme">
  <a:themeElements>
    <a:clrScheme name="Reslience Office">
      <a:dk1>
        <a:sysClr val="windowText" lastClr="000000"/>
      </a:dk1>
      <a:lt1>
        <a:sysClr val="window" lastClr="FFFFFF"/>
      </a:lt1>
      <a:dk2>
        <a:srgbClr val="474747"/>
      </a:dk2>
      <a:lt2>
        <a:srgbClr val="F8F8F8"/>
      </a:lt2>
      <a:accent1>
        <a:srgbClr val="99CCFF"/>
      </a:accent1>
      <a:accent2>
        <a:srgbClr val="DDDDDD"/>
      </a:accent2>
      <a:accent3>
        <a:srgbClr val="3399FF"/>
      </a:accent3>
      <a:accent4>
        <a:srgbClr val="336699"/>
      </a:accent4>
      <a:accent5>
        <a:srgbClr val="CCECF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2019_0408v2_HPW_PPTTemplate</Template>
  <TotalTime>1172</TotalTime>
  <Words>106</Words>
  <Application>Microsoft Office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.AppleSystemUIFont</vt:lpstr>
      <vt:lpstr>Arial</vt:lpstr>
      <vt:lpstr>Arial Black</vt:lpstr>
      <vt:lpstr>Avenir Book</vt:lpstr>
      <vt:lpstr>Calibri</vt:lpstr>
      <vt:lpstr>Lucida Grande</vt:lpstr>
      <vt:lpstr>Tw Cen MT</vt:lpstr>
      <vt:lpstr>Wingdings</vt:lpstr>
      <vt:lpstr>Office Theme</vt:lpstr>
      <vt:lpstr>2_Office Theme</vt:lpstr>
      <vt:lpstr>KINGWOOD / LAKE HOUSTON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Reed, Alanna - HPW</dc:creator>
  <cp:lastModifiedBy>Leija, Stefanie - PWE</cp:lastModifiedBy>
  <cp:revision>12</cp:revision>
  <dcterms:created xsi:type="dcterms:W3CDTF">2019-04-10T23:04:21Z</dcterms:created>
  <dcterms:modified xsi:type="dcterms:W3CDTF">2019-10-17T19:09:27Z</dcterms:modified>
</cp:coreProperties>
</file>