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notesSlides/notesSlide64.xml" ContentType="application/vnd.openxmlformats-officedocument.presentationml.notesSlide+xml"/>
  <Override PartName="/ppt/charts/chart2.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07" r:id="rId5"/>
    <p:sldMasterId id="2147483736" r:id="rId6"/>
    <p:sldMasterId id="2147483762" r:id="rId7"/>
    <p:sldMasterId id="2147483934" r:id="rId8"/>
    <p:sldMasterId id="2147483936" r:id="rId9"/>
    <p:sldMasterId id="2147484016" r:id="rId10"/>
    <p:sldMasterId id="2147484042" r:id="rId11"/>
    <p:sldMasterId id="2147484058" r:id="rId12"/>
    <p:sldMasterId id="2147484060" r:id="rId13"/>
    <p:sldMasterId id="2147484070" r:id="rId14"/>
    <p:sldMasterId id="2147484080" r:id="rId15"/>
    <p:sldMasterId id="2147484091" r:id="rId16"/>
    <p:sldMasterId id="2147484095" r:id="rId17"/>
    <p:sldMasterId id="2147484120" r:id="rId18"/>
    <p:sldMasterId id="2147484193" r:id="rId19"/>
  </p:sldMasterIdLst>
  <p:notesMasterIdLst>
    <p:notesMasterId r:id="rId111"/>
  </p:notesMasterIdLst>
  <p:handoutMasterIdLst>
    <p:handoutMasterId r:id="rId112"/>
  </p:handoutMasterIdLst>
  <p:sldIdLst>
    <p:sldId id="933" r:id="rId20"/>
    <p:sldId id="914" r:id="rId21"/>
    <p:sldId id="1002" r:id="rId22"/>
    <p:sldId id="947" r:id="rId23"/>
    <p:sldId id="958" r:id="rId24"/>
    <p:sldId id="1004" r:id="rId25"/>
    <p:sldId id="938" r:id="rId26"/>
    <p:sldId id="939" r:id="rId27"/>
    <p:sldId id="941" r:id="rId28"/>
    <p:sldId id="962" r:id="rId29"/>
    <p:sldId id="963" r:id="rId30"/>
    <p:sldId id="964" r:id="rId31"/>
    <p:sldId id="949" r:id="rId32"/>
    <p:sldId id="983" r:id="rId33"/>
    <p:sldId id="984" r:id="rId34"/>
    <p:sldId id="985" r:id="rId35"/>
    <p:sldId id="1009" r:id="rId36"/>
    <p:sldId id="987" r:id="rId37"/>
    <p:sldId id="1010" r:id="rId38"/>
    <p:sldId id="988" r:id="rId39"/>
    <p:sldId id="1013" r:id="rId40"/>
    <p:sldId id="1012" r:id="rId41"/>
    <p:sldId id="989" r:id="rId42"/>
    <p:sldId id="990" r:id="rId43"/>
    <p:sldId id="1011" r:id="rId44"/>
    <p:sldId id="1014" r:id="rId45"/>
    <p:sldId id="940" r:id="rId46"/>
    <p:sldId id="959" r:id="rId47"/>
    <p:sldId id="960" r:id="rId48"/>
    <p:sldId id="961" r:id="rId49"/>
    <p:sldId id="1008" r:id="rId50"/>
    <p:sldId id="977" r:id="rId51"/>
    <p:sldId id="978" r:id="rId52"/>
    <p:sldId id="979" r:id="rId53"/>
    <p:sldId id="980" r:id="rId54"/>
    <p:sldId id="981" r:id="rId55"/>
    <p:sldId id="982" r:id="rId56"/>
    <p:sldId id="976" r:id="rId57"/>
    <p:sldId id="1007" r:id="rId58"/>
    <p:sldId id="1005" r:id="rId59"/>
    <p:sldId id="919" r:id="rId60"/>
    <p:sldId id="1006" r:id="rId61"/>
    <p:sldId id="921" r:id="rId62"/>
    <p:sldId id="920" r:id="rId63"/>
    <p:sldId id="911" r:id="rId64"/>
    <p:sldId id="922" r:id="rId65"/>
    <p:sldId id="926" r:id="rId66"/>
    <p:sldId id="910" r:id="rId67"/>
    <p:sldId id="763" r:id="rId68"/>
    <p:sldId id="764" r:id="rId69"/>
    <p:sldId id="765" r:id="rId70"/>
    <p:sldId id="766" r:id="rId71"/>
    <p:sldId id="767" r:id="rId72"/>
    <p:sldId id="768" r:id="rId73"/>
    <p:sldId id="769" r:id="rId74"/>
    <p:sldId id="992" r:id="rId75"/>
    <p:sldId id="993" r:id="rId76"/>
    <p:sldId id="994" r:id="rId77"/>
    <p:sldId id="995" r:id="rId78"/>
    <p:sldId id="996" r:id="rId79"/>
    <p:sldId id="997" r:id="rId80"/>
    <p:sldId id="1001" r:id="rId81"/>
    <p:sldId id="817" r:id="rId82"/>
    <p:sldId id="816" r:id="rId83"/>
    <p:sldId id="809" r:id="rId84"/>
    <p:sldId id="1015" r:id="rId85"/>
    <p:sldId id="1016" r:id="rId86"/>
    <p:sldId id="1017" r:id="rId87"/>
    <p:sldId id="974" r:id="rId88"/>
    <p:sldId id="786" r:id="rId89"/>
    <p:sldId id="284" r:id="rId90"/>
    <p:sldId id="285" r:id="rId91"/>
    <p:sldId id="286" r:id="rId92"/>
    <p:sldId id="275" r:id="rId93"/>
    <p:sldId id="276" r:id="rId94"/>
    <p:sldId id="277" r:id="rId95"/>
    <p:sldId id="278" r:id="rId96"/>
    <p:sldId id="279" r:id="rId97"/>
    <p:sldId id="280" r:id="rId98"/>
    <p:sldId id="281" r:id="rId99"/>
    <p:sldId id="1003" r:id="rId100"/>
    <p:sldId id="948" r:id="rId101"/>
    <p:sldId id="950" r:id="rId102"/>
    <p:sldId id="965" r:id="rId103"/>
    <p:sldId id="966" r:id="rId104"/>
    <p:sldId id="967" r:id="rId105"/>
    <p:sldId id="968" r:id="rId106"/>
    <p:sldId id="969" r:id="rId107"/>
    <p:sldId id="970" r:id="rId108"/>
    <p:sldId id="971" r:id="rId109"/>
    <p:sldId id="972" r:id="rId110"/>
  </p:sldIdLst>
  <p:sldSz cx="9144000" cy="5143500" type="screen16x9"/>
  <p:notesSz cx="7010400" cy="92964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F0A6C-3AE5-4AF7-8A23-5F768C28BB1F}">
          <p14:sldIdLst>
            <p14:sldId id="933"/>
            <p14:sldId id="914"/>
          </p14:sldIdLst>
        </p14:section>
        <p14:section name="1. Introduction" id="{9FFCA878-C8B2-4C6B-9F60-7AC954C1DA83}">
          <p14:sldIdLst>
            <p14:sldId id="1002"/>
            <p14:sldId id="947"/>
            <p14:sldId id="958"/>
          </p14:sldIdLst>
        </p14:section>
        <p14:section name="2. What is Housing Discrimination?" id="{EFE403DB-1AB3-43A4-A594-1783EE1E03E8}">
          <p14:sldIdLst>
            <p14:sldId id="1004"/>
            <p14:sldId id="938"/>
            <p14:sldId id="939"/>
            <p14:sldId id="941"/>
            <p14:sldId id="962"/>
            <p14:sldId id="963"/>
            <p14:sldId id="964"/>
          </p14:sldIdLst>
        </p14:section>
        <p14:section name="3. Outreach Materials" id="{072D6EC8-EA89-4B87-9D3C-D94DD1FA516C}">
          <p14:sldIdLst>
            <p14:sldId id="949"/>
            <p14:sldId id="983"/>
            <p14:sldId id="984"/>
            <p14:sldId id="985"/>
          </p14:sldIdLst>
        </p14:section>
        <p14:section name="4. Fair Housing Words and Phrases" id="{DA85BB82-E0F8-416A-95A1-1F1C8DF5AE98}">
          <p14:sldIdLst>
            <p14:sldId id="1009"/>
            <p14:sldId id="987"/>
          </p14:sldIdLst>
        </p14:section>
        <p14:section name="5. Fair Housing Maps" id="{D8D443FE-0F26-4C5A-9B1F-64594E082FD4}">
          <p14:sldIdLst>
            <p14:sldId id="1010"/>
            <p14:sldId id="988"/>
            <p14:sldId id="1013"/>
            <p14:sldId id="1012"/>
            <p14:sldId id="989"/>
            <p14:sldId id="990"/>
          </p14:sldIdLst>
        </p14:section>
        <p14:section name="6. Evicition Flowchart" id="{02D4A3A6-BEC6-4CE8-9FA0-8BB6F1B4DCC4}">
          <p14:sldIdLst>
            <p14:sldId id="1011"/>
            <p14:sldId id="1014"/>
            <p14:sldId id="940"/>
            <p14:sldId id="959"/>
            <p14:sldId id="960"/>
            <p14:sldId id="961"/>
          </p14:sldIdLst>
        </p14:section>
        <p14:section name="7. Fair Housing Laws and Regulations" id="{6E75BB66-4911-4587-858B-EB886DB5A08F}">
          <p14:sldIdLst>
            <p14:sldId id="1008"/>
            <p14:sldId id="977"/>
            <p14:sldId id="978"/>
            <p14:sldId id="979"/>
            <p14:sldId id="980"/>
            <p14:sldId id="981"/>
            <p14:sldId id="982"/>
          </p14:sldIdLst>
        </p14:section>
        <p14:section name="8. Appendix" id="{4B2887E4-59C0-460E-8BD0-67B41C9B6C56}">
          <p14:sldIdLst>
            <p14:sldId id="976"/>
            <p14:sldId id="1007"/>
          </p14:sldIdLst>
        </p14:section>
        <p14:section name="A. Presentatons intro" id="{5F12A53C-43EF-4BCB-A341-A761028D25AD}">
          <p14:sldIdLst>
            <p14:sldId id="1005"/>
            <p14:sldId id="919"/>
          </p14:sldIdLst>
        </p14:section>
        <p14:section name="A.1. Fair Housing Basics Presentation" id="{BBF57E55-2473-4FC1-8BBB-290830664A2B}">
          <p14:sldIdLst>
            <p14:sldId id="1006"/>
            <p14:sldId id="921"/>
            <p14:sldId id="920"/>
            <p14:sldId id="911"/>
            <p14:sldId id="922"/>
            <p14:sldId id="926"/>
            <p14:sldId id="910"/>
            <p14:sldId id="763"/>
            <p14:sldId id="764"/>
            <p14:sldId id="765"/>
            <p14:sldId id="766"/>
            <p14:sldId id="767"/>
            <p14:sldId id="768"/>
            <p14:sldId id="769"/>
            <p14:sldId id="992"/>
            <p14:sldId id="993"/>
            <p14:sldId id="994"/>
            <p14:sldId id="995"/>
            <p14:sldId id="996"/>
            <p14:sldId id="997"/>
            <p14:sldId id="1001"/>
            <p14:sldId id="817"/>
            <p14:sldId id="816"/>
            <p14:sldId id="809"/>
            <p14:sldId id="1015"/>
            <p14:sldId id="1016"/>
            <p14:sldId id="1017"/>
          </p14:sldIdLst>
        </p14:section>
        <p14:section name="A.2. Tenant / Landlord Presention" id="{6E21B6B4-CB50-4682-9993-AA92A04DE8E3}">
          <p14:sldIdLst>
            <p14:sldId id="974"/>
            <p14:sldId id="786"/>
            <p14:sldId id="284"/>
            <p14:sldId id="285"/>
            <p14:sldId id="286"/>
            <p14:sldId id="275"/>
            <p14:sldId id="276"/>
            <p14:sldId id="277"/>
            <p14:sldId id="278"/>
            <p14:sldId id="279"/>
            <p14:sldId id="280"/>
            <p14:sldId id="281"/>
          </p14:sldIdLst>
        </p14:section>
        <p14:section name="B. Sample Exercise Examples" id="{B6EEE379-DE57-4A0C-AF42-EFF9CD86E404}">
          <p14:sldIdLst>
            <p14:sldId id="1003"/>
            <p14:sldId id="948"/>
            <p14:sldId id="950"/>
            <p14:sldId id="965"/>
            <p14:sldId id="966"/>
            <p14:sldId id="967"/>
            <p14:sldId id="968"/>
            <p14:sldId id="969"/>
            <p14:sldId id="970"/>
            <p14:sldId id="971"/>
            <p14:sldId id="97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macher, Erika - HCD" initials="SE-H" lastIdx="7" clrIdx="0">
    <p:extLst>
      <p:ext uri="{19B8F6BF-5375-455C-9EA6-DF929625EA0E}">
        <p15:presenceInfo xmlns:p15="http://schemas.microsoft.com/office/powerpoint/2012/main" userId="S::erika.schumacher@houstontx.gov::a834f0d3-6593-4c9c-8ab2-2b123e499552" providerId="AD"/>
      </p:ext>
    </p:extLst>
  </p:cmAuthor>
  <p:cmAuthor id="2" name="stephen whitlow" initials="sw" lastIdx="3" clrIdx="1">
    <p:extLst>
      <p:ext uri="{19B8F6BF-5375-455C-9EA6-DF929625EA0E}">
        <p15:presenceInfo xmlns:p15="http://schemas.microsoft.com/office/powerpoint/2012/main" userId="588483c27cce01e9" providerId="Windows Live"/>
      </p:ext>
    </p:extLst>
  </p:cmAuthor>
  <p:cmAuthor id="3" name="Itz, Mary - HCD" initials="IM-H" lastIdx="9" clrIdx="2">
    <p:extLst>
      <p:ext uri="{19B8F6BF-5375-455C-9EA6-DF929625EA0E}">
        <p15:presenceInfo xmlns:p15="http://schemas.microsoft.com/office/powerpoint/2012/main" userId="S::Mary.Itz@houstontx.gov::b2372503-e37e-4615-8195-90a9954dcecb" providerId="AD"/>
      </p:ext>
    </p:extLst>
  </p:cmAuthor>
  <p:cmAuthor id="4" name="Johnson, Kimmy - HCD" initials="JK-H" lastIdx="2" clrIdx="3">
    <p:extLst>
      <p:ext uri="{19B8F6BF-5375-455C-9EA6-DF929625EA0E}">
        <p15:presenceInfo xmlns:p15="http://schemas.microsoft.com/office/powerpoint/2012/main" userId="S::Kimmy.Johnson@houstontx.gov::ee543921-6450-469e-9bba-f05bf83591d1" providerId="AD"/>
      </p:ext>
    </p:extLst>
  </p:cmAuthor>
  <p:cmAuthor id="5" name="Rowe, Megan - HCD" initials="RH" lastIdx="6" clrIdx="4">
    <p:extLst>
      <p:ext uri="{19B8F6BF-5375-455C-9EA6-DF929625EA0E}">
        <p15:presenceInfo xmlns:p15="http://schemas.microsoft.com/office/powerpoint/2012/main" userId="S::megan.rowe@houstontx.gov::5deddad6-d44f-494b-96af-8debdb5299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A"/>
    <a:srgbClr val="7F7F7F"/>
    <a:srgbClr val="81DEFF"/>
    <a:srgbClr val="A0C65C"/>
    <a:srgbClr val="0067AC"/>
    <a:srgbClr val="58C8ED"/>
    <a:srgbClr val="6ABAEC"/>
    <a:srgbClr val="595959"/>
    <a:srgbClr val="948A54"/>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4A442-0425-4910-9E49-C8D2172BCA6A}" v="641" dt="2021-12-06T19:27:49.911"/>
    <p1510:client id="{8056FD2B-7629-4269-8DFC-F19E583DE4C9}" v="29" dt="2021-12-07T11:58:51.061"/>
    <p1510:client id="{B20D8763-2CFC-9F1F-3E41-4B3D4C4C0491}" v="2250" dt="2021-12-06T15:48:44.778"/>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0634" autoAdjust="0"/>
  </p:normalViewPr>
  <p:slideViewPr>
    <p:cSldViewPr snapToGrid="0">
      <p:cViewPr varScale="1">
        <p:scale>
          <a:sx n="27" d="100"/>
          <a:sy n="27" d="100"/>
        </p:scale>
        <p:origin x="2420" y="28"/>
      </p:cViewPr>
      <p:guideLst>
        <p:guide orient="horz" pos="1620"/>
        <p:guide pos="2880"/>
      </p:guideLst>
    </p:cSldViewPr>
  </p:slideViewPr>
  <p:notesTextViewPr>
    <p:cViewPr>
      <p:scale>
        <a:sx n="1" d="1"/>
        <a:sy n="1" d="1"/>
      </p:scale>
      <p:origin x="0" y="0"/>
    </p:cViewPr>
  </p:notesTextViewPr>
  <p:sorterViewPr>
    <p:cViewPr>
      <p:scale>
        <a:sx n="100" d="100"/>
        <a:sy n="100" d="100"/>
      </p:scale>
      <p:origin x="0" y="-2023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theme" Target="theme/theme1.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handoutMaster" Target="handoutMasters/handoutMaster1.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presProps" Target="pres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notesMaster" Target="notesMasters/notesMaster1.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z, Mary - HCD" userId="S::mary.itz@houstontx.gov::b2372503-e37e-4615-8195-90a9954dcecb" providerId="AD" clId="Web-{B20D8763-2CFC-9F1F-3E41-4B3D4C4C0491}"/>
    <pc:docChg chg="addSld delSld modSld sldOrd">
      <pc:chgData name="Itz, Mary - HCD" userId="S::mary.itz@houstontx.gov::b2372503-e37e-4615-8195-90a9954dcecb" providerId="AD" clId="Web-{B20D8763-2CFC-9F1F-3E41-4B3D4C4C0491}" dt="2021-12-06T15:48:44.778" v="1193" actId="20577"/>
      <pc:docMkLst>
        <pc:docMk/>
      </pc:docMkLst>
      <pc:sldChg chg="modSp">
        <pc:chgData name="Itz, Mary - HCD" userId="S::mary.itz@houstontx.gov::b2372503-e37e-4615-8195-90a9954dcecb" providerId="AD" clId="Web-{B20D8763-2CFC-9F1F-3E41-4B3D4C4C0491}" dt="2021-12-06T15:41:51.946" v="945" actId="20577"/>
        <pc:sldMkLst>
          <pc:docMk/>
          <pc:sldMk cId="1002832143" sldId="914"/>
        </pc:sldMkLst>
        <pc:spChg chg="mod">
          <ac:chgData name="Itz, Mary - HCD" userId="S::mary.itz@houstontx.gov::b2372503-e37e-4615-8195-90a9954dcecb" providerId="AD" clId="Web-{B20D8763-2CFC-9F1F-3E41-4B3D4C4C0491}" dt="2021-12-06T15:41:51.946" v="945" actId="20577"/>
          <ac:spMkLst>
            <pc:docMk/>
            <pc:sldMk cId="1002832143" sldId="914"/>
            <ac:spMk id="12" creationId="{D533308F-A847-4FE3-95B8-D196440DEAF8}"/>
          </ac:spMkLst>
        </pc:spChg>
      </pc:sldChg>
      <pc:sldChg chg="addSp modSp ord">
        <pc:chgData name="Itz, Mary - HCD" userId="S::mary.itz@houstontx.gov::b2372503-e37e-4615-8195-90a9954dcecb" providerId="AD" clId="Web-{B20D8763-2CFC-9F1F-3E41-4B3D4C4C0491}" dt="2021-12-06T15:30:21.875" v="795" actId="20577"/>
        <pc:sldMkLst>
          <pc:docMk/>
          <pc:sldMk cId="64595970" sldId="919"/>
        </pc:sldMkLst>
        <pc:spChg chg="add mod">
          <ac:chgData name="Itz, Mary - HCD" userId="S::mary.itz@houstontx.gov::b2372503-e37e-4615-8195-90a9954dcecb" providerId="AD" clId="Web-{B20D8763-2CFC-9F1F-3E41-4B3D4C4C0491}" dt="2021-12-06T15:30:21.875" v="795" actId="20577"/>
          <ac:spMkLst>
            <pc:docMk/>
            <pc:sldMk cId="64595970" sldId="919"/>
            <ac:spMk id="2" creationId="{7E68AF0F-A2A1-43D5-A16E-568B6F7B2F2F}"/>
          </ac:spMkLst>
        </pc:spChg>
        <pc:spChg chg="mod">
          <ac:chgData name="Itz, Mary - HCD" userId="S::mary.itz@houstontx.gov::b2372503-e37e-4615-8195-90a9954dcecb" providerId="AD" clId="Web-{B20D8763-2CFC-9F1F-3E41-4B3D4C4C0491}" dt="2021-12-06T15:24:56.997" v="179" actId="20577"/>
          <ac:spMkLst>
            <pc:docMk/>
            <pc:sldMk cId="64595970" sldId="919"/>
            <ac:spMk id="27" creationId="{B80C2516-62E6-44F2-B5EA-E335C210B97D}"/>
          </ac:spMkLst>
        </pc:spChg>
      </pc:sldChg>
      <pc:sldChg chg="modSp">
        <pc:chgData name="Itz, Mary - HCD" userId="S::mary.itz@houstontx.gov::b2372503-e37e-4615-8195-90a9954dcecb" providerId="AD" clId="Web-{B20D8763-2CFC-9F1F-3E41-4B3D4C4C0491}" dt="2021-12-06T15:32:50.768" v="862" actId="20577"/>
        <pc:sldMkLst>
          <pc:docMk/>
          <pc:sldMk cId="2721531692" sldId="949"/>
        </pc:sldMkLst>
        <pc:spChg chg="mod">
          <ac:chgData name="Itz, Mary - HCD" userId="S::mary.itz@houstontx.gov::b2372503-e37e-4615-8195-90a9954dcecb" providerId="AD" clId="Web-{B20D8763-2CFC-9F1F-3E41-4B3D4C4C0491}" dt="2021-12-06T15:32:50.768" v="862" actId="20577"/>
          <ac:spMkLst>
            <pc:docMk/>
            <pc:sldMk cId="2721531692" sldId="949"/>
            <ac:spMk id="27" creationId="{B80C2516-62E6-44F2-B5EA-E335C210B97D}"/>
          </ac:spMkLst>
        </pc:spChg>
      </pc:sldChg>
      <pc:sldChg chg="modSp">
        <pc:chgData name="Itz, Mary - HCD" userId="S::mary.itz@houstontx.gov::b2372503-e37e-4615-8195-90a9954dcecb" providerId="AD" clId="Web-{B20D8763-2CFC-9F1F-3E41-4B3D4C4C0491}" dt="2021-12-06T15:34:12.519" v="889" actId="20577"/>
        <pc:sldMkLst>
          <pc:docMk/>
          <pc:sldMk cId="1910581176" sldId="950"/>
        </pc:sldMkLst>
        <pc:spChg chg="mod">
          <ac:chgData name="Itz, Mary - HCD" userId="S::mary.itz@houstontx.gov::b2372503-e37e-4615-8195-90a9954dcecb" providerId="AD" clId="Web-{B20D8763-2CFC-9F1F-3E41-4B3D4C4C0491}" dt="2021-12-06T15:34:12.519" v="889" actId="20577"/>
          <ac:spMkLst>
            <pc:docMk/>
            <pc:sldMk cId="1910581176" sldId="950"/>
            <ac:spMk id="6" creationId="{12794C68-F38B-5249-B4D4-7DBBCA4AA27B}"/>
          </ac:spMkLst>
        </pc:spChg>
        <pc:spChg chg="mod">
          <ac:chgData name="Itz, Mary - HCD" userId="S::mary.itz@houstontx.gov::b2372503-e37e-4615-8195-90a9954dcecb" providerId="AD" clId="Web-{B20D8763-2CFC-9F1F-3E41-4B3D4C4C0491}" dt="2021-12-06T14:51:30.006" v="90" actId="20577"/>
          <ac:spMkLst>
            <pc:docMk/>
            <pc:sldMk cId="1910581176" sldId="950"/>
            <ac:spMk id="12" creationId="{ABCF6641-FAED-4876-830C-7B5C9E83666D}"/>
          </ac:spMkLst>
        </pc:spChg>
      </pc:sldChg>
      <pc:sldChg chg="modSp">
        <pc:chgData name="Itz, Mary - HCD" userId="S::mary.itz@houstontx.gov::b2372503-e37e-4615-8195-90a9954dcecb" providerId="AD" clId="Web-{B20D8763-2CFC-9F1F-3E41-4B3D4C4C0491}" dt="2021-12-06T15:34:27.425" v="892" actId="20577"/>
        <pc:sldMkLst>
          <pc:docMk/>
          <pc:sldMk cId="2045263211" sldId="965"/>
        </pc:sldMkLst>
        <pc:spChg chg="mod">
          <ac:chgData name="Itz, Mary - HCD" userId="S::mary.itz@houstontx.gov::b2372503-e37e-4615-8195-90a9954dcecb" providerId="AD" clId="Web-{B20D8763-2CFC-9F1F-3E41-4B3D4C4C0491}" dt="2021-12-06T15:34:27.425" v="892" actId="20577"/>
          <ac:spMkLst>
            <pc:docMk/>
            <pc:sldMk cId="2045263211" sldId="965"/>
            <ac:spMk id="6" creationId="{12794C68-F38B-5249-B4D4-7DBBCA4AA27B}"/>
          </ac:spMkLst>
        </pc:spChg>
      </pc:sldChg>
      <pc:sldChg chg="del">
        <pc:chgData name="Itz, Mary - HCD" userId="S::mary.itz@houstontx.gov::b2372503-e37e-4615-8195-90a9954dcecb" providerId="AD" clId="Web-{B20D8763-2CFC-9F1F-3E41-4B3D4C4C0491}" dt="2021-12-06T15:23:54.902" v="137"/>
        <pc:sldMkLst>
          <pc:docMk/>
          <pc:sldMk cId="179191132" sldId="975"/>
        </pc:sldMkLst>
      </pc:sldChg>
      <pc:sldChg chg="modSp">
        <pc:chgData name="Itz, Mary - HCD" userId="S::mary.itz@houstontx.gov::b2372503-e37e-4615-8195-90a9954dcecb" providerId="AD" clId="Web-{B20D8763-2CFC-9F1F-3E41-4B3D4C4C0491}" dt="2021-12-06T15:42:43.227" v="950" actId="20577"/>
        <pc:sldMkLst>
          <pc:docMk/>
          <pc:sldMk cId="2608041241" sldId="976"/>
        </pc:sldMkLst>
        <pc:spChg chg="mod">
          <ac:chgData name="Itz, Mary - HCD" userId="S::mary.itz@houstontx.gov::b2372503-e37e-4615-8195-90a9954dcecb" providerId="AD" clId="Web-{B20D8763-2CFC-9F1F-3E41-4B3D4C4C0491}" dt="2021-12-06T15:42:43.227" v="950" actId="20577"/>
          <ac:spMkLst>
            <pc:docMk/>
            <pc:sldMk cId="2608041241" sldId="976"/>
            <ac:spMk id="27" creationId="{B80C2516-62E6-44F2-B5EA-E335C210B97D}"/>
          </ac:spMkLst>
        </pc:spChg>
      </pc:sldChg>
      <pc:sldChg chg="modSp">
        <pc:chgData name="Itz, Mary - HCD" userId="S::mary.itz@houstontx.gov::b2372503-e37e-4615-8195-90a9954dcecb" providerId="AD" clId="Web-{B20D8763-2CFC-9F1F-3E41-4B3D4C4C0491}" dt="2021-12-06T15:40:59.851" v="935" actId="20577"/>
        <pc:sldMkLst>
          <pc:docMk/>
          <pc:sldMk cId="1830092417" sldId="980"/>
        </pc:sldMkLst>
        <pc:spChg chg="mod">
          <ac:chgData name="Itz, Mary - HCD" userId="S::mary.itz@houstontx.gov::b2372503-e37e-4615-8195-90a9954dcecb" providerId="AD" clId="Web-{B20D8763-2CFC-9F1F-3E41-4B3D4C4C0491}" dt="2021-12-06T15:40:59.851" v="935" actId="20577"/>
          <ac:spMkLst>
            <pc:docMk/>
            <pc:sldMk cId="1830092417" sldId="980"/>
            <ac:spMk id="12" creationId="{ABCF6641-FAED-4876-830C-7B5C9E83666D}"/>
          </ac:spMkLst>
        </pc:spChg>
      </pc:sldChg>
      <pc:sldChg chg="modSp ord">
        <pc:chgData name="Itz, Mary - HCD" userId="S::mary.itz@houstontx.gov::b2372503-e37e-4615-8195-90a9954dcecb" providerId="AD" clId="Web-{B20D8763-2CFC-9F1F-3E41-4B3D4C4C0491}" dt="2021-12-06T15:31:03.579" v="797" actId="20577"/>
        <pc:sldMkLst>
          <pc:docMk/>
          <pc:sldMk cId="3313965191" sldId="1002"/>
        </pc:sldMkLst>
        <pc:spChg chg="mod">
          <ac:chgData name="Itz, Mary - HCD" userId="S::mary.itz@houstontx.gov::b2372503-e37e-4615-8195-90a9954dcecb" providerId="AD" clId="Web-{B20D8763-2CFC-9F1F-3E41-4B3D4C4C0491}" dt="2021-12-06T15:31:03.579" v="797" actId="20577"/>
          <ac:spMkLst>
            <pc:docMk/>
            <pc:sldMk cId="3313965191" sldId="1002"/>
            <ac:spMk id="27" creationId="{B80C2516-62E6-44F2-B5EA-E335C210B97D}"/>
          </ac:spMkLst>
        </pc:spChg>
      </pc:sldChg>
      <pc:sldChg chg="modSp add ord replId">
        <pc:chgData name="Itz, Mary - HCD" userId="S::mary.itz@houstontx.gov::b2372503-e37e-4615-8195-90a9954dcecb" providerId="AD" clId="Web-{B20D8763-2CFC-9F1F-3E41-4B3D4C4C0491}" dt="2021-12-06T15:34:01.690" v="879" actId="20577"/>
        <pc:sldMkLst>
          <pc:docMk/>
          <pc:sldMk cId="1007547468" sldId="1003"/>
        </pc:sldMkLst>
        <pc:spChg chg="mod">
          <ac:chgData name="Itz, Mary - HCD" userId="S::mary.itz@houstontx.gov::b2372503-e37e-4615-8195-90a9954dcecb" providerId="AD" clId="Web-{B20D8763-2CFC-9F1F-3E41-4B3D4C4C0491}" dt="2021-12-06T15:34:01.690" v="879" actId="20577"/>
          <ac:spMkLst>
            <pc:docMk/>
            <pc:sldMk cId="1007547468" sldId="1003"/>
            <ac:spMk id="27" creationId="{B80C2516-62E6-44F2-B5EA-E335C210B97D}"/>
          </ac:spMkLst>
        </pc:spChg>
      </pc:sldChg>
      <pc:sldChg chg="modSp add replId">
        <pc:chgData name="Itz, Mary - HCD" userId="S::mary.itz@houstontx.gov::b2372503-e37e-4615-8195-90a9954dcecb" providerId="AD" clId="Web-{B20D8763-2CFC-9F1F-3E41-4B3D4C4C0491}" dt="2021-12-06T15:31:51.892" v="842" actId="20577"/>
        <pc:sldMkLst>
          <pc:docMk/>
          <pc:sldMk cId="3931178002" sldId="1004"/>
        </pc:sldMkLst>
        <pc:spChg chg="mod">
          <ac:chgData name="Itz, Mary - HCD" userId="S::mary.itz@houstontx.gov::b2372503-e37e-4615-8195-90a9954dcecb" providerId="AD" clId="Web-{B20D8763-2CFC-9F1F-3E41-4B3D4C4C0491}" dt="2021-12-06T15:31:51.892" v="842" actId="20577"/>
          <ac:spMkLst>
            <pc:docMk/>
            <pc:sldMk cId="3931178002" sldId="1004"/>
            <ac:spMk id="27" creationId="{B80C2516-62E6-44F2-B5EA-E335C210B97D}"/>
          </ac:spMkLst>
        </pc:spChg>
      </pc:sldChg>
      <pc:sldChg chg="modSp add ord replId">
        <pc:chgData name="Itz, Mary - HCD" userId="S::mary.itz@houstontx.gov::b2372503-e37e-4615-8195-90a9954dcecb" providerId="AD" clId="Web-{B20D8763-2CFC-9F1F-3E41-4B3D4C4C0491}" dt="2021-12-06T15:35:57.457" v="931" actId="20577"/>
        <pc:sldMkLst>
          <pc:docMk/>
          <pc:sldMk cId="710548069" sldId="1005"/>
        </pc:sldMkLst>
        <pc:spChg chg="mod">
          <ac:chgData name="Itz, Mary - HCD" userId="S::mary.itz@houstontx.gov::b2372503-e37e-4615-8195-90a9954dcecb" providerId="AD" clId="Web-{B20D8763-2CFC-9F1F-3E41-4B3D4C4C0491}" dt="2021-12-06T15:35:57.457" v="931" actId="20577"/>
          <ac:spMkLst>
            <pc:docMk/>
            <pc:sldMk cId="710548069" sldId="1005"/>
            <ac:spMk id="27" creationId="{B80C2516-62E6-44F2-B5EA-E335C210B97D}"/>
          </ac:spMkLst>
        </pc:spChg>
      </pc:sldChg>
      <pc:sldChg chg="modSp add replId">
        <pc:chgData name="Itz, Mary - HCD" userId="S::mary.itz@houstontx.gov::b2372503-e37e-4615-8195-90a9954dcecb" providerId="AD" clId="Web-{B20D8763-2CFC-9F1F-3E41-4B3D4C4C0491}" dt="2021-12-06T15:23:48.574" v="136" actId="20577"/>
        <pc:sldMkLst>
          <pc:docMk/>
          <pc:sldMk cId="572560060" sldId="1006"/>
        </pc:sldMkLst>
        <pc:spChg chg="mod">
          <ac:chgData name="Itz, Mary - HCD" userId="S::mary.itz@houstontx.gov::b2372503-e37e-4615-8195-90a9954dcecb" providerId="AD" clId="Web-{B20D8763-2CFC-9F1F-3E41-4B3D4C4C0491}" dt="2021-12-06T15:23:48.574" v="136" actId="20577"/>
          <ac:spMkLst>
            <pc:docMk/>
            <pc:sldMk cId="572560060" sldId="1006"/>
            <ac:spMk id="27" creationId="{B80C2516-62E6-44F2-B5EA-E335C210B97D}"/>
          </ac:spMkLst>
        </pc:spChg>
      </pc:sldChg>
      <pc:sldChg chg="modSp add ord replId">
        <pc:chgData name="Itz, Mary - HCD" userId="S::mary.itz@houstontx.gov::b2372503-e37e-4615-8195-90a9954dcecb" providerId="AD" clId="Web-{B20D8763-2CFC-9F1F-3E41-4B3D4C4C0491}" dt="2021-12-06T15:48:44.778" v="1193" actId="20577"/>
        <pc:sldMkLst>
          <pc:docMk/>
          <pc:sldMk cId="3259698369" sldId="1007"/>
        </pc:sldMkLst>
        <pc:spChg chg="mod">
          <ac:chgData name="Itz, Mary - HCD" userId="S::mary.itz@houstontx.gov::b2372503-e37e-4615-8195-90a9954dcecb" providerId="AD" clId="Web-{B20D8763-2CFC-9F1F-3E41-4B3D4C4C0491}" dt="2021-12-06T15:47:21.231" v="1121" actId="20577"/>
          <ac:spMkLst>
            <pc:docMk/>
            <pc:sldMk cId="3259698369" sldId="1007"/>
            <ac:spMk id="7" creationId="{FFE8B21E-7B61-420F-81E7-BD9D55EC1495}"/>
          </ac:spMkLst>
        </pc:spChg>
        <pc:spChg chg="mod">
          <ac:chgData name="Itz, Mary - HCD" userId="S::mary.itz@houstontx.gov::b2372503-e37e-4615-8195-90a9954dcecb" providerId="AD" clId="Web-{B20D8763-2CFC-9F1F-3E41-4B3D4C4C0491}" dt="2021-12-06T15:48:44.778" v="1193" actId="20577"/>
          <ac:spMkLst>
            <pc:docMk/>
            <pc:sldMk cId="3259698369" sldId="1007"/>
            <ac:spMk id="12" creationId="{D533308F-A847-4FE3-95B8-D196440DEAF8}"/>
          </ac:spMkLst>
        </pc:spChg>
      </pc:sldChg>
      <pc:sldChg chg="modSp add ord replId">
        <pc:chgData name="Itz, Mary - HCD" userId="S::mary.itz@houstontx.gov::b2372503-e37e-4615-8195-90a9954dcecb" providerId="AD" clId="Web-{B20D8763-2CFC-9F1F-3E41-4B3D4C4C0491}" dt="2021-12-06T15:44:41.135" v="1050" actId="20577"/>
        <pc:sldMkLst>
          <pc:docMk/>
          <pc:sldMk cId="1830327906" sldId="1008"/>
        </pc:sldMkLst>
        <pc:spChg chg="mod">
          <ac:chgData name="Itz, Mary - HCD" userId="S::mary.itz@houstontx.gov::b2372503-e37e-4615-8195-90a9954dcecb" providerId="AD" clId="Web-{B20D8763-2CFC-9F1F-3E41-4B3D4C4C0491}" dt="2021-12-06T15:44:41.135" v="1050" actId="20577"/>
          <ac:spMkLst>
            <pc:docMk/>
            <pc:sldMk cId="1830327906" sldId="1008"/>
            <ac:spMk id="27" creationId="{B80C2516-62E6-44F2-B5EA-E335C210B97D}"/>
          </ac:spMkLst>
        </pc:spChg>
      </pc:sldChg>
      <pc:sldChg chg="modSp add ord replId">
        <pc:chgData name="Itz, Mary - HCD" userId="S::mary.itz@houstontx.gov::b2372503-e37e-4615-8195-90a9954dcecb" providerId="AD" clId="Web-{B20D8763-2CFC-9F1F-3E41-4B3D4C4C0491}" dt="2021-12-06T15:45:30.995" v="1068" actId="20577"/>
        <pc:sldMkLst>
          <pc:docMk/>
          <pc:sldMk cId="518011403" sldId="1009"/>
        </pc:sldMkLst>
        <pc:spChg chg="mod">
          <ac:chgData name="Itz, Mary - HCD" userId="S::mary.itz@houstontx.gov::b2372503-e37e-4615-8195-90a9954dcecb" providerId="AD" clId="Web-{B20D8763-2CFC-9F1F-3E41-4B3D4C4C0491}" dt="2021-12-06T15:45:30.995" v="1068" actId="20577"/>
          <ac:spMkLst>
            <pc:docMk/>
            <pc:sldMk cId="518011403" sldId="1009"/>
            <ac:spMk id="27" creationId="{B80C2516-62E6-44F2-B5EA-E335C210B97D}"/>
          </ac:spMkLst>
        </pc:spChg>
      </pc:sldChg>
      <pc:sldChg chg="modSp add ord replId">
        <pc:chgData name="Itz, Mary - HCD" userId="S::mary.itz@houstontx.gov::b2372503-e37e-4615-8195-90a9954dcecb" providerId="AD" clId="Web-{B20D8763-2CFC-9F1F-3E41-4B3D4C4C0491}" dt="2021-12-06T15:45:43.370" v="1076" actId="20577"/>
        <pc:sldMkLst>
          <pc:docMk/>
          <pc:sldMk cId="4077228997" sldId="1010"/>
        </pc:sldMkLst>
        <pc:spChg chg="mod">
          <ac:chgData name="Itz, Mary - HCD" userId="S::mary.itz@houstontx.gov::b2372503-e37e-4615-8195-90a9954dcecb" providerId="AD" clId="Web-{B20D8763-2CFC-9F1F-3E41-4B3D4C4C0491}" dt="2021-12-06T15:45:43.370" v="1076" actId="20577"/>
          <ac:spMkLst>
            <pc:docMk/>
            <pc:sldMk cId="4077228997" sldId="1010"/>
            <ac:spMk id="27" creationId="{B80C2516-62E6-44F2-B5EA-E335C210B97D}"/>
          </ac:spMkLst>
        </pc:spChg>
      </pc:sldChg>
      <pc:sldChg chg="modSp add ord replId">
        <pc:chgData name="Itz, Mary - HCD" userId="S::mary.itz@houstontx.gov::b2372503-e37e-4615-8195-90a9954dcecb" providerId="AD" clId="Web-{B20D8763-2CFC-9F1F-3E41-4B3D4C4C0491}" dt="2021-12-06T15:46:42.855" v="1109" actId="20577"/>
        <pc:sldMkLst>
          <pc:docMk/>
          <pc:sldMk cId="3757906349" sldId="1011"/>
        </pc:sldMkLst>
        <pc:spChg chg="mod">
          <ac:chgData name="Itz, Mary - HCD" userId="S::mary.itz@houstontx.gov::b2372503-e37e-4615-8195-90a9954dcecb" providerId="AD" clId="Web-{B20D8763-2CFC-9F1F-3E41-4B3D4C4C0491}" dt="2021-12-06T15:46:42.855" v="1109" actId="20577"/>
          <ac:spMkLst>
            <pc:docMk/>
            <pc:sldMk cId="3757906349" sldId="1011"/>
            <ac:spMk id="27" creationId="{B80C2516-62E6-44F2-B5EA-E335C210B97D}"/>
          </ac:spMkLst>
        </pc:spChg>
      </pc:sldChg>
    </pc:docChg>
  </pc:docChgLst>
  <pc:docChgLst>
    <pc:chgData name="Itz, Mary - HCD" userId="S::mary.itz@houstontx.gov::b2372503-e37e-4615-8195-90a9954dcecb" providerId="AD" clId="Web-{DD5C9E38-24E8-6EFA-FC66-8C01E0265022}"/>
    <pc:docChg chg="modSld">
      <pc:chgData name="Itz, Mary - HCD" userId="S::mary.itz@houstontx.gov::b2372503-e37e-4615-8195-90a9954dcecb" providerId="AD" clId="Web-{DD5C9E38-24E8-6EFA-FC66-8C01E0265022}" dt="2021-11-29T15:00:50.935" v="33" actId="20577"/>
      <pc:docMkLst>
        <pc:docMk/>
      </pc:docMkLst>
      <pc:sldChg chg="modSp">
        <pc:chgData name="Itz, Mary - HCD" userId="S::mary.itz@houstontx.gov::b2372503-e37e-4615-8195-90a9954dcecb" providerId="AD" clId="Web-{DD5C9E38-24E8-6EFA-FC66-8C01E0265022}" dt="2021-11-29T15:00:50.935" v="33" actId="20577"/>
        <pc:sldMkLst>
          <pc:docMk/>
          <pc:sldMk cId="2937992608" sldId="947"/>
        </pc:sldMkLst>
        <pc:spChg chg="mod">
          <ac:chgData name="Itz, Mary - HCD" userId="S::mary.itz@houstontx.gov::b2372503-e37e-4615-8195-90a9954dcecb" providerId="AD" clId="Web-{DD5C9E38-24E8-6EFA-FC66-8C01E0265022}" dt="2021-11-29T15:00:50.935" v="33" actId="20577"/>
          <ac:spMkLst>
            <pc:docMk/>
            <pc:sldMk cId="2937992608" sldId="947"/>
            <ac:spMk id="7" creationId="{57E0EB02-0AC8-7C45-A818-D3349BE13141}"/>
          </ac:spMkLst>
        </pc:spChg>
      </pc:sldChg>
    </pc:docChg>
  </pc:docChgLst>
  <pc:docChgLst>
    <pc:chgData name="Itz, Mary - HCD" userId="S::mary.itz@houstontx.gov::b2372503-e37e-4615-8195-90a9954dcecb" providerId="AD" clId="Web-{D199F7C0-0BC1-5A8B-B095-E4D7A5D8A4DD}"/>
    <pc:docChg chg="delSld modSld sldOrd">
      <pc:chgData name="Itz, Mary - HCD" userId="S::mary.itz@houstontx.gov::b2372503-e37e-4615-8195-90a9954dcecb" providerId="AD" clId="Web-{D199F7C0-0BC1-5A8B-B095-E4D7A5D8A4DD}" dt="2021-12-01T21:01:17.574" v="13" actId="20577"/>
      <pc:docMkLst>
        <pc:docMk/>
      </pc:docMkLst>
      <pc:sldChg chg="del">
        <pc:chgData name="Itz, Mary - HCD" userId="S::mary.itz@houstontx.gov::b2372503-e37e-4615-8195-90a9954dcecb" providerId="AD" clId="Web-{D199F7C0-0BC1-5A8B-B095-E4D7A5D8A4DD}" dt="2021-12-01T20:14:15.947" v="1"/>
        <pc:sldMkLst>
          <pc:docMk/>
          <pc:sldMk cId="818541012" sldId="785"/>
        </pc:sldMkLst>
      </pc:sldChg>
      <pc:sldChg chg="ord">
        <pc:chgData name="Itz, Mary - HCD" userId="S::mary.itz@houstontx.gov::b2372503-e37e-4615-8195-90a9954dcecb" providerId="AD" clId="Web-{D199F7C0-0BC1-5A8B-B095-E4D7A5D8A4DD}" dt="2021-12-01T20:13:04.290" v="0"/>
        <pc:sldMkLst>
          <pc:docMk/>
          <pc:sldMk cId="1002832143" sldId="914"/>
        </pc:sldMkLst>
      </pc:sldChg>
      <pc:sldChg chg="modSp">
        <pc:chgData name="Itz, Mary - HCD" userId="S::mary.itz@houstontx.gov::b2372503-e37e-4615-8195-90a9954dcecb" providerId="AD" clId="Web-{D199F7C0-0BC1-5A8B-B095-E4D7A5D8A4DD}" dt="2021-12-01T20:59:55.183" v="5" actId="20577"/>
        <pc:sldMkLst>
          <pc:docMk/>
          <pc:sldMk cId="2937992608" sldId="947"/>
        </pc:sldMkLst>
        <pc:spChg chg="mod">
          <ac:chgData name="Itz, Mary - HCD" userId="S::mary.itz@houstontx.gov::b2372503-e37e-4615-8195-90a9954dcecb" providerId="AD" clId="Web-{D199F7C0-0BC1-5A8B-B095-E4D7A5D8A4DD}" dt="2021-12-01T20:59:55.183" v="5" actId="20577"/>
          <ac:spMkLst>
            <pc:docMk/>
            <pc:sldMk cId="2937992608" sldId="947"/>
            <ac:spMk id="7" creationId="{57E0EB02-0AC8-7C45-A818-D3349BE13141}"/>
          </ac:spMkLst>
        </pc:spChg>
      </pc:sldChg>
      <pc:sldChg chg="modSp">
        <pc:chgData name="Itz, Mary - HCD" userId="S::mary.itz@houstontx.gov::b2372503-e37e-4615-8195-90a9954dcecb" providerId="AD" clId="Web-{D199F7C0-0BC1-5A8B-B095-E4D7A5D8A4DD}" dt="2021-12-01T20:58:45.244" v="2" actId="20577"/>
        <pc:sldMkLst>
          <pc:docMk/>
          <pc:sldMk cId="1910581176" sldId="950"/>
        </pc:sldMkLst>
        <pc:spChg chg="mod">
          <ac:chgData name="Itz, Mary - HCD" userId="S::mary.itz@houstontx.gov::b2372503-e37e-4615-8195-90a9954dcecb" providerId="AD" clId="Web-{D199F7C0-0BC1-5A8B-B095-E4D7A5D8A4DD}" dt="2021-12-01T20:58:45.244" v="2" actId="20577"/>
          <ac:spMkLst>
            <pc:docMk/>
            <pc:sldMk cId="1910581176" sldId="950"/>
            <ac:spMk id="12" creationId="{ABCF6641-FAED-4876-830C-7B5C9E83666D}"/>
          </ac:spMkLst>
        </pc:spChg>
      </pc:sldChg>
      <pc:sldChg chg="modSp">
        <pc:chgData name="Itz, Mary - HCD" userId="S::mary.itz@houstontx.gov::b2372503-e37e-4615-8195-90a9954dcecb" providerId="AD" clId="Web-{D199F7C0-0BC1-5A8B-B095-E4D7A5D8A4DD}" dt="2021-12-01T21:01:17.574" v="13" actId="20577"/>
        <pc:sldMkLst>
          <pc:docMk/>
          <pc:sldMk cId="1025870606" sldId="958"/>
        </pc:sldMkLst>
        <pc:spChg chg="mod">
          <ac:chgData name="Itz, Mary - HCD" userId="S::mary.itz@houstontx.gov::b2372503-e37e-4615-8195-90a9954dcecb" providerId="AD" clId="Web-{D199F7C0-0BC1-5A8B-B095-E4D7A5D8A4DD}" dt="2021-12-01T21:01:17.574" v="13" actId="20577"/>
          <ac:spMkLst>
            <pc:docMk/>
            <pc:sldMk cId="1025870606" sldId="958"/>
            <ac:spMk id="7" creationId="{57E0EB02-0AC8-7C45-A818-D3349BE13141}"/>
          </ac:spMkLst>
        </pc:spChg>
      </pc:sldChg>
    </pc:docChg>
  </pc:docChgLst>
  <pc:docChgLst>
    <pc:chgData name="Itz, Mary - HCD" userId="S::mary.itz@houstontx.gov::b2372503-e37e-4615-8195-90a9954dcecb" providerId="AD" clId="Web-{CF6BD265-C2A1-12EC-899B-E024877E20F5}"/>
    <pc:docChg chg="modSld">
      <pc:chgData name="Itz, Mary - HCD" userId="S::mary.itz@houstontx.gov::b2372503-e37e-4615-8195-90a9954dcecb" providerId="AD" clId="Web-{CF6BD265-C2A1-12EC-899B-E024877E20F5}" dt="2021-11-29T19:54:13.493" v="217" actId="20577"/>
      <pc:docMkLst>
        <pc:docMk/>
      </pc:docMkLst>
      <pc:sldChg chg="addCm">
        <pc:chgData name="Itz, Mary - HCD" userId="S::mary.itz@houstontx.gov::b2372503-e37e-4615-8195-90a9954dcecb" providerId="AD" clId="Web-{CF6BD265-C2A1-12EC-899B-E024877E20F5}" dt="2021-11-29T19:07:30.087" v="0"/>
        <pc:sldMkLst>
          <pc:docMk/>
          <pc:sldMk cId="1002832143" sldId="914"/>
        </pc:sldMkLst>
      </pc:sldChg>
      <pc:sldChg chg="modSp addCm">
        <pc:chgData name="Itz, Mary - HCD" userId="S::mary.itz@houstontx.gov::b2372503-e37e-4615-8195-90a9954dcecb" providerId="AD" clId="Web-{CF6BD265-C2A1-12EC-899B-E024877E20F5}" dt="2021-11-29T19:48:33.130" v="103"/>
        <pc:sldMkLst>
          <pc:docMk/>
          <pc:sldMk cId="581404921" sldId="938"/>
        </pc:sldMkLst>
        <pc:spChg chg="mod">
          <ac:chgData name="Itz, Mary - HCD" userId="S::mary.itz@houstontx.gov::b2372503-e37e-4615-8195-90a9954dcecb" providerId="AD" clId="Web-{CF6BD265-C2A1-12EC-899B-E024877E20F5}" dt="2021-11-29T19:43:23.111" v="102" actId="20577"/>
          <ac:spMkLst>
            <pc:docMk/>
            <pc:sldMk cId="581404921" sldId="938"/>
            <ac:spMk id="6" creationId="{12794C68-F38B-5249-B4D4-7DBBCA4AA27B}"/>
          </ac:spMkLst>
        </pc:spChg>
        <pc:spChg chg="mod">
          <ac:chgData name="Itz, Mary - HCD" userId="S::mary.itz@houstontx.gov::b2372503-e37e-4615-8195-90a9954dcecb" providerId="AD" clId="Web-{CF6BD265-C2A1-12EC-899B-E024877E20F5}" dt="2021-11-29T19:43:00.204" v="99" actId="20577"/>
          <ac:spMkLst>
            <pc:docMk/>
            <pc:sldMk cId="581404921" sldId="938"/>
            <ac:spMk id="7" creationId="{57E0EB02-0AC8-7C45-A818-D3349BE13141}"/>
          </ac:spMkLst>
        </pc:spChg>
      </pc:sldChg>
      <pc:sldChg chg="modSp">
        <pc:chgData name="Itz, Mary - HCD" userId="S::mary.itz@houstontx.gov::b2372503-e37e-4615-8195-90a9954dcecb" providerId="AD" clId="Web-{CF6BD265-C2A1-12EC-899B-E024877E20F5}" dt="2021-11-29T19:54:13.493" v="217" actId="20577"/>
        <pc:sldMkLst>
          <pc:docMk/>
          <pc:sldMk cId="2630161006" sldId="939"/>
        </pc:sldMkLst>
        <pc:spChg chg="mod">
          <ac:chgData name="Itz, Mary - HCD" userId="S::mary.itz@houstontx.gov::b2372503-e37e-4615-8195-90a9954dcecb" providerId="AD" clId="Web-{CF6BD265-C2A1-12EC-899B-E024877E20F5}" dt="2021-11-29T19:54:13.493" v="217" actId="20577"/>
          <ac:spMkLst>
            <pc:docMk/>
            <pc:sldMk cId="2630161006" sldId="939"/>
            <ac:spMk id="7" creationId="{57E0EB02-0AC8-7C45-A818-D3349BE13141}"/>
          </ac:spMkLst>
        </pc:spChg>
      </pc:sldChg>
      <pc:sldChg chg="modSp addCm">
        <pc:chgData name="Itz, Mary - HCD" userId="S::mary.itz@houstontx.gov::b2372503-e37e-4615-8195-90a9954dcecb" providerId="AD" clId="Web-{CF6BD265-C2A1-12EC-899B-E024877E20F5}" dt="2021-11-29T19:14:51.608" v="30" actId="20577"/>
        <pc:sldMkLst>
          <pc:docMk/>
          <pc:sldMk cId="2937992608" sldId="947"/>
        </pc:sldMkLst>
        <pc:spChg chg="mod">
          <ac:chgData name="Itz, Mary - HCD" userId="S::mary.itz@houstontx.gov::b2372503-e37e-4615-8195-90a9954dcecb" providerId="AD" clId="Web-{CF6BD265-C2A1-12EC-899B-E024877E20F5}" dt="2021-11-29T19:14:51.608" v="30" actId="20577"/>
          <ac:spMkLst>
            <pc:docMk/>
            <pc:sldMk cId="2937992608" sldId="947"/>
            <ac:spMk id="7" creationId="{57E0EB02-0AC8-7C45-A818-D3349BE13141}"/>
          </ac:spMkLst>
        </pc:spChg>
      </pc:sldChg>
      <pc:sldChg chg="modSp">
        <pc:chgData name="Itz, Mary - HCD" userId="S::mary.itz@houstontx.gov::b2372503-e37e-4615-8195-90a9954dcecb" providerId="AD" clId="Web-{CF6BD265-C2A1-12EC-899B-E024877E20F5}" dt="2021-11-29T19:17:27.891" v="67" actId="20577"/>
        <pc:sldMkLst>
          <pc:docMk/>
          <pc:sldMk cId="1025870606" sldId="958"/>
        </pc:sldMkLst>
        <pc:spChg chg="mod">
          <ac:chgData name="Itz, Mary - HCD" userId="S::mary.itz@houstontx.gov::b2372503-e37e-4615-8195-90a9954dcecb" providerId="AD" clId="Web-{CF6BD265-C2A1-12EC-899B-E024877E20F5}" dt="2021-11-29T19:17:27.891" v="67" actId="20577"/>
          <ac:spMkLst>
            <pc:docMk/>
            <pc:sldMk cId="1025870606" sldId="958"/>
            <ac:spMk id="7" creationId="{57E0EB02-0AC8-7C45-A818-D3349BE13141}"/>
          </ac:spMkLst>
        </pc:spChg>
      </pc:sldChg>
    </pc:docChg>
  </pc:docChgLst>
  <pc:docChgLst>
    <pc:chgData name="Rowe, Megan - HCD" userId="5deddad6-d44f-494b-96af-8debdb52992e" providerId="ADAL" clId="{8056FD2B-7629-4269-8DFC-F19E583DE4C9}"/>
    <pc:docChg chg="undo custSel addSld delSld modSld sldOrd addMainMaster delMainMaster modMainMaster modSection">
      <pc:chgData name="Rowe, Megan - HCD" userId="5deddad6-d44f-494b-96af-8debdb52992e" providerId="ADAL" clId="{8056FD2B-7629-4269-8DFC-F19E583DE4C9}" dt="2021-12-07T12:00:05.885" v="10127" actId="1592"/>
      <pc:docMkLst>
        <pc:docMk/>
      </pc:docMkLst>
      <pc:sldChg chg="add del">
        <pc:chgData name="Rowe, Megan - HCD" userId="5deddad6-d44f-494b-96af-8debdb52992e" providerId="ADAL" clId="{8056FD2B-7629-4269-8DFC-F19E583DE4C9}" dt="2021-11-29T04:32:45.615" v="5641" actId="47"/>
        <pc:sldMkLst>
          <pc:docMk/>
          <pc:sldMk cId="1239928798" sldId="266"/>
        </pc:sldMkLst>
      </pc:sldChg>
      <pc:sldChg chg="addCm delCm modCm modNotesTx">
        <pc:chgData name="Rowe, Megan - HCD" userId="5deddad6-d44f-494b-96af-8debdb52992e" providerId="ADAL" clId="{8056FD2B-7629-4269-8DFC-F19E583DE4C9}" dt="2021-12-07T04:16:21.885" v="8033" actId="1592"/>
        <pc:sldMkLst>
          <pc:docMk/>
          <pc:sldMk cId="1863637557" sldId="275"/>
        </pc:sldMkLst>
      </pc:sldChg>
      <pc:sldChg chg="modNotesTx">
        <pc:chgData name="Rowe, Megan - HCD" userId="5deddad6-d44f-494b-96af-8debdb52992e" providerId="ADAL" clId="{8056FD2B-7629-4269-8DFC-F19E583DE4C9}" dt="2021-12-01T15:41:17.968" v="7092" actId="20577"/>
        <pc:sldMkLst>
          <pc:docMk/>
          <pc:sldMk cId="1372222018" sldId="276"/>
        </pc:sldMkLst>
      </pc:sldChg>
      <pc:sldChg chg="modSp mod modNotesTx">
        <pc:chgData name="Rowe, Megan - HCD" userId="5deddad6-d44f-494b-96af-8debdb52992e" providerId="ADAL" clId="{8056FD2B-7629-4269-8DFC-F19E583DE4C9}" dt="2021-12-01T15:50:50.797" v="7184" actId="20577"/>
        <pc:sldMkLst>
          <pc:docMk/>
          <pc:sldMk cId="1724516273" sldId="277"/>
        </pc:sldMkLst>
        <pc:spChg chg="mod">
          <ac:chgData name="Rowe, Megan - HCD" userId="5deddad6-d44f-494b-96af-8debdb52992e" providerId="ADAL" clId="{8056FD2B-7629-4269-8DFC-F19E583DE4C9}" dt="2021-12-01T15:50:37.707" v="7143" actId="20577"/>
          <ac:spMkLst>
            <pc:docMk/>
            <pc:sldMk cId="1724516273" sldId="277"/>
            <ac:spMk id="4" creationId="{F6A9A603-0C4B-194E-9DF3-BC92003D45AF}"/>
          </ac:spMkLst>
        </pc:spChg>
      </pc:sldChg>
      <pc:sldChg chg="addCm delCm modCm modNotesTx">
        <pc:chgData name="Rowe, Megan - HCD" userId="5deddad6-d44f-494b-96af-8debdb52992e" providerId="ADAL" clId="{8056FD2B-7629-4269-8DFC-F19E583DE4C9}" dt="2021-12-07T12:00:05.885" v="10127" actId="1592"/>
        <pc:sldMkLst>
          <pc:docMk/>
          <pc:sldMk cId="4146764718" sldId="278"/>
        </pc:sldMkLst>
      </pc:sldChg>
      <pc:sldChg chg="modNotesTx">
        <pc:chgData name="Rowe, Megan - HCD" userId="5deddad6-d44f-494b-96af-8debdb52992e" providerId="ADAL" clId="{8056FD2B-7629-4269-8DFC-F19E583DE4C9}" dt="2021-12-01T15:56:08.088" v="7420" actId="20577"/>
        <pc:sldMkLst>
          <pc:docMk/>
          <pc:sldMk cId="1550660185" sldId="279"/>
        </pc:sldMkLst>
      </pc:sldChg>
      <pc:sldChg chg="modNotesTx">
        <pc:chgData name="Rowe, Megan - HCD" userId="5deddad6-d44f-494b-96af-8debdb52992e" providerId="ADAL" clId="{8056FD2B-7629-4269-8DFC-F19E583DE4C9}" dt="2021-12-01T15:57:57.028" v="7484" actId="20577"/>
        <pc:sldMkLst>
          <pc:docMk/>
          <pc:sldMk cId="552527731" sldId="280"/>
        </pc:sldMkLst>
      </pc:sldChg>
      <pc:sldChg chg="modNotesTx">
        <pc:chgData name="Rowe, Megan - HCD" userId="5deddad6-d44f-494b-96af-8debdb52992e" providerId="ADAL" clId="{8056FD2B-7629-4269-8DFC-F19E583DE4C9}" dt="2021-12-01T15:58:27.584" v="7536"/>
        <pc:sldMkLst>
          <pc:docMk/>
          <pc:sldMk cId="625806338" sldId="281"/>
        </pc:sldMkLst>
      </pc:sldChg>
      <pc:sldChg chg="modSp mod modNotesTx">
        <pc:chgData name="Rowe, Megan - HCD" userId="5deddad6-d44f-494b-96af-8debdb52992e" providerId="ADAL" clId="{8056FD2B-7629-4269-8DFC-F19E583DE4C9}" dt="2021-12-01T15:22:17.732" v="6167" actId="20577"/>
        <pc:sldMkLst>
          <pc:docMk/>
          <pc:sldMk cId="383824232" sldId="284"/>
        </pc:sldMkLst>
        <pc:spChg chg="mod">
          <ac:chgData name="Rowe, Megan - HCD" userId="5deddad6-d44f-494b-96af-8debdb52992e" providerId="ADAL" clId="{8056FD2B-7629-4269-8DFC-F19E583DE4C9}" dt="2021-12-01T15:22:07.490" v="6166" actId="20577"/>
          <ac:spMkLst>
            <pc:docMk/>
            <pc:sldMk cId="383824232" sldId="284"/>
            <ac:spMk id="23" creationId="{42FB4282-F9DE-2640-82CC-2ECC60B2A113}"/>
          </ac:spMkLst>
        </pc:spChg>
      </pc:sldChg>
      <pc:sldChg chg="modSp modNotesTx">
        <pc:chgData name="Rowe, Megan - HCD" userId="5deddad6-d44f-494b-96af-8debdb52992e" providerId="ADAL" clId="{8056FD2B-7629-4269-8DFC-F19E583DE4C9}" dt="2021-12-01T15:26:38.636" v="6394" actId="20577"/>
        <pc:sldMkLst>
          <pc:docMk/>
          <pc:sldMk cId="2504924318" sldId="285"/>
        </pc:sldMkLst>
        <pc:spChg chg="mod">
          <ac:chgData name="Rowe, Megan - HCD" userId="5deddad6-d44f-494b-96af-8debdb52992e" providerId="ADAL" clId="{8056FD2B-7629-4269-8DFC-F19E583DE4C9}" dt="2021-12-01T15:26:04.769" v="6364" actId="20578"/>
          <ac:spMkLst>
            <pc:docMk/>
            <pc:sldMk cId="2504924318" sldId="285"/>
            <ac:spMk id="13" creationId="{0B79F624-9D78-E34E-8CDC-F7BB40F54750}"/>
          </ac:spMkLst>
        </pc:spChg>
      </pc:sldChg>
      <pc:sldChg chg="modNotesTx">
        <pc:chgData name="Rowe, Megan - HCD" userId="5deddad6-d44f-494b-96af-8debdb52992e" providerId="ADAL" clId="{8056FD2B-7629-4269-8DFC-F19E583DE4C9}" dt="2021-12-01T15:26:56.888" v="6408" actId="20577"/>
        <pc:sldMkLst>
          <pc:docMk/>
          <pc:sldMk cId="1382771735" sldId="286"/>
        </pc:sldMkLst>
      </pc:sldChg>
      <pc:sldChg chg="del">
        <pc:chgData name="Rowe, Megan - HCD" userId="5deddad6-d44f-494b-96af-8debdb52992e" providerId="ADAL" clId="{8056FD2B-7629-4269-8DFC-F19E583DE4C9}" dt="2021-11-29T02:13:05.575" v="5044" actId="47"/>
        <pc:sldMkLst>
          <pc:docMk/>
          <pc:sldMk cId="3173774837" sldId="620"/>
        </pc:sldMkLst>
      </pc:sldChg>
      <pc:sldChg chg="del">
        <pc:chgData name="Rowe, Megan - HCD" userId="5deddad6-d44f-494b-96af-8debdb52992e" providerId="ADAL" clId="{8056FD2B-7629-4269-8DFC-F19E583DE4C9}" dt="2021-12-07T04:23:35.901" v="8276" actId="47"/>
        <pc:sldMkLst>
          <pc:docMk/>
          <pc:sldMk cId="2856250809" sldId="681"/>
        </pc:sldMkLst>
      </pc:sldChg>
      <pc:sldChg chg="del modNotesTx">
        <pc:chgData name="Rowe, Megan - HCD" userId="5deddad6-d44f-494b-96af-8debdb52992e" providerId="ADAL" clId="{8056FD2B-7629-4269-8DFC-F19E583DE4C9}" dt="2021-12-01T15:58:45.214" v="7537" actId="47"/>
        <pc:sldMkLst>
          <pc:docMk/>
          <pc:sldMk cId="1195320288" sldId="761"/>
        </pc:sldMkLst>
      </pc:sldChg>
      <pc:sldChg chg="delSp add del mod modNotesTx">
        <pc:chgData name="Rowe, Megan - HCD" userId="5deddad6-d44f-494b-96af-8debdb52992e" providerId="ADAL" clId="{8056FD2B-7629-4269-8DFC-F19E583DE4C9}" dt="2021-12-07T05:32:06.541" v="10117" actId="12"/>
        <pc:sldMkLst>
          <pc:docMk/>
          <pc:sldMk cId="733811876" sldId="763"/>
        </pc:sldMkLst>
        <pc:spChg chg="del">
          <ac:chgData name="Rowe, Megan - HCD" userId="5deddad6-d44f-494b-96af-8debdb52992e" providerId="ADAL" clId="{8056FD2B-7629-4269-8DFC-F19E583DE4C9}" dt="2021-12-07T04:18:32.714" v="8050" actId="478"/>
          <ac:spMkLst>
            <pc:docMk/>
            <pc:sldMk cId="733811876" sldId="763"/>
            <ac:spMk id="8" creationId="{0FE7C094-AADF-4597-9A03-F4552DFDDA85}"/>
          </ac:spMkLst>
        </pc:spChg>
      </pc:sldChg>
      <pc:sldChg chg="delSp add del mod modNotesTx">
        <pc:chgData name="Rowe, Megan - HCD" userId="5deddad6-d44f-494b-96af-8debdb52992e" providerId="ADAL" clId="{8056FD2B-7629-4269-8DFC-F19E583DE4C9}" dt="2021-12-07T05:20:28.941" v="9985" actId="20577"/>
        <pc:sldMkLst>
          <pc:docMk/>
          <pc:sldMk cId="546586504" sldId="764"/>
        </pc:sldMkLst>
        <pc:spChg chg="del">
          <ac:chgData name="Rowe, Megan - HCD" userId="5deddad6-d44f-494b-96af-8debdb52992e" providerId="ADAL" clId="{8056FD2B-7629-4269-8DFC-F19E583DE4C9}" dt="2021-12-07T04:18:29.507" v="8049" actId="478"/>
          <ac:spMkLst>
            <pc:docMk/>
            <pc:sldMk cId="546586504" sldId="764"/>
            <ac:spMk id="10" creationId="{20FEBBF7-B1D1-421C-B7EB-846CC97C6913}"/>
          </ac:spMkLst>
        </pc:spChg>
      </pc:sldChg>
      <pc:sldChg chg="delSp modSp add del mod modNotesTx">
        <pc:chgData name="Rowe, Megan - HCD" userId="5deddad6-d44f-494b-96af-8debdb52992e" providerId="ADAL" clId="{8056FD2B-7629-4269-8DFC-F19E583DE4C9}" dt="2021-12-07T05:21:00.166" v="9992" actId="20577"/>
        <pc:sldMkLst>
          <pc:docMk/>
          <pc:sldMk cId="380273935" sldId="765"/>
        </pc:sldMkLst>
        <pc:spChg chg="mod">
          <ac:chgData name="Rowe, Megan - HCD" userId="5deddad6-d44f-494b-96af-8debdb52992e" providerId="ADAL" clId="{8056FD2B-7629-4269-8DFC-F19E583DE4C9}" dt="2021-11-29T04:32:38.809" v="5638"/>
          <ac:spMkLst>
            <pc:docMk/>
            <pc:sldMk cId="380273935" sldId="765"/>
            <ac:spMk id="6" creationId="{12794C68-F38B-5249-B4D4-7DBBCA4AA27B}"/>
          </ac:spMkLst>
        </pc:spChg>
        <pc:spChg chg="mod">
          <ac:chgData name="Rowe, Megan - HCD" userId="5deddad6-d44f-494b-96af-8debdb52992e" providerId="ADAL" clId="{8056FD2B-7629-4269-8DFC-F19E583DE4C9}" dt="2021-12-07T04:18:26.517" v="8048" actId="1076"/>
          <ac:spMkLst>
            <pc:docMk/>
            <pc:sldMk cId="380273935" sldId="765"/>
            <ac:spMk id="7" creationId="{57E0EB02-0AC8-7C45-A818-D3349BE13141}"/>
          </ac:spMkLst>
        </pc:spChg>
        <pc:spChg chg="del">
          <ac:chgData name="Rowe, Megan - HCD" userId="5deddad6-d44f-494b-96af-8debdb52992e" providerId="ADAL" clId="{8056FD2B-7629-4269-8DFC-F19E583DE4C9}" dt="2021-12-07T04:18:17.518" v="8047" actId="478"/>
          <ac:spMkLst>
            <pc:docMk/>
            <pc:sldMk cId="380273935" sldId="765"/>
            <ac:spMk id="8" creationId="{BADFF5FB-2F85-4412-8AF4-64DA340C6616}"/>
          </ac:spMkLst>
        </pc:spChg>
      </pc:sldChg>
      <pc:sldChg chg="delSp add del mod modNotesTx">
        <pc:chgData name="Rowe, Megan - HCD" userId="5deddad6-d44f-494b-96af-8debdb52992e" providerId="ADAL" clId="{8056FD2B-7629-4269-8DFC-F19E583DE4C9}" dt="2021-12-07T05:21:18.726" v="9994"/>
        <pc:sldMkLst>
          <pc:docMk/>
          <pc:sldMk cId="280900678" sldId="766"/>
        </pc:sldMkLst>
        <pc:spChg chg="del">
          <ac:chgData name="Rowe, Megan - HCD" userId="5deddad6-d44f-494b-96af-8debdb52992e" providerId="ADAL" clId="{8056FD2B-7629-4269-8DFC-F19E583DE4C9}" dt="2021-12-07T04:18:13.685" v="8046" actId="478"/>
          <ac:spMkLst>
            <pc:docMk/>
            <pc:sldMk cId="280900678" sldId="766"/>
            <ac:spMk id="8" creationId="{2335C0A4-4863-4661-9EA2-B32013F8CC6C}"/>
          </ac:spMkLst>
        </pc:spChg>
      </pc:sldChg>
      <pc:sldChg chg="delSp add del mod modNotesTx">
        <pc:chgData name="Rowe, Megan - HCD" userId="5deddad6-d44f-494b-96af-8debdb52992e" providerId="ADAL" clId="{8056FD2B-7629-4269-8DFC-F19E583DE4C9}" dt="2021-12-07T05:21:35.597" v="9996"/>
        <pc:sldMkLst>
          <pc:docMk/>
          <pc:sldMk cId="3633288092" sldId="767"/>
        </pc:sldMkLst>
        <pc:spChg chg="del">
          <ac:chgData name="Rowe, Megan - HCD" userId="5deddad6-d44f-494b-96af-8debdb52992e" providerId="ADAL" clId="{8056FD2B-7629-4269-8DFC-F19E583DE4C9}" dt="2021-12-07T04:18:05.718" v="8044" actId="478"/>
          <ac:spMkLst>
            <pc:docMk/>
            <pc:sldMk cId="3633288092" sldId="767"/>
            <ac:spMk id="8" creationId="{218B4DA6-A1C1-4475-A098-82C2ED915A07}"/>
          </ac:spMkLst>
        </pc:spChg>
      </pc:sldChg>
      <pc:sldChg chg="delSp add del mod modNotesTx">
        <pc:chgData name="Rowe, Megan - HCD" userId="5deddad6-d44f-494b-96af-8debdb52992e" providerId="ADAL" clId="{8056FD2B-7629-4269-8DFC-F19E583DE4C9}" dt="2021-12-07T05:21:50.132" v="9998"/>
        <pc:sldMkLst>
          <pc:docMk/>
          <pc:sldMk cId="1041298254" sldId="768"/>
        </pc:sldMkLst>
        <pc:spChg chg="del">
          <ac:chgData name="Rowe, Megan - HCD" userId="5deddad6-d44f-494b-96af-8debdb52992e" providerId="ADAL" clId="{8056FD2B-7629-4269-8DFC-F19E583DE4C9}" dt="2021-12-07T04:18:09.574" v="8045" actId="478"/>
          <ac:spMkLst>
            <pc:docMk/>
            <pc:sldMk cId="1041298254" sldId="768"/>
            <ac:spMk id="8" creationId="{22F8DC2F-9E7F-4859-A02D-033EA78F2BF6}"/>
          </ac:spMkLst>
        </pc:spChg>
      </pc:sldChg>
      <pc:sldChg chg="delSp modSp add del mod modNotesTx">
        <pc:chgData name="Rowe, Megan - HCD" userId="5deddad6-d44f-494b-96af-8debdb52992e" providerId="ADAL" clId="{8056FD2B-7629-4269-8DFC-F19E583DE4C9}" dt="2021-12-07T05:22:10.576" v="10000"/>
        <pc:sldMkLst>
          <pc:docMk/>
          <pc:sldMk cId="3408120336" sldId="769"/>
        </pc:sldMkLst>
        <pc:spChg chg="mod">
          <ac:chgData name="Rowe, Megan - HCD" userId="5deddad6-d44f-494b-96af-8debdb52992e" providerId="ADAL" clId="{8056FD2B-7629-4269-8DFC-F19E583DE4C9}" dt="2021-11-29T04:32:38.809" v="5638"/>
          <ac:spMkLst>
            <pc:docMk/>
            <pc:sldMk cId="3408120336" sldId="769"/>
            <ac:spMk id="7" creationId="{57E0EB02-0AC8-7C45-A818-D3349BE13141}"/>
          </ac:spMkLst>
        </pc:spChg>
        <pc:spChg chg="del">
          <ac:chgData name="Rowe, Megan - HCD" userId="5deddad6-d44f-494b-96af-8debdb52992e" providerId="ADAL" clId="{8056FD2B-7629-4269-8DFC-F19E583DE4C9}" dt="2021-12-07T04:18:01.503" v="8043" actId="478"/>
          <ac:spMkLst>
            <pc:docMk/>
            <pc:sldMk cId="3408120336" sldId="769"/>
            <ac:spMk id="8" creationId="{799D4868-B865-4E6A-8D67-2408272501F8}"/>
          </ac:spMkLst>
        </pc:spChg>
      </pc:sldChg>
      <pc:sldChg chg="del">
        <pc:chgData name="Rowe, Megan - HCD" userId="5deddad6-d44f-494b-96af-8debdb52992e" providerId="ADAL" clId="{8056FD2B-7629-4269-8DFC-F19E583DE4C9}" dt="2021-11-29T04:42:33.516" v="5671" actId="47"/>
        <pc:sldMkLst>
          <pc:docMk/>
          <pc:sldMk cId="3542086538" sldId="770"/>
        </pc:sldMkLst>
      </pc:sldChg>
      <pc:sldChg chg="addCm delCm modCm modNotesTx">
        <pc:chgData name="Rowe, Megan - HCD" userId="5deddad6-d44f-494b-96af-8debdb52992e" providerId="ADAL" clId="{8056FD2B-7629-4269-8DFC-F19E583DE4C9}" dt="2021-12-07T04:16:39.435" v="8034" actId="1592"/>
        <pc:sldMkLst>
          <pc:docMk/>
          <pc:sldMk cId="1375028407" sldId="786"/>
        </pc:sldMkLst>
      </pc:sldChg>
      <pc:sldChg chg="del modNotesTx">
        <pc:chgData name="Rowe, Megan - HCD" userId="5deddad6-d44f-494b-96af-8debdb52992e" providerId="ADAL" clId="{8056FD2B-7629-4269-8DFC-F19E583DE4C9}" dt="2021-12-07T05:30:42.065" v="10108" actId="20577"/>
        <pc:sldMkLst>
          <pc:docMk/>
          <pc:sldMk cId="3470600044" sldId="809"/>
        </pc:sldMkLst>
      </pc:sldChg>
      <pc:sldChg chg="del modNotesTx">
        <pc:chgData name="Rowe, Megan - HCD" userId="5deddad6-d44f-494b-96af-8debdb52992e" providerId="ADAL" clId="{8056FD2B-7629-4269-8DFC-F19E583DE4C9}" dt="2021-12-07T05:31:28.189" v="10115" actId="6549"/>
        <pc:sldMkLst>
          <pc:docMk/>
          <pc:sldMk cId="3573659567" sldId="816"/>
        </pc:sldMkLst>
      </pc:sldChg>
      <pc:sldChg chg="del modNotesTx">
        <pc:chgData name="Rowe, Megan - HCD" userId="5deddad6-d44f-494b-96af-8debdb52992e" providerId="ADAL" clId="{8056FD2B-7629-4269-8DFC-F19E583DE4C9}" dt="2021-12-07T05:28:00.317" v="10085" actId="20577"/>
        <pc:sldMkLst>
          <pc:docMk/>
          <pc:sldMk cId="2786939589" sldId="817"/>
        </pc:sldMkLst>
      </pc:sldChg>
      <pc:sldChg chg="del modNotesTx">
        <pc:chgData name="Rowe, Megan - HCD" userId="5deddad6-d44f-494b-96af-8debdb52992e" providerId="ADAL" clId="{8056FD2B-7629-4269-8DFC-F19E583DE4C9}" dt="2021-12-07T05:29:42.517" v="10088" actId="47"/>
        <pc:sldMkLst>
          <pc:docMk/>
          <pc:sldMk cId="3062425199" sldId="872"/>
        </pc:sldMkLst>
      </pc:sldChg>
      <pc:sldChg chg="del modNotesTx">
        <pc:chgData name="Rowe, Megan - HCD" userId="5deddad6-d44f-494b-96af-8debdb52992e" providerId="ADAL" clId="{8056FD2B-7629-4269-8DFC-F19E583DE4C9}" dt="2021-12-07T05:29:42.517" v="10088" actId="47"/>
        <pc:sldMkLst>
          <pc:docMk/>
          <pc:sldMk cId="1294679710" sldId="874"/>
        </pc:sldMkLst>
      </pc:sldChg>
      <pc:sldChg chg="del">
        <pc:chgData name="Rowe, Megan - HCD" userId="5deddad6-d44f-494b-96af-8debdb52992e" providerId="ADAL" clId="{8056FD2B-7629-4269-8DFC-F19E583DE4C9}" dt="2021-11-29T02:13:05.575" v="5044" actId="47"/>
        <pc:sldMkLst>
          <pc:docMk/>
          <pc:sldMk cId="2021937245" sldId="903"/>
        </pc:sldMkLst>
      </pc:sldChg>
      <pc:sldChg chg="del">
        <pc:chgData name="Rowe, Megan - HCD" userId="5deddad6-d44f-494b-96af-8debdb52992e" providerId="ADAL" clId="{8056FD2B-7629-4269-8DFC-F19E583DE4C9}" dt="2021-11-16T20:52:24.279" v="1996" actId="47"/>
        <pc:sldMkLst>
          <pc:docMk/>
          <pc:sldMk cId="2909124990" sldId="904"/>
        </pc:sldMkLst>
      </pc:sldChg>
      <pc:sldChg chg="delSp modSp add del mod modNotesTx">
        <pc:chgData name="Rowe, Megan - HCD" userId="5deddad6-d44f-494b-96af-8debdb52992e" providerId="ADAL" clId="{8056FD2B-7629-4269-8DFC-F19E583DE4C9}" dt="2021-12-07T05:15:29" v="9980"/>
        <pc:sldMkLst>
          <pc:docMk/>
          <pc:sldMk cId="261697740" sldId="910"/>
        </pc:sldMkLst>
        <pc:spChg chg="mod">
          <ac:chgData name="Rowe, Megan - HCD" userId="5deddad6-d44f-494b-96af-8debdb52992e" providerId="ADAL" clId="{8056FD2B-7629-4269-8DFC-F19E583DE4C9}" dt="2021-12-07T05:15:13.843" v="9979" actId="1076"/>
          <ac:spMkLst>
            <pc:docMk/>
            <pc:sldMk cId="261697740" sldId="910"/>
            <ac:spMk id="6" creationId="{12794C68-F38B-5249-B4D4-7DBBCA4AA27B}"/>
          </ac:spMkLst>
        </pc:spChg>
        <pc:spChg chg="del">
          <ac:chgData name="Rowe, Megan - HCD" userId="5deddad6-d44f-494b-96af-8debdb52992e" providerId="ADAL" clId="{8056FD2B-7629-4269-8DFC-F19E583DE4C9}" dt="2021-12-07T04:18:38.138" v="8051" actId="478"/>
          <ac:spMkLst>
            <pc:docMk/>
            <pc:sldMk cId="261697740" sldId="910"/>
            <ac:spMk id="14" creationId="{A56B3F1E-3E8E-43AF-9D17-355ACB36A417}"/>
          </ac:spMkLst>
        </pc:spChg>
      </pc:sldChg>
      <pc:sldChg chg="add del modNotesTx">
        <pc:chgData name="Rowe, Megan - HCD" userId="5deddad6-d44f-494b-96af-8debdb52992e" providerId="ADAL" clId="{8056FD2B-7629-4269-8DFC-F19E583DE4C9}" dt="2021-12-07T05:11:08.437" v="9942"/>
        <pc:sldMkLst>
          <pc:docMk/>
          <pc:sldMk cId="1137975092" sldId="911"/>
        </pc:sldMkLst>
      </pc:sldChg>
      <pc:sldChg chg="del">
        <pc:chgData name="Rowe, Megan - HCD" userId="5deddad6-d44f-494b-96af-8debdb52992e" providerId="ADAL" clId="{8056FD2B-7629-4269-8DFC-F19E583DE4C9}" dt="2021-12-01T15:03:31.587" v="5749" actId="47"/>
        <pc:sldMkLst>
          <pc:docMk/>
          <pc:sldMk cId="472449109" sldId="912"/>
        </pc:sldMkLst>
      </pc:sldChg>
      <pc:sldChg chg="add del">
        <pc:chgData name="Rowe, Megan - HCD" userId="5deddad6-d44f-494b-96af-8debdb52992e" providerId="ADAL" clId="{8056FD2B-7629-4269-8DFC-F19E583DE4C9}" dt="2021-11-29T04:32:38.809" v="5638"/>
        <pc:sldMkLst>
          <pc:docMk/>
          <pc:sldMk cId="3577709939" sldId="912"/>
        </pc:sldMkLst>
      </pc:sldChg>
      <pc:sldChg chg="delSp modSp mod ord delCm">
        <pc:chgData name="Rowe, Megan - HCD" userId="5deddad6-d44f-494b-96af-8debdb52992e" providerId="ADAL" clId="{8056FD2B-7629-4269-8DFC-F19E583DE4C9}" dt="2021-12-06T21:47:57.323" v="7705" actId="478"/>
        <pc:sldMkLst>
          <pc:docMk/>
          <pc:sldMk cId="1002832143" sldId="914"/>
        </pc:sldMkLst>
        <pc:spChg chg="mod">
          <ac:chgData name="Rowe, Megan - HCD" userId="5deddad6-d44f-494b-96af-8debdb52992e" providerId="ADAL" clId="{8056FD2B-7629-4269-8DFC-F19E583DE4C9}" dt="2021-11-16T20:46:18.909" v="307" actId="14100"/>
          <ac:spMkLst>
            <pc:docMk/>
            <pc:sldMk cId="1002832143" sldId="914"/>
            <ac:spMk id="3" creationId="{F61FE538-2105-4A8A-ADDC-59553B70FF59}"/>
          </ac:spMkLst>
        </pc:spChg>
        <pc:spChg chg="del">
          <ac:chgData name="Rowe, Megan - HCD" userId="5deddad6-d44f-494b-96af-8debdb52992e" providerId="ADAL" clId="{8056FD2B-7629-4269-8DFC-F19E583DE4C9}" dt="2021-12-06T21:47:57.323" v="7705" actId="478"/>
          <ac:spMkLst>
            <pc:docMk/>
            <pc:sldMk cId="1002832143" sldId="914"/>
            <ac:spMk id="4" creationId="{B9062640-97DC-784B-A69D-D151BEBDF38E}"/>
          </ac:spMkLst>
        </pc:spChg>
        <pc:spChg chg="mod">
          <ac:chgData name="Rowe, Megan - HCD" userId="5deddad6-d44f-494b-96af-8debdb52992e" providerId="ADAL" clId="{8056FD2B-7629-4269-8DFC-F19E583DE4C9}" dt="2021-11-16T20:46:21.806" v="308" actId="1076"/>
          <ac:spMkLst>
            <pc:docMk/>
            <pc:sldMk cId="1002832143" sldId="914"/>
            <ac:spMk id="7" creationId="{FFE8B21E-7B61-420F-81E7-BD9D55EC1495}"/>
          </ac:spMkLst>
        </pc:spChg>
        <pc:spChg chg="mod">
          <ac:chgData name="Rowe, Megan - HCD" userId="5deddad6-d44f-494b-96af-8debdb52992e" providerId="ADAL" clId="{8056FD2B-7629-4269-8DFC-F19E583DE4C9}" dt="2021-11-16T20:54:23.893" v="2637" actId="20577"/>
          <ac:spMkLst>
            <pc:docMk/>
            <pc:sldMk cId="1002832143" sldId="914"/>
            <ac:spMk id="12" creationId="{D533308F-A847-4FE3-95B8-D196440DEAF8}"/>
          </ac:spMkLst>
        </pc:spChg>
      </pc:sldChg>
      <pc:sldChg chg="add del">
        <pc:chgData name="Rowe, Megan - HCD" userId="5deddad6-d44f-494b-96af-8debdb52992e" providerId="ADAL" clId="{8056FD2B-7629-4269-8DFC-F19E583DE4C9}" dt="2021-11-29T04:32:52.457" v="5644" actId="47"/>
        <pc:sldMkLst>
          <pc:docMk/>
          <pc:sldMk cId="10079425" sldId="915"/>
        </pc:sldMkLst>
      </pc:sldChg>
      <pc:sldChg chg="add del">
        <pc:chgData name="Rowe, Megan - HCD" userId="5deddad6-d44f-494b-96af-8debdb52992e" providerId="ADAL" clId="{8056FD2B-7629-4269-8DFC-F19E583DE4C9}" dt="2021-11-29T04:32:54.311" v="5645" actId="47"/>
        <pc:sldMkLst>
          <pc:docMk/>
          <pc:sldMk cId="3426739330" sldId="917"/>
        </pc:sldMkLst>
      </pc:sldChg>
      <pc:sldChg chg="delSp modSp add del mod">
        <pc:chgData name="Rowe, Megan - HCD" userId="5deddad6-d44f-494b-96af-8debdb52992e" providerId="ADAL" clId="{8056FD2B-7629-4269-8DFC-F19E583DE4C9}" dt="2021-12-07T04:23:19.324" v="8275" actId="20577"/>
        <pc:sldMkLst>
          <pc:docMk/>
          <pc:sldMk cId="64595970" sldId="919"/>
        </pc:sldMkLst>
        <pc:spChg chg="mod">
          <ac:chgData name="Rowe, Megan - HCD" userId="5deddad6-d44f-494b-96af-8debdb52992e" providerId="ADAL" clId="{8056FD2B-7629-4269-8DFC-F19E583DE4C9}" dt="2021-12-07T04:23:19.324" v="8275" actId="20577"/>
          <ac:spMkLst>
            <pc:docMk/>
            <pc:sldMk cId="64595970" sldId="919"/>
            <ac:spMk id="2" creationId="{7E68AF0F-A2A1-43D5-A16E-568B6F7B2F2F}"/>
          </ac:spMkLst>
        </pc:spChg>
        <pc:spChg chg="mod">
          <ac:chgData name="Rowe, Megan - HCD" userId="5deddad6-d44f-494b-96af-8debdb52992e" providerId="ADAL" clId="{8056FD2B-7629-4269-8DFC-F19E583DE4C9}" dt="2021-12-06T21:53:49.301" v="8015" actId="1076"/>
          <ac:spMkLst>
            <pc:docMk/>
            <pc:sldMk cId="64595970" sldId="919"/>
            <ac:spMk id="20" creationId="{0C18FF05-88F8-4DE7-883D-71304433EA0E}"/>
          </ac:spMkLst>
        </pc:spChg>
        <pc:spChg chg="mod">
          <ac:chgData name="Rowe, Megan - HCD" userId="5deddad6-d44f-494b-96af-8debdb52992e" providerId="ADAL" clId="{8056FD2B-7629-4269-8DFC-F19E583DE4C9}" dt="2021-12-06T21:53:49.301" v="8015" actId="1076"/>
          <ac:spMkLst>
            <pc:docMk/>
            <pc:sldMk cId="64595970" sldId="919"/>
            <ac:spMk id="27" creationId="{B80C2516-62E6-44F2-B5EA-E335C210B97D}"/>
          </ac:spMkLst>
        </pc:spChg>
        <pc:picChg chg="del">
          <ac:chgData name="Rowe, Megan - HCD" userId="5deddad6-d44f-494b-96af-8debdb52992e" providerId="ADAL" clId="{8056FD2B-7629-4269-8DFC-F19E583DE4C9}" dt="2021-12-01T15:04:07.677" v="5751" actId="478"/>
          <ac:picMkLst>
            <pc:docMk/>
            <pc:sldMk cId="64595970" sldId="919"/>
            <ac:picMk id="7" creationId="{E1843A64-B397-4764-BCEA-4C3D93CA4A06}"/>
          </ac:picMkLst>
        </pc:picChg>
      </pc:sldChg>
      <pc:sldChg chg="modSp add del mod modNotesTx">
        <pc:chgData name="Rowe, Megan - HCD" userId="5deddad6-d44f-494b-96af-8debdb52992e" providerId="ADAL" clId="{8056FD2B-7629-4269-8DFC-F19E583DE4C9}" dt="2021-12-07T05:32:33.387" v="10124" actId="20577"/>
        <pc:sldMkLst>
          <pc:docMk/>
          <pc:sldMk cId="2687125383" sldId="920"/>
        </pc:sldMkLst>
        <pc:spChg chg="mod">
          <ac:chgData name="Rowe, Megan - HCD" userId="5deddad6-d44f-494b-96af-8debdb52992e" providerId="ADAL" clId="{8056FD2B-7629-4269-8DFC-F19E583DE4C9}" dt="2021-11-29T04:33:03.782" v="5648" actId="14100"/>
          <ac:spMkLst>
            <pc:docMk/>
            <pc:sldMk cId="2687125383" sldId="920"/>
            <ac:spMk id="22" creationId="{7DD30A7D-FE34-432A-B1D7-10A85ADA2D39}"/>
          </ac:spMkLst>
        </pc:spChg>
      </pc:sldChg>
      <pc:sldChg chg="delSp add del mod">
        <pc:chgData name="Rowe, Megan - HCD" userId="5deddad6-d44f-494b-96af-8debdb52992e" providerId="ADAL" clId="{8056FD2B-7629-4269-8DFC-F19E583DE4C9}" dt="2021-12-07T04:19:07.251" v="8054" actId="478"/>
        <pc:sldMkLst>
          <pc:docMk/>
          <pc:sldMk cId="2933369702" sldId="921"/>
        </pc:sldMkLst>
        <pc:spChg chg="del">
          <ac:chgData name="Rowe, Megan - HCD" userId="5deddad6-d44f-494b-96af-8debdb52992e" providerId="ADAL" clId="{8056FD2B-7629-4269-8DFC-F19E583DE4C9}" dt="2021-12-07T04:19:07.251" v="8054" actId="478"/>
          <ac:spMkLst>
            <pc:docMk/>
            <pc:sldMk cId="2933369702" sldId="921"/>
            <ac:spMk id="2" creationId="{95D4D8F2-0E89-4CA2-B87E-E8F34A70BC7F}"/>
          </ac:spMkLst>
        </pc:spChg>
      </pc:sldChg>
      <pc:sldChg chg="delSp modSp add del mod modNotesTx">
        <pc:chgData name="Rowe, Megan - HCD" userId="5deddad6-d44f-494b-96af-8debdb52992e" providerId="ADAL" clId="{8056FD2B-7629-4269-8DFC-F19E583DE4C9}" dt="2021-12-07T05:11:29.573" v="9943"/>
        <pc:sldMkLst>
          <pc:docMk/>
          <pc:sldMk cId="3148603786" sldId="922"/>
        </pc:sldMkLst>
        <pc:spChg chg="del">
          <ac:chgData name="Rowe, Megan - HCD" userId="5deddad6-d44f-494b-96af-8debdb52992e" providerId="ADAL" clId="{8056FD2B-7629-4269-8DFC-F19E583DE4C9}" dt="2021-12-07T04:18:56.284" v="8053" actId="478"/>
          <ac:spMkLst>
            <pc:docMk/>
            <pc:sldMk cId="3148603786" sldId="922"/>
            <ac:spMk id="6" creationId="{B5BA1E5F-4A4A-4C53-8A0E-F24D990AFACE}"/>
          </ac:spMkLst>
        </pc:spChg>
        <pc:spChg chg="mod">
          <ac:chgData name="Rowe, Megan - HCD" userId="5deddad6-d44f-494b-96af-8debdb52992e" providerId="ADAL" clId="{8056FD2B-7629-4269-8DFC-F19E583DE4C9}" dt="2021-11-29T04:32:42.189" v="5639" actId="27636"/>
          <ac:spMkLst>
            <pc:docMk/>
            <pc:sldMk cId="3148603786" sldId="922"/>
            <ac:spMk id="8" creationId="{4C3DB3A9-9DA6-44F0-BCD0-BD8FDEC58D45}"/>
          </ac:spMkLst>
        </pc:spChg>
      </pc:sldChg>
      <pc:sldChg chg="add del">
        <pc:chgData name="Rowe, Megan - HCD" userId="5deddad6-d44f-494b-96af-8debdb52992e" providerId="ADAL" clId="{8056FD2B-7629-4269-8DFC-F19E583DE4C9}" dt="2021-11-29T04:32:48.074" v="5642" actId="47"/>
        <pc:sldMkLst>
          <pc:docMk/>
          <pc:sldMk cId="94158549" sldId="923"/>
        </pc:sldMkLst>
      </pc:sldChg>
      <pc:sldChg chg="addSp delSp add del mod">
        <pc:chgData name="Rowe, Megan - HCD" userId="5deddad6-d44f-494b-96af-8debdb52992e" providerId="ADAL" clId="{8056FD2B-7629-4269-8DFC-F19E583DE4C9}" dt="2021-12-07T05:22:54.508" v="10002" actId="47"/>
        <pc:sldMkLst>
          <pc:docMk/>
          <pc:sldMk cId="914445941" sldId="923"/>
        </pc:sldMkLst>
        <pc:spChg chg="add del">
          <ac:chgData name="Rowe, Megan - HCD" userId="5deddad6-d44f-494b-96af-8debdb52992e" providerId="ADAL" clId="{8056FD2B-7629-4269-8DFC-F19E583DE4C9}" dt="2021-12-07T05:14:50.697" v="9974" actId="478"/>
          <ac:spMkLst>
            <pc:docMk/>
            <pc:sldMk cId="914445941" sldId="923"/>
            <ac:spMk id="9" creationId="{719F84F7-F854-4CEA-83D3-4FE13185DB69}"/>
          </ac:spMkLst>
        </pc:spChg>
      </pc:sldChg>
      <pc:sldChg chg="add del">
        <pc:chgData name="Rowe, Megan - HCD" userId="5deddad6-d44f-494b-96af-8debdb52992e" providerId="ADAL" clId="{8056FD2B-7629-4269-8DFC-F19E583DE4C9}" dt="2021-11-29T04:32:56.077" v="5646" actId="47"/>
        <pc:sldMkLst>
          <pc:docMk/>
          <pc:sldMk cId="1618592215" sldId="924"/>
        </pc:sldMkLst>
      </pc:sldChg>
      <pc:sldChg chg="add del">
        <pc:chgData name="Rowe, Megan - HCD" userId="5deddad6-d44f-494b-96af-8debdb52992e" providerId="ADAL" clId="{8056FD2B-7629-4269-8DFC-F19E583DE4C9}" dt="2021-11-29T04:32:56.888" v="5647" actId="47"/>
        <pc:sldMkLst>
          <pc:docMk/>
          <pc:sldMk cId="727149880" sldId="925"/>
        </pc:sldMkLst>
      </pc:sldChg>
      <pc:sldChg chg="delSp modSp add del mod modNotesTx">
        <pc:chgData name="Rowe, Megan - HCD" userId="5deddad6-d44f-494b-96af-8debdb52992e" providerId="ADAL" clId="{8056FD2B-7629-4269-8DFC-F19E583DE4C9}" dt="2021-12-07T05:32:13.987" v="10118" actId="20577"/>
        <pc:sldMkLst>
          <pc:docMk/>
          <pc:sldMk cId="171879034" sldId="926"/>
        </pc:sldMkLst>
        <pc:spChg chg="mod">
          <ac:chgData name="Rowe, Megan - HCD" userId="5deddad6-d44f-494b-96af-8debdb52992e" providerId="ADAL" clId="{8056FD2B-7629-4269-8DFC-F19E583DE4C9}" dt="2021-12-07T04:18:48.920" v="8052" actId="1076"/>
          <ac:spMkLst>
            <pc:docMk/>
            <pc:sldMk cId="171879034" sldId="926"/>
            <ac:spMk id="20" creationId="{0C18FF05-88F8-4DE7-883D-71304433EA0E}"/>
          </ac:spMkLst>
        </pc:spChg>
        <pc:spChg chg="mod">
          <ac:chgData name="Rowe, Megan - HCD" userId="5deddad6-d44f-494b-96af-8debdb52992e" providerId="ADAL" clId="{8056FD2B-7629-4269-8DFC-F19E583DE4C9}" dt="2021-12-07T04:18:48.920" v="8052" actId="1076"/>
          <ac:spMkLst>
            <pc:docMk/>
            <pc:sldMk cId="171879034" sldId="926"/>
            <ac:spMk id="27" creationId="{B80C2516-62E6-44F2-B5EA-E335C210B97D}"/>
          </ac:spMkLst>
        </pc:spChg>
        <pc:picChg chg="del">
          <ac:chgData name="Rowe, Megan - HCD" userId="5deddad6-d44f-494b-96af-8debdb52992e" providerId="ADAL" clId="{8056FD2B-7629-4269-8DFC-F19E583DE4C9}" dt="2021-12-01T15:09:08.693" v="5766" actId="478"/>
          <ac:picMkLst>
            <pc:docMk/>
            <pc:sldMk cId="171879034" sldId="926"/>
            <ac:picMk id="7" creationId="{E1843A64-B397-4764-BCEA-4C3D93CA4A06}"/>
          </ac:picMkLst>
        </pc:picChg>
      </pc:sldChg>
      <pc:sldChg chg="add del">
        <pc:chgData name="Rowe, Megan - HCD" userId="5deddad6-d44f-494b-96af-8debdb52992e" providerId="ADAL" clId="{8056FD2B-7629-4269-8DFC-F19E583DE4C9}" dt="2021-11-29T04:34:31.384" v="5670" actId="47"/>
        <pc:sldMkLst>
          <pc:docMk/>
          <pc:sldMk cId="2708677222" sldId="928"/>
        </pc:sldMkLst>
      </pc:sldChg>
      <pc:sldChg chg="del modNotesTx">
        <pc:chgData name="Rowe, Megan - HCD" userId="5deddad6-d44f-494b-96af-8debdb52992e" providerId="ADAL" clId="{8056FD2B-7629-4269-8DFC-F19E583DE4C9}" dt="2021-12-07T05:29:42.517" v="10088" actId="47"/>
        <pc:sldMkLst>
          <pc:docMk/>
          <pc:sldMk cId="519952900" sldId="932"/>
        </pc:sldMkLst>
      </pc:sldChg>
      <pc:sldChg chg="modSp mod modNotesTx">
        <pc:chgData name="Rowe, Megan - HCD" userId="5deddad6-d44f-494b-96af-8debdb52992e" providerId="ADAL" clId="{8056FD2B-7629-4269-8DFC-F19E583DE4C9}" dt="2021-12-07T11:58:50.838" v="10126" actId="6549"/>
        <pc:sldMkLst>
          <pc:docMk/>
          <pc:sldMk cId="4098968312" sldId="933"/>
        </pc:sldMkLst>
        <pc:spChg chg="mod">
          <ac:chgData name="Rowe, Megan - HCD" userId="5deddad6-d44f-494b-96af-8debdb52992e" providerId="ADAL" clId="{8056FD2B-7629-4269-8DFC-F19E583DE4C9}" dt="2021-11-16T20:48:21.387" v="830" actId="20577"/>
          <ac:spMkLst>
            <pc:docMk/>
            <pc:sldMk cId="4098968312" sldId="933"/>
            <ac:spMk id="5" creationId="{803F5268-A747-174E-95FD-D935903EB2A6}"/>
          </ac:spMkLst>
        </pc:spChg>
      </pc:sldChg>
      <pc:sldChg chg="del">
        <pc:chgData name="Rowe, Megan - HCD" userId="5deddad6-d44f-494b-96af-8debdb52992e" providerId="ADAL" clId="{8056FD2B-7629-4269-8DFC-F19E583DE4C9}" dt="2021-11-16T20:44:38.815" v="41" actId="47"/>
        <pc:sldMkLst>
          <pc:docMk/>
          <pc:sldMk cId="94158549" sldId="934"/>
        </pc:sldMkLst>
      </pc:sldChg>
      <pc:sldChg chg="del">
        <pc:chgData name="Rowe, Megan - HCD" userId="5deddad6-d44f-494b-96af-8debdb52992e" providerId="ADAL" clId="{8056FD2B-7629-4269-8DFC-F19E583DE4C9}" dt="2021-11-16T20:46:37.326" v="309" actId="47"/>
        <pc:sldMkLst>
          <pc:docMk/>
          <pc:sldMk cId="10079425" sldId="935"/>
        </pc:sldMkLst>
      </pc:sldChg>
      <pc:sldChg chg="add del addCm">
        <pc:chgData name="Rowe, Megan - HCD" userId="5deddad6-d44f-494b-96af-8debdb52992e" providerId="ADAL" clId="{8056FD2B-7629-4269-8DFC-F19E583DE4C9}" dt="2021-12-01T15:12:43.063" v="5785" actId="47"/>
        <pc:sldMkLst>
          <pc:docMk/>
          <pc:sldMk cId="1703699491" sldId="935"/>
        </pc:sldMkLst>
      </pc:sldChg>
      <pc:sldChg chg="del">
        <pc:chgData name="Rowe, Megan - HCD" userId="5deddad6-d44f-494b-96af-8debdb52992e" providerId="ADAL" clId="{8056FD2B-7629-4269-8DFC-F19E583DE4C9}" dt="2021-11-16T20:46:37.326" v="309" actId="47"/>
        <pc:sldMkLst>
          <pc:docMk/>
          <pc:sldMk cId="2933369702" sldId="936"/>
        </pc:sldMkLst>
      </pc:sldChg>
      <pc:sldChg chg="del">
        <pc:chgData name="Rowe, Megan - HCD" userId="5deddad6-d44f-494b-96af-8debdb52992e" providerId="ADAL" clId="{8056FD2B-7629-4269-8DFC-F19E583DE4C9}" dt="2021-11-16T20:46:37.326" v="309" actId="47"/>
        <pc:sldMkLst>
          <pc:docMk/>
          <pc:sldMk cId="894396263" sldId="937"/>
        </pc:sldMkLst>
      </pc:sldChg>
      <pc:sldChg chg="delSp modSp mod delCm">
        <pc:chgData name="Rowe, Megan - HCD" userId="5deddad6-d44f-494b-96af-8debdb52992e" providerId="ADAL" clId="{8056FD2B-7629-4269-8DFC-F19E583DE4C9}" dt="2021-12-07T04:34:33.378" v="8360" actId="478"/>
        <pc:sldMkLst>
          <pc:docMk/>
          <pc:sldMk cId="581404921" sldId="938"/>
        </pc:sldMkLst>
        <pc:spChg chg="mod">
          <ac:chgData name="Rowe, Megan - HCD" userId="5deddad6-d44f-494b-96af-8debdb52992e" providerId="ADAL" clId="{8056FD2B-7629-4269-8DFC-F19E583DE4C9}" dt="2021-11-28T03:14:40.024" v="2911" actId="20577"/>
          <ac:spMkLst>
            <pc:docMk/>
            <pc:sldMk cId="581404921" sldId="938"/>
            <ac:spMk id="6" creationId="{12794C68-F38B-5249-B4D4-7DBBCA4AA27B}"/>
          </ac:spMkLst>
        </pc:spChg>
        <pc:spChg chg="mod">
          <ac:chgData name="Rowe, Megan - HCD" userId="5deddad6-d44f-494b-96af-8debdb52992e" providerId="ADAL" clId="{8056FD2B-7629-4269-8DFC-F19E583DE4C9}" dt="2021-12-07T04:34:30.231" v="8359" actId="1076"/>
          <ac:spMkLst>
            <pc:docMk/>
            <pc:sldMk cId="581404921" sldId="938"/>
            <ac:spMk id="7" creationId="{57E0EB02-0AC8-7C45-A818-D3349BE13141}"/>
          </ac:spMkLst>
        </pc:spChg>
        <pc:spChg chg="del">
          <ac:chgData name="Rowe, Megan - HCD" userId="5deddad6-d44f-494b-96af-8debdb52992e" providerId="ADAL" clId="{8056FD2B-7629-4269-8DFC-F19E583DE4C9}" dt="2021-12-07T04:34:33.378" v="8360" actId="478"/>
          <ac:spMkLst>
            <pc:docMk/>
            <pc:sldMk cId="581404921" sldId="938"/>
            <ac:spMk id="8" creationId="{2335C0A4-4863-4661-9EA2-B32013F8CC6C}"/>
          </ac:spMkLst>
        </pc:spChg>
      </pc:sldChg>
      <pc:sldChg chg="addSp delSp modSp mod">
        <pc:chgData name="Rowe, Megan - HCD" userId="5deddad6-d44f-494b-96af-8debdb52992e" providerId="ADAL" clId="{8056FD2B-7629-4269-8DFC-F19E583DE4C9}" dt="2021-12-07T04:34:47.646" v="8362" actId="478"/>
        <pc:sldMkLst>
          <pc:docMk/>
          <pc:sldMk cId="2630161006" sldId="939"/>
        </pc:sldMkLst>
        <pc:spChg chg="mod">
          <ac:chgData name="Rowe, Megan - HCD" userId="5deddad6-d44f-494b-96af-8debdb52992e" providerId="ADAL" clId="{8056FD2B-7629-4269-8DFC-F19E583DE4C9}" dt="2021-11-28T03:27:43.790" v="3749" actId="1076"/>
          <ac:spMkLst>
            <pc:docMk/>
            <pc:sldMk cId="2630161006" sldId="939"/>
            <ac:spMk id="6" creationId="{12794C68-F38B-5249-B4D4-7DBBCA4AA27B}"/>
          </ac:spMkLst>
        </pc:spChg>
        <pc:spChg chg="mod">
          <ac:chgData name="Rowe, Megan - HCD" userId="5deddad6-d44f-494b-96af-8debdb52992e" providerId="ADAL" clId="{8056FD2B-7629-4269-8DFC-F19E583DE4C9}" dt="2021-12-06T21:50:41.634" v="8011" actId="20577"/>
          <ac:spMkLst>
            <pc:docMk/>
            <pc:sldMk cId="2630161006" sldId="939"/>
            <ac:spMk id="7" creationId="{57E0EB02-0AC8-7C45-A818-D3349BE13141}"/>
          </ac:spMkLst>
        </pc:spChg>
        <pc:spChg chg="del mod">
          <ac:chgData name="Rowe, Megan - HCD" userId="5deddad6-d44f-494b-96af-8debdb52992e" providerId="ADAL" clId="{8056FD2B-7629-4269-8DFC-F19E583DE4C9}" dt="2021-12-07T04:34:47.646" v="8362" actId="478"/>
          <ac:spMkLst>
            <pc:docMk/>
            <pc:sldMk cId="2630161006" sldId="939"/>
            <ac:spMk id="8" creationId="{2335C0A4-4863-4661-9EA2-B32013F8CC6C}"/>
          </ac:spMkLst>
        </pc:spChg>
        <pc:picChg chg="add mod">
          <ac:chgData name="Rowe, Megan - HCD" userId="5deddad6-d44f-494b-96af-8debdb52992e" providerId="ADAL" clId="{8056FD2B-7629-4269-8DFC-F19E583DE4C9}" dt="2021-12-06T21:51:37.621" v="8012"/>
          <ac:picMkLst>
            <pc:docMk/>
            <pc:sldMk cId="2630161006" sldId="939"/>
            <ac:picMk id="3" creationId="{4FE8A99E-A443-4CD1-A08E-C8DB4DE24E49}"/>
          </ac:picMkLst>
        </pc:picChg>
        <pc:picChg chg="add mod modCrop">
          <ac:chgData name="Rowe, Megan - HCD" userId="5deddad6-d44f-494b-96af-8debdb52992e" providerId="ADAL" clId="{8056FD2B-7629-4269-8DFC-F19E583DE4C9}" dt="2021-12-06T21:52:26.189" v="8013"/>
          <ac:picMkLst>
            <pc:docMk/>
            <pc:sldMk cId="2630161006" sldId="939"/>
            <ac:picMk id="5" creationId="{2FBB30C7-FA26-4E74-8320-93D8494A5C5E}"/>
          </ac:picMkLst>
        </pc:picChg>
      </pc:sldChg>
      <pc:sldChg chg="addSp delSp modSp mod ord">
        <pc:chgData name="Rowe, Megan - HCD" userId="5deddad6-d44f-494b-96af-8debdb52992e" providerId="ADAL" clId="{8056FD2B-7629-4269-8DFC-F19E583DE4C9}" dt="2021-12-07T05:02:40.703" v="9474" actId="478"/>
        <pc:sldMkLst>
          <pc:docMk/>
          <pc:sldMk cId="2362330543" sldId="940"/>
        </pc:sldMkLst>
        <pc:spChg chg="add del mod">
          <ac:chgData name="Rowe, Megan - HCD" userId="5deddad6-d44f-494b-96af-8debdb52992e" providerId="ADAL" clId="{8056FD2B-7629-4269-8DFC-F19E583DE4C9}" dt="2021-11-28T03:31:23.207" v="3775" actId="931"/>
          <ac:spMkLst>
            <pc:docMk/>
            <pc:sldMk cId="2362330543" sldId="940"/>
            <ac:spMk id="3" creationId="{2E6CA344-8760-460B-9604-01FD5851BEA0}"/>
          </ac:spMkLst>
        </pc:spChg>
        <pc:spChg chg="mod">
          <ac:chgData name="Rowe, Megan - HCD" userId="5deddad6-d44f-494b-96af-8debdb52992e" providerId="ADAL" clId="{8056FD2B-7629-4269-8DFC-F19E583DE4C9}" dt="2021-11-28T03:28:10.528" v="3773" actId="20577"/>
          <ac:spMkLst>
            <pc:docMk/>
            <pc:sldMk cId="2362330543" sldId="940"/>
            <ac:spMk id="6" creationId="{12794C68-F38B-5249-B4D4-7DBBCA4AA27B}"/>
          </ac:spMkLst>
        </pc:spChg>
        <pc:spChg chg="del">
          <ac:chgData name="Rowe, Megan - HCD" userId="5deddad6-d44f-494b-96af-8debdb52992e" providerId="ADAL" clId="{8056FD2B-7629-4269-8DFC-F19E583DE4C9}" dt="2021-11-28T03:30:15.575" v="3774" actId="478"/>
          <ac:spMkLst>
            <pc:docMk/>
            <pc:sldMk cId="2362330543" sldId="940"/>
            <ac:spMk id="7" creationId="{57E0EB02-0AC8-7C45-A818-D3349BE13141}"/>
          </ac:spMkLst>
        </pc:spChg>
        <pc:spChg chg="del">
          <ac:chgData name="Rowe, Megan - HCD" userId="5deddad6-d44f-494b-96af-8debdb52992e" providerId="ADAL" clId="{8056FD2B-7629-4269-8DFC-F19E583DE4C9}" dt="2021-12-07T05:02:40.703" v="9474" actId="478"/>
          <ac:spMkLst>
            <pc:docMk/>
            <pc:sldMk cId="2362330543" sldId="940"/>
            <ac:spMk id="8" creationId="{2335C0A4-4863-4661-9EA2-B32013F8CC6C}"/>
          </ac:spMkLst>
        </pc:spChg>
        <pc:picChg chg="add mod modCrop">
          <ac:chgData name="Rowe, Megan - HCD" userId="5deddad6-d44f-494b-96af-8debdb52992e" providerId="ADAL" clId="{8056FD2B-7629-4269-8DFC-F19E583DE4C9}" dt="2021-11-28T03:32:13.713" v="3781" actId="732"/>
          <ac:picMkLst>
            <pc:docMk/>
            <pc:sldMk cId="2362330543" sldId="940"/>
            <ac:picMk id="5" creationId="{0C75F513-7355-4AA7-A9ED-6182F58136BC}"/>
          </ac:picMkLst>
        </pc:picChg>
      </pc:sldChg>
      <pc:sldChg chg="delSp modSp mod">
        <pc:chgData name="Rowe, Megan - HCD" userId="5deddad6-d44f-494b-96af-8debdb52992e" providerId="ADAL" clId="{8056FD2B-7629-4269-8DFC-F19E583DE4C9}" dt="2021-12-07T04:35:16.714" v="8367" actId="1076"/>
        <pc:sldMkLst>
          <pc:docMk/>
          <pc:sldMk cId="1207298640" sldId="941"/>
        </pc:sldMkLst>
        <pc:spChg chg="mod">
          <ac:chgData name="Rowe, Megan - HCD" userId="5deddad6-d44f-494b-96af-8debdb52992e" providerId="ADAL" clId="{8056FD2B-7629-4269-8DFC-F19E583DE4C9}" dt="2021-12-07T04:35:11.992" v="8366" actId="1076"/>
          <ac:spMkLst>
            <pc:docMk/>
            <pc:sldMk cId="1207298640" sldId="941"/>
            <ac:spMk id="6" creationId="{12794C68-F38B-5249-B4D4-7DBBCA4AA27B}"/>
          </ac:spMkLst>
        </pc:spChg>
        <pc:spChg chg="mod">
          <ac:chgData name="Rowe, Megan - HCD" userId="5deddad6-d44f-494b-96af-8debdb52992e" providerId="ADAL" clId="{8056FD2B-7629-4269-8DFC-F19E583DE4C9}" dt="2021-12-07T04:35:16.714" v="8367" actId="1076"/>
          <ac:spMkLst>
            <pc:docMk/>
            <pc:sldMk cId="1207298640" sldId="941"/>
            <ac:spMk id="7" creationId="{57E0EB02-0AC8-7C45-A818-D3349BE13141}"/>
          </ac:spMkLst>
        </pc:spChg>
        <pc:spChg chg="del">
          <ac:chgData name="Rowe, Megan - HCD" userId="5deddad6-d44f-494b-96af-8debdb52992e" providerId="ADAL" clId="{8056FD2B-7629-4269-8DFC-F19E583DE4C9}" dt="2021-12-07T04:34:54.360" v="8363" actId="478"/>
          <ac:spMkLst>
            <pc:docMk/>
            <pc:sldMk cId="1207298640" sldId="941"/>
            <ac:spMk id="8" creationId="{2335C0A4-4863-4661-9EA2-B32013F8CC6C}"/>
          </ac:spMkLst>
        </pc:spChg>
      </pc:sldChg>
      <pc:sldChg chg="del">
        <pc:chgData name="Rowe, Megan - HCD" userId="5deddad6-d44f-494b-96af-8debdb52992e" providerId="ADAL" clId="{8056FD2B-7629-4269-8DFC-F19E583DE4C9}" dt="2021-11-29T02:13:05.575" v="5044" actId="47"/>
        <pc:sldMkLst>
          <pc:docMk/>
          <pc:sldMk cId="1385039376" sldId="942"/>
        </pc:sldMkLst>
      </pc:sldChg>
      <pc:sldChg chg="del">
        <pc:chgData name="Rowe, Megan - HCD" userId="5deddad6-d44f-494b-96af-8debdb52992e" providerId="ADAL" clId="{8056FD2B-7629-4269-8DFC-F19E583DE4C9}" dt="2021-11-29T02:13:05.575" v="5044" actId="47"/>
        <pc:sldMkLst>
          <pc:docMk/>
          <pc:sldMk cId="3069766033" sldId="943"/>
        </pc:sldMkLst>
      </pc:sldChg>
      <pc:sldChg chg="del">
        <pc:chgData name="Rowe, Megan - HCD" userId="5deddad6-d44f-494b-96af-8debdb52992e" providerId="ADAL" clId="{8056FD2B-7629-4269-8DFC-F19E583DE4C9}" dt="2021-11-29T02:13:05.575" v="5044" actId="47"/>
        <pc:sldMkLst>
          <pc:docMk/>
          <pc:sldMk cId="2031422581" sldId="944"/>
        </pc:sldMkLst>
      </pc:sldChg>
      <pc:sldChg chg="delSp modSp mod delCm modNotesTx">
        <pc:chgData name="Rowe, Megan - HCD" userId="5deddad6-d44f-494b-96af-8debdb52992e" providerId="ADAL" clId="{8056FD2B-7629-4269-8DFC-F19E583DE4C9}" dt="2021-12-07T04:34:41.018" v="8361" actId="478"/>
        <pc:sldMkLst>
          <pc:docMk/>
          <pc:sldMk cId="2937992608" sldId="947"/>
        </pc:sldMkLst>
        <pc:spChg chg="mod">
          <ac:chgData name="Rowe, Megan - HCD" userId="5deddad6-d44f-494b-96af-8debdb52992e" providerId="ADAL" clId="{8056FD2B-7629-4269-8DFC-F19E583DE4C9}" dt="2021-11-16T20:46:47.921" v="330" actId="20577"/>
          <ac:spMkLst>
            <pc:docMk/>
            <pc:sldMk cId="2937992608" sldId="947"/>
            <ac:spMk id="6" creationId="{12794C68-F38B-5249-B4D4-7DBBCA4AA27B}"/>
          </ac:spMkLst>
        </pc:spChg>
        <pc:spChg chg="mod">
          <ac:chgData name="Rowe, Megan - HCD" userId="5deddad6-d44f-494b-96af-8debdb52992e" providerId="ADAL" clId="{8056FD2B-7629-4269-8DFC-F19E583DE4C9}" dt="2021-12-07T04:34:05.229" v="8358" actId="27636"/>
          <ac:spMkLst>
            <pc:docMk/>
            <pc:sldMk cId="2937992608" sldId="947"/>
            <ac:spMk id="7" creationId="{57E0EB02-0AC8-7C45-A818-D3349BE13141}"/>
          </ac:spMkLst>
        </pc:spChg>
        <pc:spChg chg="del">
          <ac:chgData name="Rowe, Megan - HCD" userId="5deddad6-d44f-494b-96af-8debdb52992e" providerId="ADAL" clId="{8056FD2B-7629-4269-8DFC-F19E583DE4C9}" dt="2021-12-07T04:34:41.018" v="8361" actId="478"/>
          <ac:spMkLst>
            <pc:docMk/>
            <pc:sldMk cId="2937992608" sldId="947"/>
            <ac:spMk id="8" creationId="{2335C0A4-4863-4661-9EA2-B32013F8CC6C}"/>
          </ac:spMkLst>
        </pc:spChg>
      </pc:sldChg>
      <pc:sldChg chg="modSp mod modNotesTx">
        <pc:chgData name="Rowe, Megan - HCD" userId="5deddad6-d44f-494b-96af-8debdb52992e" providerId="ADAL" clId="{8056FD2B-7629-4269-8DFC-F19E583DE4C9}" dt="2021-12-07T04:15:53.554" v="8032" actId="6549"/>
        <pc:sldMkLst>
          <pc:docMk/>
          <pc:sldMk cId="264175208" sldId="948"/>
        </pc:sldMkLst>
        <pc:spChg chg="mod">
          <ac:chgData name="Rowe, Megan - HCD" userId="5deddad6-d44f-494b-96af-8debdb52992e" providerId="ADAL" clId="{8056FD2B-7629-4269-8DFC-F19E583DE4C9}" dt="2021-11-29T01:51:45.957" v="4697" actId="1076"/>
          <ac:spMkLst>
            <pc:docMk/>
            <pc:sldMk cId="264175208" sldId="948"/>
            <ac:spMk id="20" creationId="{0C18FF05-88F8-4DE7-883D-71304433EA0E}"/>
          </ac:spMkLst>
        </pc:spChg>
        <pc:spChg chg="mod">
          <ac:chgData name="Rowe, Megan - HCD" userId="5deddad6-d44f-494b-96af-8debdb52992e" providerId="ADAL" clId="{8056FD2B-7629-4269-8DFC-F19E583DE4C9}" dt="2021-11-29T01:52:34.022" v="4701" actId="20577"/>
          <ac:spMkLst>
            <pc:docMk/>
            <pc:sldMk cId="264175208" sldId="948"/>
            <ac:spMk id="27" creationId="{B80C2516-62E6-44F2-B5EA-E335C210B97D}"/>
          </ac:spMkLst>
        </pc:spChg>
      </pc:sldChg>
      <pc:sldChg chg="modSp mod ord modNotesTx">
        <pc:chgData name="Rowe, Megan - HCD" userId="5deddad6-d44f-494b-96af-8debdb52992e" providerId="ADAL" clId="{8056FD2B-7629-4269-8DFC-F19E583DE4C9}" dt="2021-12-02T17:48:26.120" v="7589" actId="14100"/>
        <pc:sldMkLst>
          <pc:docMk/>
          <pc:sldMk cId="2721531692" sldId="949"/>
        </pc:sldMkLst>
        <pc:spChg chg="mod">
          <ac:chgData name="Rowe, Megan - HCD" userId="5deddad6-d44f-494b-96af-8debdb52992e" providerId="ADAL" clId="{8056FD2B-7629-4269-8DFC-F19E583DE4C9}" dt="2021-12-02T17:48:26.120" v="7589" actId="14100"/>
          <ac:spMkLst>
            <pc:docMk/>
            <pc:sldMk cId="2721531692" sldId="949"/>
            <ac:spMk id="27" creationId="{B80C2516-62E6-44F2-B5EA-E335C210B97D}"/>
          </ac:spMkLst>
        </pc:spChg>
      </pc:sldChg>
      <pc:sldChg chg="addSp delSp modSp mod modNotesTx">
        <pc:chgData name="Rowe, Megan - HCD" userId="5deddad6-d44f-494b-96af-8debdb52992e" providerId="ADAL" clId="{8056FD2B-7629-4269-8DFC-F19E583DE4C9}" dt="2021-12-07T04:30:43.824" v="8291" actId="20577"/>
        <pc:sldMkLst>
          <pc:docMk/>
          <pc:sldMk cId="1910581176" sldId="950"/>
        </pc:sldMkLst>
        <pc:spChg chg="del mod">
          <ac:chgData name="Rowe, Megan - HCD" userId="5deddad6-d44f-494b-96af-8debdb52992e" providerId="ADAL" clId="{8056FD2B-7629-4269-8DFC-F19E583DE4C9}" dt="2021-11-29T01:55:14.154" v="4759" actId="478"/>
          <ac:spMkLst>
            <pc:docMk/>
            <pc:sldMk cId="1910581176" sldId="950"/>
            <ac:spMk id="3" creationId="{CF4A342C-29DB-436A-AF1A-FB98A1ACC135}"/>
          </ac:spMkLst>
        </pc:spChg>
        <pc:spChg chg="mod">
          <ac:chgData name="Rowe, Megan - HCD" userId="5deddad6-d44f-494b-96af-8debdb52992e" providerId="ADAL" clId="{8056FD2B-7629-4269-8DFC-F19E583DE4C9}" dt="2021-11-29T01:53:35.167" v="4724" actId="20577"/>
          <ac:spMkLst>
            <pc:docMk/>
            <pc:sldMk cId="1910581176" sldId="950"/>
            <ac:spMk id="6" creationId="{12794C68-F38B-5249-B4D4-7DBBCA4AA27B}"/>
          </ac:spMkLst>
        </pc:spChg>
        <pc:spChg chg="del">
          <ac:chgData name="Rowe, Megan - HCD" userId="5deddad6-d44f-494b-96af-8debdb52992e" providerId="ADAL" clId="{8056FD2B-7629-4269-8DFC-F19E583DE4C9}" dt="2021-12-07T04:15:46.456" v="8031" actId="478"/>
          <ac:spMkLst>
            <pc:docMk/>
            <pc:sldMk cId="1910581176" sldId="950"/>
            <ac:spMk id="8" creationId="{2335C0A4-4863-4661-9EA2-B32013F8CC6C}"/>
          </ac:spMkLst>
        </pc:spChg>
        <pc:spChg chg="add mod">
          <ac:chgData name="Rowe, Megan - HCD" userId="5deddad6-d44f-494b-96af-8debdb52992e" providerId="ADAL" clId="{8056FD2B-7629-4269-8DFC-F19E583DE4C9}" dt="2021-12-07T04:30:43.824" v="8291" actId="20577"/>
          <ac:spMkLst>
            <pc:docMk/>
            <pc:sldMk cId="1910581176" sldId="950"/>
            <ac:spMk id="12" creationId="{ABCF6641-FAED-4876-830C-7B5C9E83666D}"/>
          </ac:spMkLst>
        </pc:spChg>
        <pc:graphicFrameChg chg="del">
          <ac:chgData name="Rowe, Megan - HCD" userId="5deddad6-d44f-494b-96af-8debdb52992e" providerId="ADAL" clId="{8056FD2B-7629-4269-8DFC-F19E583DE4C9}" dt="2021-11-29T01:53:40.884" v="4725" actId="478"/>
          <ac:graphicFrameMkLst>
            <pc:docMk/>
            <pc:sldMk cId="1910581176" sldId="950"/>
            <ac:graphicFrameMk id="11" creationId="{ADC9C502-4A79-4B1B-9579-9D2BFCC5DD80}"/>
          </ac:graphicFrameMkLst>
        </pc:graphicFrameChg>
      </pc:sldChg>
      <pc:sldChg chg="del modNotesTx">
        <pc:chgData name="Rowe, Megan - HCD" userId="5deddad6-d44f-494b-96af-8debdb52992e" providerId="ADAL" clId="{8056FD2B-7629-4269-8DFC-F19E583DE4C9}" dt="2021-11-29T02:13:05.575" v="5044" actId="47"/>
        <pc:sldMkLst>
          <pc:docMk/>
          <pc:sldMk cId="2069927182" sldId="951"/>
        </pc:sldMkLst>
      </pc:sldChg>
      <pc:sldChg chg="del">
        <pc:chgData name="Rowe, Megan - HCD" userId="5deddad6-d44f-494b-96af-8debdb52992e" providerId="ADAL" clId="{8056FD2B-7629-4269-8DFC-F19E583DE4C9}" dt="2021-11-29T02:13:05.575" v="5044" actId="47"/>
        <pc:sldMkLst>
          <pc:docMk/>
          <pc:sldMk cId="1394723587" sldId="952"/>
        </pc:sldMkLst>
      </pc:sldChg>
      <pc:sldChg chg="del">
        <pc:chgData name="Rowe, Megan - HCD" userId="5deddad6-d44f-494b-96af-8debdb52992e" providerId="ADAL" clId="{8056FD2B-7629-4269-8DFC-F19E583DE4C9}" dt="2021-11-29T02:13:05.575" v="5044" actId="47"/>
        <pc:sldMkLst>
          <pc:docMk/>
          <pc:sldMk cId="1305726921" sldId="953"/>
        </pc:sldMkLst>
      </pc:sldChg>
      <pc:sldChg chg="del">
        <pc:chgData name="Rowe, Megan - HCD" userId="5deddad6-d44f-494b-96af-8debdb52992e" providerId="ADAL" clId="{8056FD2B-7629-4269-8DFC-F19E583DE4C9}" dt="2021-11-29T02:13:05.575" v="5044" actId="47"/>
        <pc:sldMkLst>
          <pc:docMk/>
          <pc:sldMk cId="3488301489" sldId="954"/>
        </pc:sldMkLst>
      </pc:sldChg>
      <pc:sldChg chg="del">
        <pc:chgData name="Rowe, Megan - HCD" userId="5deddad6-d44f-494b-96af-8debdb52992e" providerId="ADAL" clId="{8056FD2B-7629-4269-8DFC-F19E583DE4C9}" dt="2021-11-29T02:13:05.575" v="5044" actId="47"/>
        <pc:sldMkLst>
          <pc:docMk/>
          <pc:sldMk cId="442230921" sldId="955"/>
        </pc:sldMkLst>
      </pc:sldChg>
      <pc:sldChg chg="del">
        <pc:chgData name="Rowe, Megan - HCD" userId="5deddad6-d44f-494b-96af-8debdb52992e" providerId="ADAL" clId="{8056FD2B-7629-4269-8DFC-F19E583DE4C9}" dt="2021-11-29T02:13:05.575" v="5044" actId="47"/>
        <pc:sldMkLst>
          <pc:docMk/>
          <pc:sldMk cId="2168321247" sldId="956"/>
        </pc:sldMkLst>
      </pc:sldChg>
      <pc:sldChg chg="del">
        <pc:chgData name="Rowe, Megan - HCD" userId="5deddad6-d44f-494b-96af-8debdb52992e" providerId="ADAL" clId="{8056FD2B-7629-4269-8DFC-F19E583DE4C9}" dt="2021-11-29T02:13:05.575" v="5044" actId="47"/>
        <pc:sldMkLst>
          <pc:docMk/>
          <pc:sldMk cId="2812727512" sldId="957"/>
        </pc:sldMkLst>
      </pc:sldChg>
      <pc:sldChg chg="delSp modSp add mod ord modNotesTx">
        <pc:chgData name="Rowe, Megan - HCD" userId="5deddad6-d44f-494b-96af-8debdb52992e" providerId="ADAL" clId="{8056FD2B-7629-4269-8DFC-F19E583DE4C9}" dt="2021-12-06T21:48:15.679" v="7723" actId="20577"/>
        <pc:sldMkLst>
          <pc:docMk/>
          <pc:sldMk cId="1025870606" sldId="958"/>
        </pc:sldMkLst>
        <pc:spChg chg="mod">
          <ac:chgData name="Rowe, Megan - HCD" userId="5deddad6-d44f-494b-96af-8debdb52992e" providerId="ADAL" clId="{8056FD2B-7629-4269-8DFC-F19E583DE4C9}" dt="2021-11-16T20:52:35.713" v="2033" actId="20577"/>
          <ac:spMkLst>
            <pc:docMk/>
            <pc:sldMk cId="1025870606" sldId="958"/>
            <ac:spMk id="6" creationId="{12794C68-F38B-5249-B4D4-7DBBCA4AA27B}"/>
          </ac:spMkLst>
        </pc:spChg>
        <pc:spChg chg="mod">
          <ac:chgData name="Rowe, Megan - HCD" userId="5deddad6-d44f-494b-96af-8debdb52992e" providerId="ADAL" clId="{8056FD2B-7629-4269-8DFC-F19E583DE4C9}" dt="2021-12-06T21:48:15.679" v="7723" actId="20577"/>
          <ac:spMkLst>
            <pc:docMk/>
            <pc:sldMk cId="1025870606" sldId="958"/>
            <ac:spMk id="7" creationId="{57E0EB02-0AC8-7C45-A818-D3349BE13141}"/>
          </ac:spMkLst>
        </pc:spChg>
        <pc:spChg chg="del">
          <ac:chgData name="Rowe, Megan - HCD" userId="5deddad6-d44f-494b-96af-8debdb52992e" providerId="ADAL" clId="{8056FD2B-7629-4269-8DFC-F19E583DE4C9}" dt="2021-12-06T21:47:48.045" v="7704" actId="478"/>
          <ac:spMkLst>
            <pc:docMk/>
            <pc:sldMk cId="1025870606" sldId="958"/>
            <ac:spMk id="8" creationId="{2335C0A4-4863-4661-9EA2-B32013F8CC6C}"/>
          </ac:spMkLst>
        </pc:spChg>
      </pc:sldChg>
      <pc:sldChg chg="delSp modSp add mod ord">
        <pc:chgData name="Rowe, Megan - HCD" userId="5deddad6-d44f-494b-96af-8debdb52992e" providerId="ADAL" clId="{8056FD2B-7629-4269-8DFC-F19E583DE4C9}" dt="2021-12-07T05:02:45.326" v="9475" actId="478"/>
        <pc:sldMkLst>
          <pc:docMk/>
          <pc:sldMk cId="2625600104" sldId="959"/>
        </pc:sldMkLst>
        <pc:spChg chg="del">
          <ac:chgData name="Rowe, Megan - HCD" userId="5deddad6-d44f-494b-96af-8debdb52992e" providerId="ADAL" clId="{8056FD2B-7629-4269-8DFC-F19E583DE4C9}" dt="2021-12-07T05:02:45.326" v="9475" actId="478"/>
          <ac:spMkLst>
            <pc:docMk/>
            <pc:sldMk cId="2625600104" sldId="959"/>
            <ac:spMk id="8" creationId="{2335C0A4-4863-4661-9EA2-B32013F8CC6C}"/>
          </ac:spMkLst>
        </pc:spChg>
        <pc:picChg chg="mod modCrop">
          <ac:chgData name="Rowe, Megan - HCD" userId="5deddad6-d44f-494b-96af-8debdb52992e" providerId="ADAL" clId="{8056FD2B-7629-4269-8DFC-F19E583DE4C9}" dt="2021-11-28T03:33:17.011" v="3786" actId="1076"/>
          <ac:picMkLst>
            <pc:docMk/>
            <pc:sldMk cId="2625600104" sldId="959"/>
            <ac:picMk id="5" creationId="{0C75F513-7355-4AA7-A9ED-6182F58136BC}"/>
          </ac:picMkLst>
        </pc:picChg>
      </pc:sldChg>
      <pc:sldChg chg="delSp modSp add mod ord">
        <pc:chgData name="Rowe, Megan - HCD" userId="5deddad6-d44f-494b-96af-8debdb52992e" providerId="ADAL" clId="{8056FD2B-7629-4269-8DFC-F19E583DE4C9}" dt="2021-12-07T05:02:51.114" v="9476" actId="478"/>
        <pc:sldMkLst>
          <pc:docMk/>
          <pc:sldMk cId="4289385377" sldId="960"/>
        </pc:sldMkLst>
        <pc:spChg chg="del">
          <ac:chgData name="Rowe, Megan - HCD" userId="5deddad6-d44f-494b-96af-8debdb52992e" providerId="ADAL" clId="{8056FD2B-7629-4269-8DFC-F19E583DE4C9}" dt="2021-12-07T05:02:51.114" v="9476" actId="478"/>
          <ac:spMkLst>
            <pc:docMk/>
            <pc:sldMk cId="4289385377" sldId="960"/>
            <ac:spMk id="8" creationId="{2335C0A4-4863-4661-9EA2-B32013F8CC6C}"/>
          </ac:spMkLst>
        </pc:spChg>
        <pc:picChg chg="mod modCrop">
          <ac:chgData name="Rowe, Megan - HCD" userId="5deddad6-d44f-494b-96af-8debdb52992e" providerId="ADAL" clId="{8056FD2B-7629-4269-8DFC-F19E583DE4C9}" dt="2021-11-28T03:34:23.256" v="3790" actId="732"/>
          <ac:picMkLst>
            <pc:docMk/>
            <pc:sldMk cId="4289385377" sldId="960"/>
            <ac:picMk id="5" creationId="{0C75F513-7355-4AA7-A9ED-6182F58136BC}"/>
          </ac:picMkLst>
        </pc:picChg>
      </pc:sldChg>
      <pc:sldChg chg="delSp modSp add mod ord">
        <pc:chgData name="Rowe, Megan - HCD" userId="5deddad6-d44f-494b-96af-8debdb52992e" providerId="ADAL" clId="{8056FD2B-7629-4269-8DFC-F19E583DE4C9}" dt="2021-12-07T05:02:54.847" v="9477" actId="478"/>
        <pc:sldMkLst>
          <pc:docMk/>
          <pc:sldMk cId="4048823987" sldId="961"/>
        </pc:sldMkLst>
        <pc:spChg chg="del">
          <ac:chgData name="Rowe, Megan - HCD" userId="5deddad6-d44f-494b-96af-8debdb52992e" providerId="ADAL" clId="{8056FD2B-7629-4269-8DFC-F19E583DE4C9}" dt="2021-12-07T05:02:54.847" v="9477" actId="478"/>
          <ac:spMkLst>
            <pc:docMk/>
            <pc:sldMk cId="4048823987" sldId="961"/>
            <ac:spMk id="8" creationId="{2335C0A4-4863-4661-9EA2-B32013F8CC6C}"/>
          </ac:spMkLst>
        </pc:spChg>
        <pc:picChg chg="mod modCrop">
          <ac:chgData name="Rowe, Megan - HCD" userId="5deddad6-d44f-494b-96af-8debdb52992e" providerId="ADAL" clId="{8056FD2B-7629-4269-8DFC-F19E583DE4C9}" dt="2021-11-29T01:30:49.591" v="3794" actId="1036"/>
          <ac:picMkLst>
            <pc:docMk/>
            <pc:sldMk cId="4048823987" sldId="961"/>
            <ac:picMk id="5" creationId="{0C75F513-7355-4AA7-A9ED-6182F58136BC}"/>
          </ac:picMkLst>
        </pc:picChg>
      </pc:sldChg>
      <pc:sldChg chg="addSp delSp modSp add mod">
        <pc:chgData name="Rowe, Megan - HCD" userId="5deddad6-d44f-494b-96af-8debdb52992e" providerId="ADAL" clId="{8056FD2B-7629-4269-8DFC-F19E583DE4C9}" dt="2021-12-07T04:35:08.135" v="8365" actId="1076"/>
        <pc:sldMkLst>
          <pc:docMk/>
          <pc:sldMk cId="2650899204" sldId="962"/>
        </pc:sldMkLst>
        <pc:spChg chg="add del mod">
          <ac:chgData name="Rowe, Megan - HCD" userId="5deddad6-d44f-494b-96af-8debdb52992e" providerId="ADAL" clId="{8056FD2B-7629-4269-8DFC-F19E583DE4C9}" dt="2021-11-29T01:43:51.671" v="4567" actId="478"/>
          <ac:spMkLst>
            <pc:docMk/>
            <pc:sldMk cId="2650899204" sldId="962"/>
            <ac:spMk id="3" creationId="{4751698B-27C9-436A-B1DD-E93970D75B49}"/>
          </ac:spMkLst>
        </pc:spChg>
        <pc:spChg chg="mod">
          <ac:chgData name="Rowe, Megan - HCD" userId="5deddad6-d44f-494b-96af-8debdb52992e" providerId="ADAL" clId="{8056FD2B-7629-4269-8DFC-F19E583DE4C9}" dt="2021-12-07T04:35:08.135" v="8365" actId="1076"/>
          <ac:spMkLst>
            <pc:docMk/>
            <pc:sldMk cId="2650899204" sldId="962"/>
            <ac:spMk id="6" creationId="{12794C68-F38B-5249-B4D4-7DBBCA4AA27B}"/>
          </ac:spMkLst>
        </pc:spChg>
        <pc:spChg chg="del mod">
          <ac:chgData name="Rowe, Megan - HCD" userId="5deddad6-d44f-494b-96af-8debdb52992e" providerId="ADAL" clId="{8056FD2B-7629-4269-8DFC-F19E583DE4C9}" dt="2021-11-29T01:43:47.664" v="4565" actId="478"/>
          <ac:spMkLst>
            <pc:docMk/>
            <pc:sldMk cId="2650899204" sldId="962"/>
            <ac:spMk id="7" creationId="{57E0EB02-0AC8-7C45-A818-D3349BE13141}"/>
          </ac:spMkLst>
        </pc:spChg>
        <pc:spChg chg="del">
          <ac:chgData name="Rowe, Megan - HCD" userId="5deddad6-d44f-494b-96af-8debdb52992e" providerId="ADAL" clId="{8056FD2B-7629-4269-8DFC-F19E583DE4C9}" dt="2021-12-07T04:35:03.405" v="8364" actId="478"/>
          <ac:spMkLst>
            <pc:docMk/>
            <pc:sldMk cId="2650899204" sldId="962"/>
            <ac:spMk id="8" creationId="{2335C0A4-4863-4661-9EA2-B32013F8CC6C}"/>
          </ac:spMkLst>
        </pc:spChg>
        <pc:spChg chg="add mod">
          <ac:chgData name="Rowe, Megan - HCD" userId="5deddad6-d44f-494b-96af-8debdb52992e" providerId="ADAL" clId="{8056FD2B-7629-4269-8DFC-F19E583DE4C9}" dt="2021-11-29T01:44:21.374" v="4569" actId="1076"/>
          <ac:spMkLst>
            <pc:docMk/>
            <pc:sldMk cId="2650899204" sldId="962"/>
            <ac:spMk id="11" creationId="{B34A70CB-8F8A-43B6-BD83-4BD8A7BF376A}"/>
          </ac:spMkLst>
        </pc:spChg>
      </pc:sldChg>
      <pc:sldChg chg="delSp modSp add mod">
        <pc:chgData name="Rowe, Megan - HCD" userId="5deddad6-d44f-494b-96af-8debdb52992e" providerId="ADAL" clId="{8056FD2B-7629-4269-8DFC-F19E583DE4C9}" dt="2021-12-07T04:35:29.714" v="8370" actId="1076"/>
        <pc:sldMkLst>
          <pc:docMk/>
          <pc:sldMk cId="2092236452" sldId="963"/>
        </pc:sldMkLst>
        <pc:spChg chg="mod">
          <ac:chgData name="Rowe, Megan - HCD" userId="5deddad6-d44f-494b-96af-8debdb52992e" providerId="ADAL" clId="{8056FD2B-7629-4269-8DFC-F19E583DE4C9}" dt="2021-12-07T04:35:26.488" v="8369" actId="1076"/>
          <ac:spMkLst>
            <pc:docMk/>
            <pc:sldMk cId="2092236452" sldId="963"/>
            <ac:spMk id="6" creationId="{12794C68-F38B-5249-B4D4-7DBBCA4AA27B}"/>
          </ac:spMkLst>
        </pc:spChg>
        <pc:spChg chg="mod">
          <ac:chgData name="Rowe, Megan - HCD" userId="5deddad6-d44f-494b-96af-8debdb52992e" providerId="ADAL" clId="{8056FD2B-7629-4269-8DFC-F19E583DE4C9}" dt="2021-12-07T04:35:29.714" v="8370" actId="1076"/>
          <ac:spMkLst>
            <pc:docMk/>
            <pc:sldMk cId="2092236452" sldId="963"/>
            <ac:spMk id="7" creationId="{57E0EB02-0AC8-7C45-A818-D3349BE13141}"/>
          </ac:spMkLst>
        </pc:spChg>
        <pc:spChg chg="del">
          <ac:chgData name="Rowe, Megan - HCD" userId="5deddad6-d44f-494b-96af-8debdb52992e" providerId="ADAL" clId="{8056FD2B-7629-4269-8DFC-F19E583DE4C9}" dt="2021-12-07T04:35:21.454" v="8368" actId="478"/>
          <ac:spMkLst>
            <pc:docMk/>
            <pc:sldMk cId="2092236452" sldId="963"/>
            <ac:spMk id="8" creationId="{2335C0A4-4863-4661-9EA2-B32013F8CC6C}"/>
          </ac:spMkLst>
        </pc:spChg>
      </pc:sldChg>
      <pc:sldChg chg="addSp delSp modSp add mod">
        <pc:chgData name="Rowe, Megan - HCD" userId="5deddad6-d44f-494b-96af-8debdb52992e" providerId="ADAL" clId="{8056FD2B-7629-4269-8DFC-F19E583DE4C9}" dt="2021-12-07T04:35:41.348" v="8372" actId="1076"/>
        <pc:sldMkLst>
          <pc:docMk/>
          <pc:sldMk cId="231041470" sldId="964"/>
        </pc:sldMkLst>
        <pc:spChg chg="add mod">
          <ac:chgData name="Rowe, Megan - HCD" userId="5deddad6-d44f-494b-96af-8debdb52992e" providerId="ADAL" clId="{8056FD2B-7629-4269-8DFC-F19E583DE4C9}" dt="2021-12-07T04:35:41.348" v="8372" actId="1076"/>
          <ac:spMkLst>
            <pc:docMk/>
            <pc:sldMk cId="231041470" sldId="964"/>
            <ac:spMk id="3" creationId="{82609659-701D-450B-8116-DD2CD32EF3B8}"/>
          </ac:spMkLst>
        </pc:spChg>
        <pc:spChg chg="mod">
          <ac:chgData name="Rowe, Megan - HCD" userId="5deddad6-d44f-494b-96af-8debdb52992e" providerId="ADAL" clId="{8056FD2B-7629-4269-8DFC-F19E583DE4C9}" dt="2021-12-07T04:35:41.348" v="8372" actId="1076"/>
          <ac:spMkLst>
            <pc:docMk/>
            <pc:sldMk cId="231041470" sldId="964"/>
            <ac:spMk id="6" creationId="{12794C68-F38B-5249-B4D4-7DBBCA4AA27B}"/>
          </ac:spMkLst>
        </pc:spChg>
        <pc:spChg chg="del mod">
          <ac:chgData name="Rowe, Megan - HCD" userId="5deddad6-d44f-494b-96af-8debdb52992e" providerId="ADAL" clId="{8056FD2B-7629-4269-8DFC-F19E583DE4C9}" dt="2021-11-29T01:43:41.343" v="4564" actId="21"/>
          <ac:spMkLst>
            <pc:docMk/>
            <pc:sldMk cId="231041470" sldId="964"/>
            <ac:spMk id="7" creationId="{57E0EB02-0AC8-7C45-A818-D3349BE13141}"/>
          </ac:spMkLst>
        </pc:spChg>
        <pc:spChg chg="del">
          <ac:chgData name="Rowe, Megan - HCD" userId="5deddad6-d44f-494b-96af-8debdb52992e" providerId="ADAL" clId="{8056FD2B-7629-4269-8DFC-F19E583DE4C9}" dt="2021-12-07T04:35:34.562" v="8371" actId="478"/>
          <ac:spMkLst>
            <pc:docMk/>
            <pc:sldMk cId="231041470" sldId="964"/>
            <ac:spMk id="8" creationId="{2335C0A4-4863-4661-9EA2-B32013F8CC6C}"/>
          </ac:spMkLst>
        </pc:spChg>
      </pc:sldChg>
      <pc:sldChg chg="delSp modSp add mod">
        <pc:chgData name="Rowe, Megan - HCD" userId="5deddad6-d44f-494b-96af-8debdb52992e" providerId="ADAL" clId="{8056FD2B-7629-4269-8DFC-F19E583DE4C9}" dt="2021-12-07T04:15:38.387" v="8030" actId="478"/>
        <pc:sldMkLst>
          <pc:docMk/>
          <pc:sldMk cId="2045263211" sldId="965"/>
        </pc:sldMkLst>
        <pc:spChg chg="del">
          <ac:chgData name="Rowe, Megan - HCD" userId="5deddad6-d44f-494b-96af-8debdb52992e" providerId="ADAL" clId="{8056FD2B-7629-4269-8DFC-F19E583DE4C9}" dt="2021-12-07T04:15:38.387" v="8030" actId="478"/>
          <ac:spMkLst>
            <pc:docMk/>
            <pc:sldMk cId="2045263211" sldId="965"/>
            <ac:spMk id="8" creationId="{2335C0A4-4863-4661-9EA2-B32013F8CC6C}"/>
          </ac:spMkLst>
        </pc:spChg>
        <pc:spChg chg="mod">
          <ac:chgData name="Rowe, Megan - HCD" userId="5deddad6-d44f-494b-96af-8debdb52992e" providerId="ADAL" clId="{8056FD2B-7629-4269-8DFC-F19E583DE4C9}" dt="2021-11-29T01:58:05.431" v="4816" actId="20577"/>
          <ac:spMkLst>
            <pc:docMk/>
            <pc:sldMk cId="2045263211" sldId="965"/>
            <ac:spMk id="12" creationId="{ABCF6641-FAED-4876-830C-7B5C9E83666D}"/>
          </ac:spMkLst>
        </pc:spChg>
      </pc:sldChg>
      <pc:sldChg chg="addSp delSp modSp add mod">
        <pc:chgData name="Rowe, Megan - HCD" userId="5deddad6-d44f-494b-96af-8debdb52992e" providerId="ADAL" clId="{8056FD2B-7629-4269-8DFC-F19E583DE4C9}" dt="2021-12-07T04:15:33.895" v="8029" actId="478"/>
        <pc:sldMkLst>
          <pc:docMk/>
          <pc:sldMk cId="2250635290" sldId="966"/>
        </pc:sldMkLst>
        <pc:spChg chg="add del mod">
          <ac:chgData name="Rowe, Megan - HCD" userId="5deddad6-d44f-494b-96af-8debdb52992e" providerId="ADAL" clId="{8056FD2B-7629-4269-8DFC-F19E583DE4C9}" dt="2021-11-29T02:00:03.321" v="4835" actId="478"/>
          <ac:spMkLst>
            <pc:docMk/>
            <pc:sldMk cId="2250635290" sldId="966"/>
            <ac:spMk id="3" creationId="{17CD88EF-7ECE-4448-A94E-ED5AE67294F3}"/>
          </ac:spMkLst>
        </pc:spChg>
        <pc:spChg chg="del mod">
          <ac:chgData name="Rowe, Megan - HCD" userId="5deddad6-d44f-494b-96af-8debdb52992e" providerId="ADAL" clId="{8056FD2B-7629-4269-8DFC-F19E583DE4C9}" dt="2021-11-29T01:59:52.112" v="4833" actId="478"/>
          <ac:spMkLst>
            <pc:docMk/>
            <pc:sldMk cId="2250635290" sldId="966"/>
            <ac:spMk id="6" creationId="{12794C68-F38B-5249-B4D4-7DBBCA4AA27B}"/>
          </ac:spMkLst>
        </pc:spChg>
        <pc:spChg chg="del mod">
          <ac:chgData name="Rowe, Megan - HCD" userId="5deddad6-d44f-494b-96af-8debdb52992e" providerId="ADAL" clId="{8056FD2B-7629-4269-8DFC-F19E583DE4C9}" dt="2021-12-07T04:15:33.895" v="8029" actId="478"/>
          <ac:spMkLst>
            <pc:docMk/>
            <pc:sldMk cId="2250635290" sldId="966"/>
            <ac:spMk id="8" creationId="{2335C0A4-4863-4661-9EA2-B32013F8CC6C}"/>
          </ac:spMkLst>
        </pc:spChg>
        <pc:spChg chg="mod">
          <ac:chgData name="Rowe, Megan - HCD" userId="5deddad6-d44f-494b-96af-8debdb52992e" providerId="ADAL" clId="{8056FD2B-7629-4269-8DFC-F19E583DE4C9}" dt="2021-11-29T02:00:10.896" v="4837" actId="1076"/>
          <ac:spMkLst>
            <pc:docMk/>
            <pc:sldMk cId="2250635290" sldId="966"/>
            <ac:spMk id="12" creationId="{ABCF6641-FAED-4876-830C-7B5C9E83666D}"/>
          </ac:spMkLst>
        </pc:spChg>
      </pc:sldChg>
      <pc:sldChg chg="add del">
        <pc:chgData name="Rowe, Megan - HCD" userId="5deddad6-d44f-494b-96af-8debdb52992e" providerId="ADAL" clId="{8056FD2B-7629-4269-8DFC-F19E583DE4C9}" dt="2021-11-29T01:56:46.969" v="4776"/>
        <pc:sldMkLst>
          <pc:docMk/>
          <pc:sldMk cId="4281702668" sldId="966"/>
        </pc:sldMkLst>
      </pc:sldChg>
      <pc:sldChg chg="delSp modSp add mod ord">
        <pc:chgData name="Rowe, Megan - HCD" userId="5deddad6-d44f-494b-96af-8debdb52992e" providerId="ADAL" clId="{8056FD2B-7629-4269-8DFC-F19E583DE4C9}" dt="2021-12-07T04:28:30.395" v="8278" actId="1036"/>
        <pc:sldMkLst>
          <pc:docMk/>
          <pc:sldMk cId="949407667" sldId="967"/>
        </pc:sldMkLst>
        <pc:spChg chg="del mod">
          <ac:chgData name="Rowe, Megan - HCD" userId="5deddad6-d44f-494b-96af-8debdb52992e" providerId="ADAL" clId="{8056FD2B-7629-4269-8DFC-F19E583DE4C9}" dt="2021-12-07T04:15:08.443" v="8027" actId="478"/>
          <ac:spMkLst>
            <pc:docMk/>
            <pc:sldMk cId="949407667" sldId="967"/>
            <ac:spMk id="8" creationId="{2335C0A4-4863-4661-9EA2-B32013F8CC6C}"/>
          </ac:spMkLst>
        </pc:spChg>
        <pc:spChg chg="mod">
          <ac:chgData name="Rowe, Megan - HCD" userId="5deddad6-d44f-494b-96af-8debdb52992e" providerId="ADAL" clId="{8056FD2B-7629-4269-8DFC-F19E583DE4C9}" dt="2021-12-07T04:14:29.318" v="8021"/>
          <ac:spMkLst>
            <pc:docMk/>
            <pc:sldMk cId="949407667" sldId="967"/>
            <ac:spMk id="9" creationId="{14DC029A-48B9-A548-824E-53143B698B58}"/>
          </ac:spMkLst>
        </pc:spChg>
        <pc:spChg chg="mod">
          <ac:chgData name="Rowe, Megan - HCD" userId="5deddad6-d44f-494b-96af-8debdb52992e" providerId="ADAL" clId="{8056FD2B-7629-4269-8DFC-F19E583DE4C9}" dt="2021-12-07T04:28:30.395" v="8278" actId="1036"/>
          <ac:spMkLst>
            <pc:docMk/>
            <pc:sldMk cId="949407667" sldId="967"/>
            <ac:spMk id="12" creationId="{ABCF6641-FAED-4876-830C-7B5C9E83666D}"/>
          </ac:spMkLst>
        </pc:spChg>
      </pc:sldChg>
      <pc:sldChg chg="delSp modSp add mod">
        <pc:chgData name="Rowe, Megan - HCD" userId="5deddad6-d44f-494b-96af-8debdb52992e" providerId="ADAL" clId="{8056FD2B-7629-4269-8DFC-F19E583DE4C9}" dt="2021-12-07T04:29:41.782" v="8287" actId="1076"/>
        <pc:sldMkLst>
          <pc:docMk/>
          <pc:sldMk cId="1976524430" sldId="968"/>
        </pc:sldMkLst>
        <pc:spChg chg="del">
          <ac:chgData name="Rowe, Megan - HCD" userId="5deddad6-d44f-494b-96af-8debdb52992e" providerId="ADAL" clId="{8056FD2B-7629-4269-8DFC-F19E583DE4C9}" dt="2021-12-07T04:15:04.828" v="8026" actId="478"/>
          <ac:spMkLst>
            <pc:docMk/>
            <pc:sldMk cId="1976524430" sldId="968"/>
            <ac:spMk id="8" creationId="{2335C0A4-4863-4661-9EA2-B32013F8CC6C}"/>
          </ac:spMkLst>
        </pc:spChg>
        <pc:spChg chg="mod">
          <ac:chgData name="Rowe, Megan - HCD" userId="5deddad6-d44f-494b-96af-8debdb52992e" providerId="ADAL" clId="{8056FD2B-7629-4269-8DFC-F19E583DE4C9}" dt="2021-12-07T04:14:29.318" v="8021"/>
          <ac:spMkLst>
            <pc:docMk/>
            <pc:sldMk cId="1976524430" sldId="968"/>
            <ac:spMk id="9" creationId="{14DC029A-48B9-A548-824E-53143B698B58}"/>
          </ac:spMkLst>
        </pc:spChg>
        <pc:spChg chg="mod">
          <ac:chgData name="Rowe, Megan - HCD" userId="5deddad6-d44f-494b-96af-8debdb52992e" providerId="ADAL" clId="{8056FD2B-7629-4269-8DFC-F19E583DE4C9}" dt="2021-12-07T04:29:41.782" v="8287" actId="1076"/>
          <ac:spMkLst>
            <pc:docMk/>
            <pc:sldMk cId="1976524430" sldId="968"/>
            <ac:spMk id="12" creationId="{ABCF6641-FAED-4876-830C-7B5C9E83666D}"/>
          </ac:spMkLst>
        </pc:spChg>
      </pc:sldChg>
      <pc:sldChg chg="delSp modSp add mod">
        <pc:chgData name="Rowe, Megan - HCD" userId="5deddad6-d44f-494b-96af-8debdb52992e" providerId="ADAL" clId="{8056FD2B-7629-4269-8DFC-F19E583DE4C9}" dt="2021-12-07T04:29:36.508" v="8286" actId="1076"/>
        <pc:sldMkLst>
          <pc:docMk/>
          <pc:sldMk cId="506899783" sldId="969"/>
        </pc:sldMkLst>
        <pc:spChg chg="del">
          <ac:chgData name="Rowe, Megan - HCD" userId="5deddad6-d44f-494b-96af-8debdb52992e" providerId="ADAL" clId="{8056FD2B-7629-4269-8DFC-F19E583DE4C9}" dt="2021-12-07T04:14:56.227" v="8025" actId="478"/>
          <ac:spMkLst>
            <pc:docMk/>
            <pc:sldMk cId="506899783" sldId="969"/>
            <ac:spMk id="8" creationId="{2335C0A4-4863-4661-9EA2-B32013F8CC6C}"/>
          </ac:spMkLst>
        </pc:spChg>
        <pc:spChg chg="mod">
          <ac:chgData name="Rowe, Megan - HCD" userId="5deddad6-d44f-494b-96af-8debdb52992e" providerId="ADAL" clId="{8056FD2B-7629-4269-8DFC-F19E583DE4C9}" dt="2021-12-07T04:14:29.318" v="8021"/>
          <ac:spMkLst>
            <pc:docMk/>
            <pc:sldMk cId="506899783" sldId="969"/>
            <ac:spMk id="9" creationId="{14DC029A-48B9-A548-824E-53143B698B58}"/>
          </ac:spMkLst>
        </pc:spChg>
        <pc:spChg chg="mod">
          <ac:chgData name="Rowe, Megan - HCD" userId="5deddad6-d44f-494b-96af-8debdb52992e" providerId="ADAL" clId="{8056FD2B-7629-4269-8DFC-F19E583DE4C9}" dt="2021-12-07T04:29:36.508" v="8286" actId="1076"/>
          <ac:spMkLst>
            <pc:docMk/>
            <pc:sldMk cId="506899783" sldId="969"/>
            <ac:spMk id="12" creationId="{ABCF6641-FAED-4876-830C-7B5C9E83666D}"/>
          </ac:spMkLst>
        </pc:spChg>
      </pc:sldChg>
      <pc:sldChg chg="delSp modSp add mod">
        <pc:chgData name="Rowe, Megan - HCD" userId="5deddad6-d44f-494b-96af-8debdb52992e" providerId="ADAL" clId="{8056FD2B-7629-4269-8DFC-F19E583DE4C9}" dt="2021-12-07T04:29:29.596" v="8285" actId="1076"/>
        <pc:sldMkLst>
          <pc:docMk/>
          <pc:sldMk cId="3938406170" sldId="970"/>
        </pc:sldMkLst>
        <pc:spChg chg="del mod">
          <ac:chgData name="Rowe, Megan - HCD" userId="5deddad6-d44f-494b-96af-8debdb52992e" providerId="ADAL" clId="{8056FD2B-7629-4269-8DFC-F19E583DE4C9}" dt="2021-12-07T04:14:51.782" v="8024" actId="478"/>
          <ac:spMkLst>
            <pc:docMk/>
            <pc:sldMk cId="3938406170" sldId="970"/>
            <ac:spMk id="8" creationId="{2335C0A4-4863-4661-9EA2-B32013F8CC6C}"/>
          </ac:spMkLst>
        </pc:spChg>
        <pc:spChg chg="mod">
          <ac:chgData name="Rowe, Megan - HCD" userId="5deddad6-d44f-494b-96af-8debdb52992e" providerId="ADAL" clId="{8056FD2B-7629-4269-8DFC-F19E583DE4C9}" dt="2021-12-07T04:14:29.318" v="8021"/>
          <ac:spMkLst>
            <pc:docMk/>
            <pc:sldMk cId="3938406170" sldId="970"/>
            <ac:spMk id="9" creationId="{14DC029A-48B9-A548-824E-53143B698B58}"/>
          </ac:spMkLst>
        </pc:spChg>
        <pc:spChg chg="mod">
          <ac:chgData name="Rowe, Megan - HCD" userId="5deddad6-d44f-494b-96af-8debdb52992e" providerId="ADAL" clId="{8056FD2B-7629-4269-8DFC-F19E583DE4C9}" dt="2021-12-07T04:29:29.596" v="8285" actId="1076"/>
          <ac:spMkLst>
            <pc:docMk/>
            <pc:sldMk cId="3938406170" sldId="970"/>
            <ac:spMk id="12" creationId="{ABCF6641-FAED-4876-830C-7B5C9E83666D}"/>
          </ac:spMkLst>
        </pc:spChg>
      </pc:sldChg>
      <pc:sldChg chg="delSp modSp add mod">
        <pc:chgData name="Rowe, Megan - HCD" userId="5deddad6-d44f-494b-96af-8debdb52992e" providerId="ADAL" clId="{8056FD2B-7629-4269-8DFC-F19E583DE4C9}" dt="2021-12-07T04:29:56.179" v="8288" actId="1076"/>
        <pc:sldMkLst>
          <pc:docMk/>
          <pc:sldMk cId="898048091" sldId="971"/>
        </pc:sldMkLst>
        <pc:spChg chg="del">
          <ac:chgData name="Rowe, Megan - HCD" userId="5deddad6-d44f-494b-96af-8debdb52992e" providerId="ADAL" clId="{8056FD2B-7629-4269-8DFC-F19E583DE4C9}" dt="2021-12-07T04:14:37.215" v="8022" actId="478"/>
          <ac:spMkLst>
            <pc:docMk/>
            <pc:sldMk cId="898048091" sldId="971"/>
            <ac:spMk id="8" creationId="{2335C0A4-4863-4661-9EA2-B32013F8CC6C}"/>
          </ac:spMkLst>
        </pc:spChg>
        <pc:spChg chg="mod">
          <ac:chgData name="Rowe, Megan - HCD" userId="5deddad6-d44f-494b-96af-8debdb52992e" providerId="ADAL" clId="{8056FD2B-7629-4269-8DFC-F19E583DE4C9}" dt="2021-12-07T04:14:29.318" v="8021"/>
          <ac:spMkLst>
            <pc:docMk/>
            <pc:sldMk cId="898048091" sldId="971"/>
            <ac:spMk id="9" creationId="{14DC029A-48B9-A548-824E-53143B698B58}"/>
          </ac:spMkLst>
        </pc:spChg>
        <pc:spChg chg="mod">
          <ac:chgData name="Rowe, Megan - HCD" userId="5deddad6-d44f-494b-96af-8debdb52992e" providerId="ADAL" clId="{8056FD2B-7629-4269-8DFC-F19E583DE4C9}" dt="2021-12-07T04:29:56.179" v="8288" actId="1076"/>
          <ac:spMkLst>
            <pc:docMk/>
            <pc:sldMk cId="898048091" sldId="971"/>
            <ac:spMk id="12" creationId="{ABCF6641-FAED-4876-830C-7B5C9E83666D}"/>
          </ac:spMkLst>
        </pc:spChg>
      </pc:sldChg>
      <pc:sldChg chg="add del">
        <pc:chgData name="Rowe, Megan - HCD" userId="5deddad6-d44f-494b-96af-8debdb52992e" providerId="ADAL" clId="{8056FD2B-7629-4269-8DFC-F19E583DE4C9}" dt="2021-11-29T02:02:34.792" v="4868"/>
        <pc:sldMkLst>
          <pc:docMk/>
          <pc:sldMk cId="1561224897" sldId="972"/>
        </pc:sldMkLst>
      </pc:sldChg>
      <pc:sldChg chg="addSp delSp modSp add mod">
        <pc:chgData name="Rowe, Megan - HCD" userId="5deddad6-d44f-494b-96af-8debdb52992e" providerId="ADAL" clId="{8056FD2B-7629-4269-8DFC-F19E583DE4C9}" dt="2021-12-07T04:30:02.148" v="8289" actId="1076"/>
        <pc:sldMkLst>
          <pc:docMk/>
          <pc:sldMk cId="3349405272" sldId="972"/>
        </pc:sldMkLst>
        <pc:spChg chg="del">
          <ac:chgData name="Rowe, Megan - HCD" userId="5deddad6-d44f-494b-96af-8debdb52992e" providerId="ADAL" clId="{8056FD2B-7629-4269-8DFC-F19E583DE4C9}" dt="2021-12-07T04:14:20.886" v="8020" actId="478"/>
          <ac:spMkLst>
            <pc:docMk/>
            <pc:sldMk cId="3349405272" sldId="972"/>
            <ac:spMk id="8" creationId="{2335C0A4-4863-4661-9EA2-B32013F8CC6C}"/>
          </ac:spMkLst>
        </pc:spChg>
        <pc:spChg chg="mod">
          <ac:chgData name="Rowe, Megan - HCD" userId="5deddad6-d44f-494b-96af-8debdb52992e" providerId="ADAL" clId="{8056FD2B-7629-4269-8DFC-F19E583DE4C9}" dt="2021-12-07T04:14:29.318" v="8021"/>
          <ac:spMkLst>
            <pc:docMk/>
            <pc:sldMk cId="3349405272" sldId="972"/>
            <ac:spMk id="9" creationId="{14DC029A-48B9-A548-824E-53143B698B58}"/>
          </ac:spMkLst>
        </pc:spChg>
        <pc:spChg chg="add del mod">
          <ac:chgData name="Rowe, Megan - HCD" userId="5deddad6-d44f-494b-96af-8debdb52992e" providerId="ADAL" clId="{8056FD2B-7629-4269-8DFC-F19E583DE4C9}" dt="2021-12-07T04:30:02.148" v="8289" actId="1076"/>
          <ac:spMkLst>
            <pc:docMk/>
            <pc:sldMk cId="3349405272" sldId="972"/>
            <ac:spMk id="12" creationId="{ABCF6641-FAED-4876-830C-7B5C9E83666D}"/>
          </ac:spMkLst>
        </pc:spChg>
      </pc:sldChg>
      <pc:sldChg chg="add del">
        <pc:chgData name="Rowe, Megan - HCD" userId="5deddad6-d44f-494b-96af-8debdb52992e" providerId="ADAL" clId="{8056FD2B-7629-4269-8DFC-F19E583DE4C9}" dt="2021-11-29T02:13:41.740" v="5047" actId="47"/>
        <pc:sldMkLst>
          <pc:docMk/>
          <pc:sldMk cId="2701809233" sldId="973"/>
        </pc:sldMkLst>
      </pc:sldChg>
      <pc:sldChg chg="modSp mod ord">
        <pc:chgData name="Rowe, Megan - HCD" userId="5deddad6-d44f-494b-96af-8debdb52992e" providerId="ADAL" clId="{8056FD2B-7629-4269-8DFC-F19E583DE4C9}" dt="2021-11-29T02:14:26.703" v="5103"/>
        <pc:sldMkLst>
          <pc:docMk/>
          <pc:sldMk cId="2401404718" sldId="974"/>
        </pc:sldMkLst>
        <pc:spChg chg="mod">
          <ac:chgData name="Rowe, Megan - HCD" userId="5deddad6-d44f-494b-96af-8debdb52992e" providerId="ADAL" clId="{8056FD2B-7629-4269-8DFC-F19E583DE4C9}" dt="2021-11-29T02:14:15.315" v="5101" actId="20577"/>
          <ac:spMkLst>
            <pc:docMk/>
            <pc:sldMk cId="2401404718" sldId="974"/>
            <ac:spMk id="27" creationId="{B80C2516-62E6-44F2-B5EA-E335C210B97D}"/>
          </ac:spMkLst>
        </pc:spChg>
      </pc:sldChg>
      <pc:sldChg chg="addSp delSp modSp add mod">
        <pc:chgData name="Rowe, Megan - HCD" userId="5deddad6-d44f-494b-96af-8debdb52992e" providerId="ADAL" clId="{8056FD2B-7629-4269-8DFC-F19E583DE4C9}" dt="2021-12-01T15:03:23.001" v="5748" actId="478"/>
        <pc:sldMkLst>
          <pc:docMk/>
          <pc:sldMk cId="179191132" sldId="975"/>
        </pc:sldMkLst>
        <pc:spChg chg="add mod">
          <ac:chgData name="Rowe, Megan - HCD" userId="5deddad6-d44f-494b-96af-8debdb52992e" providerId="ADAL" clId="{8056FD2B-7629-4269-8DFC-F19E583DE4C9}" dt="2021-12-01T15:03:23.001" v="5748" actId="478"/>
          <ac:spMkLst>
            <pc:docMk/>
            <pc:sldMk cId="179191132" sldId="975"/>
            <ac:spMk id="3" creationId="{6F7F4C20-5712-4B57-8DE1-1D36459E7BDE}"/>
          </ac:spMkLst>
        </pc:spChg>
        <pc:picChg chg="del">
          <ac:chgData name="Rowe, Megan - HCD" userId="5deddad6-d44f-494b-96af-8debdb52992e" providerId="ADAL" clId="{8056FD2B-7629-4269-8DFC-F19E583DE4C9}" dt="2021-12-01T15:03:23.001" v="5748" actId="478"/>
          <ac:picMkLst>
            <pc:docMk/>
            <pc:sldMk cId="179191132" sldId="975"/>
            <ac:picMk id="8" creationId="{D407B319-66F0-2049-A7AD-0A7CA9658A7C}"/>
          </ac:picMkLst>
        </pc:picChg>
      </pc:sldChg>
      <pc:sldChg chg="modSp add mod">
        <pc:chgData name="Rowe, Megan - HCD" userId="5deddad6-d44f-494b-96af-8debdb52992e" providerId="ADAL" clId="{8056FD2B-7629-4269-8DFC-F19E583DE4C9}" dt="2021-11-29T02:14:32.858" v="5112" actId="20577"/>
        <pc:sldMkLst>
          <pc:docMk/>
          <pc:sldMk cId="2608041241" sldId="976"/>
        </pc:sldMkLst>
        <pc:spChg chg="mod">
          <ac:chgData name="Rowe, Megan - HCD" userId="5deddad6-d44f-494b-96af-8debdb52992e" providerId="ADAL" clId="{8056FD2B-7629-4269-8DFC-F19E583DE4C9}" dt="2021-11-29T02:14:32.858" v="5112" actId="20577"/>
          <ac:spMkLst>
            <pc:docMk/>
            <pc:sldMk cId="2608041241" sldId="976"/>
            <ac:spMk id="27" creationId="{B80C2516-62E6-44F2-B5EA-E335C210B97D}"/>
          </ac:spMkLst>
        </pc:spChg>
      </pc:sldChg>
      <pc:sldChg chg="delSp modSp add mod">
        <pc:chgData name="Rowe, Megan - HCD" userId="5deddad6-d44f-494b-96af-8debdb52992e" providerId="ADAL" clId="{8056FD2B-7629-4269-8DFC-F19E583DE4C9}" dt="2021-12-07T05:08:17.884" v="9935" actId="478"/>
        <pc:sldMkLst>
          <pc:docMk/>
          <pc:sldMk cId="1898360635" sldId="977"/>
        </pc:sldMkLst>
        <pc:spChg chg="mod">
          <ac:chgData name="Rowe, Megan - HCD" userId="5deddad6-d44f-494b-96af-8debdb52992e" providerId="ADAL" clId="{8056FD2B-7629-4269-8DFC-F19E583DE4C9}" dt="2021-11-29T04:06:46.058" v="5140" actId="20577"/>
          <ac:spMkLst>
            <pc:docMk/>
            <pc:sldMk cId="1898360635" sldId="977"/>
            <ac:spMk id="6" creationId="{12794C68-F38B-5249-B4D4-7DBBCA4AA27B}"/>
          </ac:spMkLst>
        </pc:spChg>
        <pc:spChg chg="del">
          <ac:chgData name="Rowe, Megan - HCD" userId="5deddad6-d44f-494b-96af-8debdb52992e" providerId="ADAL" clId="{8056FD2B-7629-4269-8DFC-F19E583DE4C9}" dt="2021-12-07T05:08:17.884" v="9935" actId="478"/>
          <ac:spMkLst>
            <pc:docMk/>
            <pc:sldMk cId="1898360635" sldId="977"/>
            <ac:spMk id="8" creationId="{2335C0A4-4863-4661-9EA2-B32013F8CC6C}"/>
          </ac:spMkLst>
        </pc:spChg>
        <pc:spChg chg="mod">
          <ac:chgData name="Rowe, Megan - HCD" userId="5deddad6-d44f-494b-96af-8debdb52992e" providerId="ADAL" clId="{8056FD2B-7629-4269-8DFC-F19E583DE4C9}" dt="2021-11-29T04:08:51.578" v="5172" actId="20577"/>
          <ac:spMkLst>
            <pc:docMk/>
            <pc:sldMk cId="1898360635" sldId="977"/>
            <ac:spMk id="12" creationId="{ABCF6641-FAED-4876-830C-7B5C9E83666D}"/>
          </ac:spMkLst>
        </pc:spChg>
      </pc:sldChg>
      <pc:sldChg chg="delSp modSp add mod">
        <pc:chgData name="Rowe, Megan - HCD" userId="5deddad6-d44f-494b-96af-8debdb52992e" providerId="ADAL" clId="{8056FD2B-7629-4269-8DFC-F19E583DE4C9}" dt="2021-12-07T05:08:20.594" v="9936" actId="478"/>
        <pc:sldMkLst>
          <pc:docMk/>
          <pc:sldMk cId="58894246" sldId="978"/>
        </pc:sldMkLst>
        <pc:spChg chg="mod">
          <ac:chgData name="Rowe, Megan - HCD" userId="5deddad6-d44f-494b-96af-8debdb52992e" providerId="ADAL" clId="{8056FD2B-7629-4269-8DFC-F19E583DE4C9}" dt="2021-11-29T04:09:01.816" v="5178" actId="20577"/>
          <ac:spMkLst>
            <pc:docMk/>
            <pc:sldMk cId="58894246" sldId="978"/>
            <ac:spMk id="6" creationId="{12794C68-F38B-5249-B4D4-7DBBCA4AA27B}"/>
          </ac:spMkLst>
        </pc:spChg>
        <pc:spChg chg="del">
          <ac:chgData name="Rowe, Megan - HCD" userId="5deddad6-d44f-494b-96af-8debdb52992e" providerId="ADAL" clId="{8056FD2B-7629-4269-8DFC-F19E583DE4C9}" dt="2021-12-07T05:08:20.594" v="9936" actId="478"/>
          <ac:spMkLst>
            <pc:docMk/>
            <pc:sldMk cId="58894246" sldId="978"/>
            <ac:spMk id="8" creationId="{2335C0A4-4863-4661-9EA2-B32013F8CC6C}"/>
          </ac:spMkLst>
        </pc:spChg>
        <pc:spChg chg="mod">
          <ac:chgData name="Rowe, Megan - HCD" userId="5deddad6-d44f-494b-96af-8debdb52992e" providerId="ADAL" clId="{8056FD2B-7629-4269-8DFC-F19E583DE4C9}" dt="2021-11-29T04:10:12.615" v="5184" actId="6549"/>
          <ac:spMkLst>
            <pc:docMk/>
            <pc:sldMk cId="58894246" sldId="978"/>
            <ac:spMk id="12" creationId="{ABCF6641-FAED-4876-830C-7B5C9E83666D}"/>
          </ac:spMkLst>
        </pc:spChg>
      </pc:sldChg>
      <pc:sldChg chg="delSp modSp add mod">
        <pc:chgData name="Rowe, Megan - HCD" userId="5deddad6-d44f-494b-96af-8debdb52992e" providerId="ADAL" clId="{8056FD2B-7629-4269-8DFC-F19E583DE4C9}" dt="2021-12-07T05:08:23.502" v="9937" actId="478"/>
        <pc:sldMkLst>
          <pc:docMk/>
          <pc:sldMk cId="1801866953" sldId="979"/>
        </pc:sldMkLst>
        <pc:spChg chg="del">
          <ac:chgData name="Rowe, Megan - HCD" userId="5deddad6-d44f-494b-96af-8debdb52992e" providerId="ADAL" clId="{8056FD2B-7629-4269-8DFC-F19E583DE4C9}" dt="2021-12-07T05:08:23.502" v="9937" actId="478"/>
          <ac:spMkLst>
            <pc:docMk/>
            <pc:sldMk cId="1801866953" sldId="979"/>
            <ac:spMk id="8" creationId="{2335C0A4-4863-4661-9EA2-B32013F8CC6C}"/>
          </ac:spMkLst>
        </pc:spChg>
        <pc:spChg chg="mod">
          <ac:chgData name="Rowe, Megan - HCD" userId="5deddad6-d44f-494b-96af-8debdb52992e" providerId="ADAL" clId="{8056FD2B-7629-4269-8DFC-F19E583DE4C9}" dt="2021-11-29T04:10:39.861" v="5187" actId="21"/>
          <ac:spMkLst>
            <pc:docMk/>
            <pc:sldMk cId="1801866953" sldId="979"/>
            <ac:spMk id="12" creationId="{ABCF6641-FAED-4876-830C-7B5C9E83666D}"/>
          </ac:spMkLst>
        </pc:spChg>
      </pc:sldChg>
      <pc:sldChg chg="delSp modSp add mod">
        <pc:chgData name="Rowe, Megan - HCD" userId="5deddad6-d44f-494b-96af-8debdb52992e" providerId="ADAL" clId="{8056FD2B-7629-4269-8DFC-F19E583DE4C9}" dt="2021-12-07T05:08:28.995" v="9938" actId="478"/>
        <pc:sldMkLst>
          <pc:docMk/>
          <pc:sldMk cId="1830092417" sldId="980"/>
        </pc:sldMkLst>
        <pc:spChg chg="del">
          <ac:chgData name="Rowe, Megan - HCD" userId="5deddad6-d44f-494b-96af-8debdb52992e" providerId="ADAL" clId="{8056FD2B-7629-4269-8DFC-F19E583DE4C9}" dt="2021-12-07T05:08:28.995" v="9938" actId="478"/>
          <ac:spMkLst>
            <pc:docMk/>
            <pc:sldMk cId="1830092417" sldId="980"/>
            <ac:spMk id="8" creationId="{2335C0A4-4863-4661-9EA2-B32013F8CC6C}"/>
          </ac:spMkLst>
        </pc:spChg>
        <pc:spChg chg="mod">
          <ac:chgData name="Rowe, Megan - HCD" userId="5deddad6-d44f-494b-96af-8debdb52992e" providerId="ADAL" clId="{8056FD2B-7629-4269-8DFC-F19E583DE4C9}" dt="2021-11-29T04:11:27.012" v="5193" actId="6549"/>
          <ac:spMkLst>
            <pc:docMk/>
            <pc:sldMk cId="1830092417" sldId="980"/>
            <ac:spMk id="12" creationId="{ABCF6641-FAED-4876-830C-7B5C9E83666D}"/>
          </ac:spMkLst>
        </pc:spChg>
      </pc:sldChg>
      <pc:sldChg chg="delSp modSp add mod">
        <pc:chgData name="Rowe, Megan - HCD" userId="5deddad6-d44f-494b-96af-8debdb52992e" providerId="ADAL" clId="{8056FD2B-7629-4269-8DFC-F19E583DE4C9}" dt="2021-12-07T05:08:32.016" v="9939" actId="478"/>
        <pc:sldMkLst>
          <pc:docMk/>
          <pc:sldMk cId="3987280653" sldId="981"/>
        </pc:sldMkLst>
        <pc:spChg chg="del">
          <ac:chgData name="Rowe, Megan - HCD" userId="5deddad6-d44f-494b-96af-8debdb52992e" providerId="ADAL" clId="{8056FD2B-7629-4269-8DFC-F19E583DE4C9}" dt="2021-12-07T05:08:32.016" v="9939" actId="478"/>
          <ac:spMkLst>
            <pc:docMk/>
            <pc:sldMk cId="3987280653" sldId="981"/>
            <ac:spMk id="8" creationId="{2335C0A4-4863-4661-9EA2-B32013F8CC6C}"/>
          </ac:spMkLst>
        </pc:spChg>
        <pc:spChg chg="mod">
          <ac:chgData name="Rowe, Megan - HCD" userId="5deddad6-d44f-494b-96af-8debdb52992e" providerId="ADAL" clId="{8056FD2B-7629-4269-8DFC-F19E583DE4C9}" dt="2021-11-29T04:11:40.229" v="5195" actId="6549"/>
          <ac:spMkLst>
            <pc:docMk/>
            <pc:sldMk cId="3987280653" sldId="981"/>
            <ac:spMk id="12" creationId="{ABCF6641-FAED-4876-830C-7B5C9E83666D}"/>
          </ac:spMkLst>
        </pc:spChg>
      </pc:sldChg>
      <pc:sldChg chg="delSp modSp add mod">
        <pc:chgData name="Rowe, Megan - HCD" userId="5deddad6-d44f-494b-96af-8debdb52992e" providerId="ADAL" clId="{8056FD2B-7629-4269-8DFC-F19E583DE4C9}" dt="2021-12-07T05:08:34.949" v="9940" actId="478"/>
        <pc:sldMkLst>
          <pc:docMk/>
          <pc:sldMk cId="1657701592" sldId="982"/>
        </pc:sldMkLst>
        <pc:spChg chg="del">
          <ac:chgData name="Rowe, Megan - HCD" userId="5deddad6-d44f-494b-96af-8debdb52992e" providerId="ADAL" clId="{8056FD2B-7629-4269-8DFC-F19E583DE4C9}" dt="2021-12-07T05:08:34.949" v="9940" actId="478"/>
          <ac:spMkLst>
            <pc:docMk/>
            <pc:sldMk cId="1657701592" sldId="982"/>
            <ac:spMk id="8" creationId="{2335C0A4-4863-4661-9EA2-B32013F8CC6C}"/>
          </ac:spMkLst>
        </pc:spChg>
        <pc:spChg chg="mod">
          <ac:chgData name="Rowe, Megan - HCD" userId="5deddad6-d44f-494b-96af-8debdb52992e" providerId="ADAL" clId="{8056FD2B-7629-4269-8DFC-F19E583DE4C9}" dt="2021-11-29T04:11:45.194" v="5196" actId="6549"/>
          <ac:spMkLst>
            <pc:docMk/>
            <pc:sldMk cId="1657701592" sldId="982"/>
            <ac:spMk id="12" creationId="{ABCF6641-FAED-4876-830C-7B5C9E83666D}"/>
          </ac:spMkLst>
        </pc:spChg>
      </pc:sldChg>
      <pc:sldChg chg="addSp delSp modSp add mod ord">
        <pc:chgData name="Rowe, Megan - HCD" userId="5deddad6-d44f-494b-96af-8debdb52992e" providerId="ADAL" clId="{8056FD2B-7629-4269-8DFC-F19E583DE4C9}" dt="2021-12-07T04:35:47.580" v="8373" actId="478"/>
        <pc:sldMkLst>
          <pc:docMk/>
          <pc:sldMk cId="3982429640" sldId="983"/>
        </pc:sldMkLst>
        <pc:spChg chg="add del">
          <ac:chgData name="Rowe, Megan - HCD" userId="5deddad6-d44f-494b-96af-8debdb52992e" providerId="ADAL" clId="{8056FD2B-7629-4269-8DFC-F19E583DE4C9}" dt="2021-11-29T04:13:42.770" v="5253"/>
          <ac:spMkLst>
            <pc:docMk/>
            <pc:sldMk cId="3982429640" sldId="983"/>
            <ac:spMk id="2" creationId="{396EEEDD-D1C7-4553-96CB-C0FA13FE525F}"/>
          </ac:spMkLst>
        </pc:spChg>
        <pc:spChg chg="add del">
          <ac:chgData name="Rowe, Megan - HCD" userId="5deddad6-d44f-494b-96af-8debdb52992e" providerId="ADAL" clId="{8056FD2B-7629-4269-8DFC-F19E583DE4C9}" dt="2021-11-29T04:13:42.770" v="5253"/>
          <ac:spMkLst>
            <pc:docMk/>
            <pc:sldMk cId="3982429640" sldId="983"/>
            <ac:spMk id="3" creationId="{8E2CF854-2238-4419-AF7F-745382656CC2}"/>
          </ac:spMkLst>
        </pc:spChg>
        <pc:spChg chg="mod">
          <ac:chgData name="Rowe, Megan - HCD" userId="5deddad6-d44f-494b-96af-8debdb52992e" providerId="ADAL" clId="{8056FD2B-7629-4269-8DFC-F19E583DE4C9}" dt="2021-11-29T04:15:54.450" v="5284" actId="20577"/>
          <ac:spMkLst>
            <pc:docMk/>
            <pc:sldMk cId="3982429640" sldId="983"/>
            <ac:spMk id="6" creationId="{12794C68-F38B-5249-B4D4-7DBBCA4AA27B}"/>
          </ac:spMkLst>
        </pc:spChg>
        <pc:spChg chg="del mod">
          <ac:chgData name="Rowe, Megan - HCD" userId="5deddad6-d44f-494b-96af-8debdb52992e" providerId="ADAL" clId="{8056FD2B-7629-4269-8DFC-F19E583DE4C9}" dt="2021-12-07T04:35:47.580" v="8373" actId="478"/>
          <ac:spMkLst>
            <pc:docMk/>
            <pc:sldMk cId="3982429640" sldId="983"/>
            <ac:spMk id="8" creationId="{2335C0A4-4863-4661-9EA2-B32013F8CC6C}"/>
          </ac:spMkLst>
        </pc:spChg>
        <pc:spChg chg="add del mod">
          <ac:chgData name="Rowe, Megan - HCD" userId="5deddad6-d44f-494b-96af-8debdb52992e" providerId="ADAL" clId="{8056FD2B-7629-4269-8DFC-F19E583DE4C9}" dt="2021-11-29T04:47:50.487" v="5692" actId="14100"/>
          <ac:spMkLst>
            <pc:docMk/>
            <pc:sldMk cId="3982429640" sldId="983"/>
            <ac:spMk id="12" creationId="{ABCF6641-FAED-4876-830C-7B5C9E83666D}"/>
          </ac:spMkLst>
        </pc:spChg>
        <pc:picChg chg="add mod modCrop">
          <ac:chgData name="Rowe, Megan - HCD" userId="5deddad6-d44f-494b-96af-8debdb52992e" providerId="ADAL" clId="{8056FD2B-7629-4269-8DFC-F19E583DE4C9}" dt="2021-11-29T04:48:00.510" v="5693" actId="732"/>
          <ac:picMkLst>
            <pc:docMk/>
            <pc:sldMk cId="3982429640" sldId="983"/>
            <ac:picMk id="5" creationId="{EAE68B58-A02C-4438-A673-863E5B17E6B4}"/>
          </ac:picMkLst>
        </pc:picChg>
        <pc:picChg chg="add del">
          <ac:chgData name="Rowe, Megan - HCD" userId="5deddad6-d44f-494b-96af-8debdb52992e" providerId="ADAL" clId="{8056FD2B-7629-4269-8DFC-F19E583DE4C9}" dt="2021-11-29T04:13:42.770" v="5253"/>
          <ac:picMkLst>
            <pc:docMk/>
            <pc:sldMk cId="3982429640" sldId="983"/>
            <ac:picMk id="1025" creationId="{EA64658F-C1FE-48A7-B347-F9E13BB39D9C}"/>
          </ac:picMkLst>
        </pc:picChg>
        <pc:picChg chg="add del">
          <ac:chgData name="Rowe, Megan - HCD" userId="5deddad6-d44f-494b-96af-8debdb52992e" providerId="ADAL" clId="{8056FD2B-7629-4269-8DFC-F19E583DE4C9}" dt="2021-11-29T04:13:42.770" v="5253"/>
          <ac:picMkLst>
            <pc:docMk/>
            <pc:sldMk cId="3982429640" sldId="983"/>
            <ac:picMk id="1026" creationId="{FA1979BC-6D10-4D65-8E10-8F1563834EF8}"/>
          </ac:picMkLst>
        </pc:picChg>
        <pc:picChg chg="add del">
          <ac:chgData name="Rowe, Megan - HCD" userId="5deddad6-d44f-494b-96af-8debdb52992e" providerId="ADAL" clId="{8056FD2B-7629-4269-8DFC-F19E583DE4C9}" dt="2021-11-29T04:13:42.770" v="5253"/>
          <ac:picMkLst>
            <pc:docMk/>
            <pc:sldMk cId="3982429640" sldId="983"/>
            <ac:picMk id="1027" creationId="{AF079EC2-8713-4C20-88AE-AC7CC1BCA250}"/>
          </ac:picMkLst>
        </pc:picChg>
      </pc:sldChg>
      <pc:sldChg chg="addSp delSp modSp add mod ord">
        <pc:chgData name="Rowe, Megan - HCD" userId="5deddad6-d44f-494b-96af-8debdb52992e" providerId="ADAL" clId="{8056FD2B-7629-4269-8DFC-F19E583DE4C9}" dt="2021-12-07T04:35:53.310" v="8374" actId="478"/>
        <pc:sldMkLst>
          <pc:docMk/>
          <pc:sldMk cId="1041878812" sldId="984"/>
        </pc:sldMkLst>
        <pc:spChg chg="del">
          <ac:chgData name="Rowe, Megan - HCD" userId="5deddad6-d44f-494b-96af-8debdb52992e" providerId="ADAL" clId="{8056FD2B-7629-4269-8DFC-F19E583DE4C9}" dt="2021-12-07T04:35:53.310" v="8374" actId="478"/>
          <ac:spMkLst>
            <pc:docMk/>
            <pc:sldMk cId="1041878812" sldId="984"/>
            <ac:spMk id="8" creationId="{2335C0A4-4863-4661-9EA2-B32013F8CC6C}"/>
          </ac:spMkLst>
        </pc:spChg>
        <pc:spChg chg="mod">
          <ac:chgData name="Rowe, Megan - HCD" userId="5deddad6-d44f-494b-96af-8debdb52992e" providerId="ADAL" clId="{8056FD2B-7629-4269-8DFC-F19E583DE4C9}" dt="2021-11-29T04:49:10.444" v="5700" actId="14100"/>
          <ac:spMkLst>
            <pc:docMk/>
            <pc:sldMk cId="1041878812" sldId="984"/>
            <ac:spMk id="12" creationId="{ABCF6641-FAED-4876-830C-7B5C9E83666D}"/>
          </ac:spMkLst>
        </pc:spChg>
        <pc:picChg chg="add mod">
          <ac:chgData name="Rowe, Megan - HCD" userId="5deddad6-d44f-494b-96af-8debdb52992e" providerId="ADAL" clId="{8056FD2B-7629-4269-8DFC-F19E583DE4C9}" dt="2021-11-29T04:49:01.378" v="5697" actId="1076"/>
          <ac:picMkLst>
            <pc:docMk/>
            <pc:sldMk cId="1041878812" sldId="984"/>
            <ac:picMk id="3" creationId="{2185684D-3EA3-4CFC-BD0C-E315848D10BC}"/>
          </ac:picMkLst>
        </pc:picChg>
      </pc:sldChg>
      <pc:sldChg chg="addSp delSp modSp add mod ord">
        <pc:chgData name="Rowe, Megan - HCD" userId="5deddad6-d44f-494b-96af-8debdb52992e" providerId="ADAL" clId="{8056FD2B-7629-4269-8DFC-F19E583DE4C9}" dt="2021-12-07T04:35:58.839" v="8375" actId="478"/>
        <pc:sldMkLst>
          <pc:docMk/>
          <pc:sldMk cId="1936636492" sldId="985"/>
        </pc:sldMkLst>
        <pc:spChg chg="mod">
          <ac:chgData name="Rowe, Megan - HCD" userId="5deddad6-d44f-494b-96af-8debdb52992e" providerId="ADAL" clId="{8056FD2B-7629-4269-8DFC-F19E583DE4C9}" dt="2021-11-29T04:50:23.216" v="5711" actId="1076"/>
          <ac:spMkLst>
            <pc:docMk/>
            <pc:sldMk cId="1936636492" sldId="985"/>
            <ac:spMk id="6" creationId="{12794C68-F38B-5249-B4D4-7DBBCA4AA27B}"/>
          </ac:spMkLst>
        </pc:spChg>
        <pc:spChg chg="del mod">
          <ac:chgData name="Rowe, Megan - HCD" userId="5deddad6-d44f-494b-96af-8debdb52992e" providerId="ADAL" clId="{8056FD2B-7629-4269-8DFC-F19E583DE4C9}" dt="2021-12-07T04:35:58.839" v="8375" actId="478"/>
          <ac:spMkLst>
            <pc:docMk/>
            <pc:sldMk cId="1936636492" sldId="985"/>
            <ac:spMk id="8" creationId="{2335C0A4-4863-4661-9EA2-B32013F8CC6C}"/>
          </ac:spMkLst>
        </pc:spChg>
        <pc:spChg chg="mod">
          <ac:chgData name="Rowe, Megan - HCD" userId="5deddad6-d44f-494b-96af-8debdb52992e" providerId="ADAL" clId="{8056FD2B-7629-4269-8DFC-F19E583DE4C9}" dt="2021-11-29T04:50:28.709" v="5712" actId="14100"/>
          <ac:spMkLst>
            <pc:docMk/>
            <pc:sldMk cId="1936636492" sldId="985"/>
            <ac:spMk id="12" creationId="{ABCF6641-FAED-4876-830C-7B5C9E83666D}"/>
          </ac:spMkLst>
        </pc:spChg>
        <pc:picChg chg="add mod">
          <ac:chgData name="Rowe, Megan - HCD" userId="5deddad6-d44f-494b-96af-8debdb52992e" providerId="ADAL" clId="{8056FD2B-7629-4269-8DFC-F19E583DE4C9}" dt="2021-11-29T04:50:18.082" v="5710" actId="14100"/>
          <ac:picMkLst>
            <pc:docMk/>
            <pc:sldMk cId="1936636492" sldId="985"/>
            <ac:picMk id="3" creationId="{102EC6BD-8D09-442F-9A76-9EF5C9888E5D}"/>
          </ac:picMkLst>
        </pc:picChg>
      </pc:sldChg>
      <pc:sldChg chg="addSp delSp modSp add del mod">
        <pc:chgData name="Rowe, Megan - HCD" userId="5deddad6-d44f-494b-96af-8debdb52992e" providerId="ADAL" clId="{8056FD2B-7629-4269-8DFC-F19E583DE4C9}" dt="2021-12-02T20:09:00.427" v="7591" actId="47"/>
        <pc:sldMkLst>
          <pc:docMk/>
          <pc:sldMk cId="1199885571" sldId="986"/>
        </pc:sldMkLst>
        <pc:spChg chg="mod">
          <ac:chgData name="Rowe, Megan - HCD" userId="5deddad6-d44f-494b-96af-8debdb52992e" providerId="ADAL" clId="{8056FD2B-7629-4269-8DFC-F19E583DE4C9}" dt="2021-11-29T04:22:32.430" v="5496" actId="1076"/>
          <ac:spMkLst>
            <pc:docMk/>
            <pc:sldMk cId="1199885571" sldId="986"/>
            <ac:spMk id="6" creationId="{12794C68-F38B-5249-B4D4-7DBBCA4AA27B}"/>
          </ac:spMkLst>
        </pc:spChg>
        <pc:spChg chg="del mod">
          <ac:chgData name="Rowe, Megan - HCD" userId="5deddad6-d44f-494b-96af-8debdb52992e" providerId="ADAL" clId="{8056FD2B-7629-4269-8DFC-F19E583DE4C9}" dt="2021-11-29T04:16:40.399" v="5292"/>
          <ac:spMkLst>
            <pc:docMk/>
            <pc:sldMk cId="1199885571" sldId="986"/>
            <ac:spMk id="12" creationId="{ABCF6641-FAED-4876-830C-7B5C9E83666D}"/>
          </ac:spMkLst>
        </pc:spChg>
        <pc:picChg chg="add mod">
          <ac:chgData name="Rowe, Megan - HCD" userId="5deddad6-d44f-494b-96af-8debdb52992e" providerId="ADAL" clId="{8056FD2B-7629-4269-8DFC-F19E583DE4C9}" dt="2021-12-02T20:08:48.704" v="7590" actId="1076"/>
          <ac:picMkLst>
            <pc:docMk/>
            <pc:sldMk cId="1199885571" sldId="986"/>
            <ac:picMk id="7" creationId="{9BCF939A-36A5-4E10-99DE-E7E887558B5F}"/>
          </ac:picMkLst>
        </pc:picChg>
      </pc:sldChg>
      <pc:sldChg chg="addSp delSp modSp add mod">
        <pc:chgData name="Rowe, Megan - HCD" userId="5deddad6-d44f-494b-96af-8debdb52992e" providerId="ADAL" clId="{8056FD2B-7629-4269-8DFC-F19E583DE4C9}" dt="2021-12-07T04:36:05.597" v="8376" actId="478"/>
        <pc:sldMkLst>
          <pc:docMk/>
          <pc:sldMk cId="103121839" sldId="987"/>
        </pc:sldMkLst>
        <pc:spChg chg="mod">
          <ac:chgData name="Rowe, Megan - HCD" userId="5deddad6-d44f-494b-96af-8debdb52992e" providerId="ADAL" clId="{8056FD2B-7629-4269-8DFC-F19E583DE4C9}" dt="2021-11-29T04:20:30.848" v="5482" actId="1076"/>
          <ac:spMkLst>
            <pc:docMk/>
            <pc:sldMk cId="103121839" sldId="987"/>
            <ac:spMk id="6" creationId="{12794C68-F38B-5249-B4D4-7DBBCA4AA27B}"/>
          </ac:spMkLst>
        </pc:spChg>
        <pc:spChg chg="del">
          <ac:chgData name="Rowe, Megan - HCD" userId="5deddad6-d44f-494b-96af-8debdb52992e" providerId="ADAL" clId="{8056FD2B-7629-4269-8DFC-F19E583DE4C9}" dt="2021-12-07T04:36:05.597" v="8376" actId="478"/>
          <ac:spMkLst>
            <pc:docMk/>
            <pc:sldMk cId="103121839" sldId="987"/>
            <ac:spMk id="8" creationId="{2335C0A4-4863-4661-9EA2-B32013F8CC6C}"/>
          </ac:spMkLst>
        </pc:spChg>
        <pc:spChg chg="del mod">
          <ac:chgData name="Rowe, Megan - HCD" userId="5deddad6-d44f-494b-96af-8debdb52992e" providerId="ADAL" clId="{8056FD2B-7629-4269-8DFC-F19E583DE4C9}" dt="2021-11-29T04:16:44.990" v="5295"/>
          <ac:spMkLst>
            <pc:docMk/>
            <pc:sldMk cId="103121839" sldId="987"/>
            <ac:spMk id="12" creationId="{ABCF6641-FAED-4876-830C-7B5C9E83666D}"/>
          </ac:spMkLst>
        </pc:spChg>
        <pc:picChg chg="add mod">
          <ac:chgData name="Rowe, Megan - HCD" userId="5deddad6-d44f-494b-96af-8debdb52992e" providerId="ADAL" clId="{8056FD2B-7629-4269-8DFC-F19E583DE4C9}" dt="2021-11-29T04:19:33.174" v="5352" actId="14100"/>
          <ac:picMkLst>
            <pc:docMk/>
            <pc:sldMk cId="103121839" sldId="987"/>
            <ac:picMk id="7" creationId="{8F20184A-6B52-4E6C-9401-BE658E91F6EB}"/>
          </ac:picMkLst>
        </pc:picChg>
      </pc:sldChg>
      <pc:sldChg chg="addSp delSp modSp mod">
        <pc:chgData name="Rowe, Megan - HCD" userId="5deddad6-d44f-494b-96af-8debdb52992e" providerId="ADAL" clId="{8056FD2B-7629-4269-8DFC-F19E583DE4C9}" dt="2021-12-07T05:02:20.984" v="9472" actId="20577"/>
        <pc:sldMkLst>
          <pc:docMk/>
          <pc:sldMk cId="3707009675" sldId="988"/>
        </pc:sldMkLst>
        <pc:spChg chg="add mod">
          <ac:chgData name="Rowe, Megan - HCD" userId="5deddad6-d44f-494b-96af-8debdb52992e" providerId="ADAL" clId="{8056FD2B-7629-4269-8DFC-F19E583DE4C9}" dt="2021-12-07T05:02:20.984" v="9472" actId="20577"/>
          <ac:spMkLst>
            <pc:docMk/>
            <pc:sldMk cId="3707009675" sldId="988"/>
            <ac:spMk id="4" creationId="{5A3AC7E6-64F7-41A0-8BFE-4E3E93ADB983}"/>
          </ac:spMkLst>
        </pc:spChg>
        <pc:spChg chg="mod">
          <ac:chgData name="Rowe, Megan - HCD" userId="5deddad6-d44f-494b-96af-8debdb52992e" providerId="ADAL" clId="{8056FD2B-7629-4269-8DFC-F19E583DE4C9}" dt="2021-11-29T04:26:05.210" v="5525" actId="20577"/>
          <ac:spMkLst>
            <pc:docMk/>
            <pc:sldMk cId="3707009675" sldId="988"/>
            <ac:spMk id="6" creationId="{12794C68-F38B-5249-B4D4-7DBBCA4AA27B}"/>
          </ac:spMkLst>
        </pc:spChg>
        <pc:spChg chg="del">
          <ac:chgData name="Rowe, Megan - HCD" userId="5deddad6-d44f-494b-96af-8debdb52992e" providerId="ADAL" clId="{8056FD2B-7629-4269-8DFC-F19E583DE4C9}" dt="2021-12-07T04:36:11.352" v="8377" actId="478"/>
          <ac:spMkLst>
            <pc:docMk/>
            <pc:sldMk cId="3707009675" sldId="988"/>
            <ac:spMk id="8" creationId="{2335C0A4-4863-4661-9EA2-B32013F8CC6C}"/>
          </ac:spMkLst>
        </pc:spChg>
        <pc:spChg chg="add del mod">
          <ac:chgData name="Rowe, Megan - HCD" userId="5deddad6-d44f-494b-96af-8debdb52992e" providerId="ADAL" clId="{8056FD2B-7629-4269-8DFC-F19E583DE4C9}" dt="2021-12-07T04:58:25.369" v="8914" actId="478"/>
          <ac:spMkLst>
            <pc:docMk/>
            <pc:sldMk cId="3707009675" sldId="988"/>
            <ac:spMk id="11" creationId="{4E82729F-117E-437B-B450-E305CED522C1}"/>
          </ac:spMkLst>
        </pc:spChg>
        <pc:spChg chg="del mod">
          <ac:chgData name="Rowe, Megan - HCD" userId="5deddad6-d44f-494b-96af-8debdb52992e" providerId="ADAL" clId="{8056FD2B-7629-4269-8DFC-F19E583DE4C9}" dt="2021-11-29T04:26:45.567" v="5530"/>
          <ac:spMkLst>
            <pc:docMk/>
            <pc:sldMk cId="3707009675" sldId="988"/>
            <ac:spMk id="12" creationId="{ABCF6641-FAED-4876-830C-7B5C9E83666D}"/>
          </ac:spMkLst>
        </pc:spChg>
        <pc:picChg chg="add del mod">
          <ac:chgData name="Rowe, Megan - HCD" userId="5deddad6-d44f-494b-96af-8debdb52992e" providerId="ADAL" clId="{8056FD2B-7629-4269-8DFC-F19E583DE4C9}" dt="2021-12-07T04:54:48.645" v="8791" actId="478"/>
          <ac:picMkLst>
            <pc:docMk/>
            <pc:sldMk cId="3707009675" sldId="988"/>
            <ac:picMk id="3" creationId="{8D2CCA06-57D9-4B3A-A306-ECD5B12B3DF3}"/>
          </ac:picMkLst>
        </pc:picChg>
        <pc:picChg chg="add del mod">
          <ac:chgData name="Rowe, Megan - HCD" userId="5deddad6-d44f-494b-96af-8debdb52992e" providerId="ADAL" clId="{8056FD2B-7629-4269-8DFC-F19E583DE4C9}" dt="2021-12-07T04:45:52.845" v="8579" actId="478"/>
          <ac:picMkLst>
            <pc:docMk/>
            <pc:sldMk cId="3707009675" sldId="988"/>
            <ac:picMk id="7" creationId="{36979709-882B-47F8-B367-E4D990F3B74A}"/>
          </ac:picMkLst>
        </pc:picChg>
      </pc:sldChg>
      <pc:sldChg chg="addSp delSp modSp add mod">
        <pc:chgData name="Rowe, Megan - HCD" userId="5deddad6-d44f-494b-96af-8debdb52992e" providerId="ADAL" clId="{8056FD2B-7629-4269-8DFC-F19E583DE4C9}" dt="2021-12-07T04:36:17.661" v="8378" actId="478"/>
        <pc:sldMkLst>
          <pc:docMk/>
          <pc:sldMk cId="2018343321" sldId="989"/>
        </pc:sldMkLst>
        <pc:spChg chg="del">
          <ac:chgData name="Rowe, Megan - HCD" userId="5deddad6-d44f-494b-96af-8debdb52992e" providerId="ADAL" clId="{8056FD2B-7629-4269-8DFC-F19E583DE4C9}" dt="2021-12-07T04:36:17.661" v="8378" actId="478"/>
          <ac:spMkLst>
            <pc:docMk/>
            <pc:sldMk cId="2018343321" sldId="989"/>
            <ac:spMk id="8" creationId="{2335C0A4-4863-4661-9EA2-B32013F8CC6C}"/>
          </ac:spMkLst>
        </pc:spChg>
        <pc:spChg chg="del">
          <ac:chgData name="Rowe, Megan - HCD" userId="5deddad6-d44f-494b-96af-8debdb52992e" providerId="ADAL" clId="{8056FD2B-7629-4269-8DFC-F19E583DE4C9}" dt="2021-11-29T04:28:14.716" v="5556" actId="478"/>
          <ac:spMkLst>
            <pc:docMk/>
            <pc:sldMk cId="2018343321" sldId="989"/>
            <ac:spMk id="11" creationId="{4E82729F-117E-437B-B450-E305CED522C1}"/>
          </ac:spMkLst>
        </pc:spChg>
        <pc:spChg chg="add mod">
          <ac:chgData name="Rowe, Megan - HCD" userId="5deddad6-d44f-494b-96af-8debdb52992e" providerId="ADAL" clId="{8056FD2B-7629-4269-8DFC-F19E583DE4C9}" dt="2021-11-29T04:30:40.037" v="5615" actId="1076"/>
          <ac:spMkLst>
            <pc:docMk/>
            <pc:sldMk cId="2018343321" sldId="989"/>
            <ac:spMk id="14" creationId="{04CCC0F9-A6C2-4124-A9EA-14094A0BA3B1}"/>
          </ac:spMkLst>
        </pc:spChg>
        <pc:picChg chg="del">
          <ac:chgData name="Rowe, Megan - HCD" userId="5deddad6-d44f-494b-96af-8debdb52992e" providerId="ADAL" clId="{8056FD2B-7629-4269-8DFC-F19E583DE4C9}" dt="2021-11-29T04:28:12.937" v="5555" actId="478"/>
          <ac:picMkLst>
            <pc:docMk/>
            <pc:sldMk cId="2018343321" sldId="989"/>
            <ac:picMk id="7" creationId="{36979709-882B-47F8-B367-E4D990F3B74A}"/>
          </ac:picMkLst>
        </pc:picChg>
        <pc:picChg chg="add mod">
          <ac:chgData name="Rowe, Megan - HCD" userId="5deddad6-d44f-494b-96af-8debdb52992e" providerId="ADAL" clId="{8056FD2B-7629-4269-8DFC-F19E583DE4C9}" dt="2021-11-29T04:28:57.568" v="5559" actId="1076"/>
          <ac:picMkLst>
            <pc:docMk/>
            <pc:sldMk cId="2018343321" sldId="989"/>
            <ac:picMk id="12" creationId="{E0F662B4-5A6E-4FD7-80E5-AB3807C6234C}"/>
          </ac:picMkLst>
        </pc:picChg>
        <pc:picChg chg="add del mod">
          <ac:chgData name="Rowe, Megan - HCD" userId="5deddad6-d44f-494b-96af-8debdb52992e" providerId="ADAL" clId="{8056FD2B-7629-4269-8DFC-F19E583DE4C9}" dt="2021-11-29T04:29:10.466" v="5561" actId="478"/>
          <ac:picMkLst>
            <pc:docMk/>
            <pc:sldMk cId="2018343321" sldId="989"/>
            <ac:picMk id="13" creationId="{5D1897E2-5548-4B8D-A62C-91C3D5F655FE}"/>
          </ac:picMkLst>
        </pc:picChg>
      </pc:sldChg>
      <pc:sldChg chg="addSp delSp modSp add mod">
        <pc:chgData name="Rowe, Megan - HCD" userId="5deddad6-d44f-494b-96af-8debdb52992e" providerId="ADAL" clId="{8056FD2B-7629-4269-8DFC-F19E583DE4C9}" dt="2021-12-07T05:02:34.605" v="9473" actId="478"/>
        <pc:sldMkLst>
          <pc:docMk/>
          <pc:sldMk cId="4218341686" sldId="990"/>
        </pc:sldMkLst>
        <pc:spChg chg="del">
          <ac:chgData name="Rowe, Megan - HCD" userId="5deddad6-d44f-494b-96af-8debdb52992e" providerId="ADAL" clId="{8056FD2B-7629-4269-8DFC-F19E583DE4C9}" dt="2021-12-07T05:02:34.605" v="9473" actId="478"/>
          <ac:spMkLst>
            <pc:docMk/>
            <pc:sldMk cId="4218341686" sldId="990"/>
            <ac:spMk id="8" creationId="{2335C0A4-4863-4661-9EA2-B32013F8CC6C}"/>
          </ac:spMkLst>
        </pc:spChg>
        <pc:spChg chg="mod">
          <ac:chgData name="Rowe, Megan - HCD" userId="5deddad6-d44f-494b-96af-8debdb52992e" providerId="ADAL" clId="{8056FD2B-7629-4269-8DFC-F19E583DE4C9}" dt="2021-11-29T04:31:51.678" v="5632" actId="1076"/>
          <ac:spMkLst>
            <pc:docMk/>
            <pc:sldMk cId="4218341686" sldId="990"/>
            <ac:spMk id="11" creationId="{4E82729F-117E-437B-B450-E305CED522C1}"/>
          </ac:spMkLst>
        </pc:spChg>
        <pc:picChg chg="del">
          <ac:chgData name="Rowe, Megan - HCD" userId="5deddad6-d44f-494b-96af-8debdb52992e" providerId="ADAL" clId="{8056FD2B-7629-4269-8DFC-F19E583DE4C9}" dt="2021-11-29T04:31:07.223" v="5616" actId="478"/>
          <ac:picMkLst>
            <pc:docMk/>
            <pc:sldMk cId="4218341686" sldId="990"/>
            <ac:picMk id="7" creationId="{36979709-882B-47F8-B367-E4D990F3B74A}"/>
          </ac:picMkLst>
        </pc:picChg>
        <pc:picChg chg="add mod">
          <ac:chgData name="Rowe, Megan - HCD" userId="5deddad6-d44f-494b-96af-8debdb52992e" providerId="ADAL" clId="{8056FD2B-7629-4269-8DFC-F19E583DE4C9}" dt="2021-11-29T04:31:11.469" v="5619" actId="14100"/>
          <ac:picMkLst>
            <pc:docMk/>
            <pc:sldMk cId="4218341686" sldId="990"/>
            <ac:picMk id="12" creationId="{67A9938C-780A-4511-8A84-B9F771645345}"/>
          </ac:picMkLst>
        </pc:picChg>
      </pc:sldChg>
      <pc:sldChg chg="del">
        <pc:chgData name="Rowe, Megan - HCD" userId="5deddad6-d44f-494b-96af-8debdb52992e" providerId="ADAL" clId="{8056FD2B-7629-4269-8DFC-F19E583DE4C9}" dt="2021-11-29T04:32:50.868" v="5643" actId="47"/>
        <pc:sldMkLst>
          <pc:docMk/>
          <pc:sldMk cId="704467721" sldId="991"/>
        </pc:sldMkLst>
      </pc:sldChg>
      <pc:sldChg chg="add del">
        <pc:chgData name="Rowe, Megan - HCD" userId="5deddad6-d44f-494b-96af-8debdb52992e" providerId="ADAL" clId="{8056FD2B-7629-4269-8DFC-F19E583DE4C9}" dt="2021-11-29T04:32:38.809" v="5638"/>
        <pc:sldMkLst>
          <pc:docMk/>
          <pc:sldMk cId="806707748" sldId="991"/>
        </pc:sldMkLst>
      </pc:sldChg>
      <pc:sldChg chg="delSp add del mod modNotesTx">
        <pc:chgData name="Rowe, Megan - HCD" userId="5deddad6-d44f-494b-96af-8debdb52992e" providerId="ADAL" clId="{8056FD2B-7629-4269-8DFC-F19E583DE4C9}" dt="2021-12-07T05:22:27.546" v="10001"/>
        <pc:sldMkLst>
          <pc:docMk/>
          <pc:sldMk cId="1981162491" sldId="992"/>
        </pc:sldMkLst>
        <pc:spChg chg="del">
          <ac:chgData name="Rowe, Megan - HCD" userId="5deddad6-d44f-494b-96af-8debdb52992e" providerId="ADAL" clId="{8056FD2B-7629-4269-8DFC-F19E583DE4C9}" dt="2021-12-07T04:17:47.485" v="8042" actId="478"/>
          <ac:spMkLst>
            <pc:docMk/>
            <pc:sldMk cId="1981162491" sldId="992"/>
            <ac:spMk id="8" creationId="{BADFF5FB-2F85-4412-8AF4-64DA340C6616}"/>
          </ac:spMkLst>
        </pc:spChg>
      </pc:sldChg>
      <pc:sldChg chg="delSp modSp add del mod modNotesTx">
        <pc:chgData name="Rowe, Megan - HCD" userId="5deddad6-d44f-494b-96af-8debdb52992e" providerId="ADAL" clId="{8056FD2B-7629-4269-8DFC-F19E583DE4C9}" dt="2021-12-07T04:17:41.493" v="8041" actId="1076"/>
        <pc:sldMkLst>
          <pc:docMk/>
          <pc:sldMk cId="4045180295" sldId="993"/>
        </pc:sldMkLst>
        <pc:spChg chg="mod">
          <ac:chgData name="Rowe, Megan - HCD" userId="5deddad6-d44f-494b-96af-8debdb52992e" providerId="ADAL" clId="{8056FD2B-7629-4269-8DFC-F19E583DE4C9}" dt="2021-12-07T04:17:37.310" v="8040" actId="1076"/>
          <ac:spMkLst>
            <pc:docMk/>
            <pc:sldMk cId="4045180295" sldId="993"/>
            <ac:spMk id="20" creationId="{0C18FF05-88F8-4DE7-883D-71304433EA0E}"/>
          </ac:spMkLst>
        </pc:spChg>
        <pc:spChg chg="mod">
          <ac:chgData name="Rowe, Megan - HCD" userId="5deddad6-d44f-494b-96af-8debdb52992e" providerId="ADAL" clId="{8056FD2B-7629-4269-8DFC-F19E583DE4C9}" dt="2021-12-07T04:17:41.493" v="8041" actId="1076"/>
          <ac:spMkLst>
            <pc:docMk/>
            <pc:sldMk cId="4045180295" sldId="993"/>
            <ac:spMk id="27" creationId="{B80C2516-62E6-44F2-B5EA-E335C210B97D}"/>
          </ac:spMkLst>
        </pc:spChg>
        <pc:picChg chg="del">
          <ac:chgData name="Rowe, Megan - HCD" userId="5deddad6-d44f-494b-96af-8debdb52992e" providerId="ADAL" clId="{8056FD2B-7629-4269-8DFC-F19E583DE4C9}" dt="2021-12-01T15:09:33.726" v="5768" actId="478"/>
          <ac:picMkLst>
            <pc:docMk/>
            <pc:sldMk cId="4045180295" sldId="993"/>
            <ac:picMk id="7" creationId="{E1843A64-B397-4764-BCEA-4C3D93CA4A06}"/>
          </ac:picMkLst>
        </pc:picChg>
      </pc:sldChg>
      <pc:sldChg chg="delSp add del mod modNotesTx">
        <pc:chgData name="Rowe, Megan - HCD" userId="5deddad6-d44f-494b-96af-8debdb52992e" providerId="ADAL" clId="{8056FD2B-7629-4269-8DFC-F19E583DE4C9}" dt="2021-12-07T05:24:24.743" v="10052" actId="20577"/>
        <pc:sldMkLst>
          <pc:docMk/>
          <pc:sldMk cId="405528366" sldId="994"/>
        </pc:sldMkLst>
        <pc:spChg chg="del">
          <ac:chgData name="Rowe, Megan - HCD" userId="5deddad6-d44f-494b-96af-8debdb52992e" providerId="ADAL" clId="{8056FD2B-7629-4269-8DFC-F19E583DE4C9}" dt="2021-12-07T04:17:19.151" v="8039" actId="478"/>
          <ac:spMkLst>
            <pc:docMk/>
            <pc:sldMk cId="405528366" sldId="994"/>
            <ac:spMk id="6" creationId="{B5BA1E5F-4A4A-4C53-8A0E-F24D990AFACE}"/>
          </ac:spMkLst>
        </pc:spChg>
      </pc:sldChg>
      <pc:sldChg chg="add del modNotesTx">
        <pc:chgData name="Rowe, Megan - HCD" userId="5deddad6-d44f-494b-96af-8debdb52992e" providerId="ADAL" clId="{8056FD2B-7629-4269-8DFC-F19E583DE4C9}" dt="2021-12-07T05:24:58.422" v="10053"/>
        <pc:sldMkLst>
          <pc:docMk/>
          <pc:sldMk cId="2133569899" sldId="995"/>
        </pc:sldMkLst>
      </pc:sldChg>
      <pc:sldChg chg="delSp add del mod modNotesTx">
        <pc:chgData name="Rowe, Megan - HCD" userId="5deddad6-d44f-494b-96af-8debdb52992e" providerId="ADAL" clId="{8056FD2B-7629-4269-8DFC-F19E583DE4C9}" dt="2021-12-07T05:25:20.246" v="10055"/>
        <pc:sldMkLst>
          <pc:docMk/>
          <pc:sldMk cId="909321442" sldId="996"/>
        </pc:sldMkLst>
        <pc:spChg chg="del">
          <ac:chgData name="Rowe, Megan - HCD" userId="5deddad6-d44f-494b-96af-8debdb52992e" providerId="ADAL" clId="{8056FD2B-7629-4269-8DFC-F19E583DE4C9}" dt="2021-12-07T04:17:15.568" v="8038" actId="478"/>
          <ac:spMkLst>
            <pc:docMk/>
            <pc:sldMk cId="909321442" sldId="996"/>
            <ac:spMk id="8" creationId="{BADFF5FB-2F85-4412-8AF4-64DA340C6616}"/>
          </ac:spMkLst>
        </pc:spChg>
      </pc:sldChg>
      <pc:sldChg chg="delSp add del mod modNotesTx">
        <pc:chgData name="Rowe, Megan - HCD" userId="5deddad6-d44f-494b-96af-8debdb52992e" providerId="ADAL" clId="{8056FD2B-7629-4269-8DFC-F19E583DE4C9}" dt="2021-12-07T05:25:12.944" v="10054"/>
        <pc:sldMkLst>
          <pc:docMk/>
          <pc:sldMk cId="488573249" sldId="997"/>
        </pc:sldMkLst>
        <pc:spChg chg="del">
          <ac:chgData name="Rowe, Megan - HCD" userId="5deddad6-d44f-494b-96af-8debdb52992e" providerId="ADAL" clId="{8056FD2B-7629-4269-8DFC-F19E583DE4C9}" dt="2021-12-07T04:17:10.149" v="8037" actId="478"/>
          <ac:spMkLst>
            <pc:docMk/>
            <pc:sldMk cId="488573249" sldId="997"/>
            <ac:spMk id="8" creationId="{BADFF5FB-2F85-4412-8AF4-64DA340C6616}"/>
          </ac:spMkLst>
        </pc:spChg>
      </pc:sldChg>
      <pc:sldChg chg="add del">
        <pc:chgData name="Rowe, Megan - HCD" userId="5deddad6-d44f-494b-96af-8debdb52992e" providerId="ADAL" clId="{8056FD2B-7629-4269-8DFC-F19E583DE4C9}" dt="2021-11-29T04:34:23.004" v="5668" actId="47"/>
        <pc:sldMkLst>
          <pc:docMk/>
          <pc:sldMk cId="94849927" sldId="998"/>
        </pc:sldMkLst>
      </pc:sldChg>
      <pc:sldChg chg="add del modNotesTx">
        <pc:chgData name="Rowe, Megan - HCD" userId="5deddad6-d44f-494b-96af-8debdb52992e" providerId="ADAL" clId="{8056FD2B-7629-4269-8DFC-F19E583DE4C9}" dt="2021-12-01T15:12:40.979" v="5784" actId="47"/>
        <pc:sldMkLst>
          <pc:docMk/>
          <pc:sldMk cId="1504934547" sldId="999"/>
        </pc:sldMkLst>
      </pc:sldChg>
      <pc:sldChg chg="del modNotesTx">
        <pc:chgData name="Rowe, Megan - HCD" userId="5deddad6-d44f-494b-96af-8debdb52992e" providerId="ADAL" clId="{8056FD2B-7629-4269-8DFC-F19E583DE4C9}" dt="2021-11-29T04:54:08.091" v="5746" actId="47"/>
        <pc:sldMkLst>
          <pc:docMk/>
          <pc:sldMk cId="4233043121" sldId="1000"/>
        </pc:sldMkLst>
      </pc:sldChg>
      <pc:sldChg chg="delSp modSp add mod">
        <pc:chgData name="Rowe, Megan - HCD" userId="5deddad6-d44f-494b-96af-8debdb52992e" providerId="ADAL" clId="{8056FD2B-7629-4269-8DFC-F19E583DE4C9}" dt="2021-12-07T04:17:05.655" v="8036" actId="1035"/>
        <pc:sldMkLst>
          <pc:docMk/>
          <pc:sldMk cId="1012226474" sldId="1001"/>
        </pc:sldMkLst>
        <pc:spChg chg="mod">
          <ac:chgData name="Rowe, Megan - HCD" userId="5deddad6-d44f-494b-96af-8debdb52992e" providerId="ADAL" clId="{8056FD2B-7629-4269-8DFC-F19E583DE4C9}" dt="2021-12-07T04:17:05.655" v="8036" actId="1035"/>
          <ac:spMkLst>
            <pc:docMk/>
            <pc:sldMk cId="1012226474" sldId="1001"/>
            <ac:spMk id="20" creationId="{0C18FF05-88F8-4DE7-883D-71304433EA0E}"/>
          </ac:spMkLst>
        </pc:spChg>
        <pc:spChg chg="mod">
          <ac:chgData name="Rowe, Megan - HCD" userId="5deddad6-d44f-494b-96af-8debdb52992e" providerId="ADAL" clId="{8056FD2B-7629-4269-8DFC-F19E583DE4C9}" dt="2021-12-07T04:17:05.655" v="8036" actId="1035"/>
          <ac:spMkLst>
            <pc:docMk/>
            <pc:sldMk cId="1012226474" sldId="1001"/>
            <ac:spMk id="27" creationId="{B80C2516-62E6-44F2-B5EA-E335C210B97D}"/>
          </ac:spMkLst>
        </pc:spChg>
        <pc:picChg chg="del">
          <ac:chgData name="Rowe, Megan - HCD" userId="5deddad6-d44f-494b-96af-8debdb52992e" providerId="ADAL" clId="{8056FD2B-7629-4269-8DFC-F19E583DE4C9}" dt="2021-12-01T15:09:40.194" v="5769" actId="478"/>
          <ac:picMkLst>
            <pc:docMk/>
            <pc:sldMk cId="1012226474" sldId="1001"/>
            <ac:picMk id="7" creationId="{E1843A64-B397-4764-BCEA-4C3D93CA4A06}"/>
          </ac:picMkLst>
        </pc:picChg>
      </pc:sldChg>
      <pc:sldChg chg="modSp add mod">
        <pc:chgData name="Rowe, Megan - HCD" userId="5deddad6-d44f-494b-96af-8debdb52992e" providerId="ADAL" clId="{8056FD2B-7629-4269-8DFC-F19E583DE4C9}" dt="2021-12-02T17:47:46.427" v="7564" actId="20577"/>
        <pc:sldMkLst>
          <pc:docMk/>
          <pc:sldMk cId="3313965191" sldId="1002"/>
        </pc:sldMkLst>
        <pc:spChg chg="mod">
          <ac:chgData name="Rowe, Megan - HCD" userId="5deddad6-d44f-494b-96af-8debdb52992e" providerId="ADAL" clId="{8056FD2B-7629-4269-8DFC-F19E583DE4C9}" dt="2021-12-02T17:47:46.427" v="7564" actId="20577"/>
          <ac:spMkLst>
            <pc:docMk/>
            <pc:sldMk cId="3313965191" sldId="1002"/>
            <ac:spMk id="27" creationId="{B80C2516-62E6-44F2-B5EA-E335C210B97D}"/>
          </ac:spMkLst>
        </pc:spChg>
      </pc:sldChg>
      <pc:sldChg chg="delSp mod">
        <pc:chgData name="Rowe, Megan - HCD" userId="5deddad6-d44f-494b-96af-8debdb52992e" providerId="ADAL" clId="{8056FD2B-7629-4269-8DFC-F19E583DE4C9}" dt="2021-12-07T05:32:48.395" v="10125" actId="478"/>
        <pc:sldMkLst>
          <pc:docMk/>
          <pc:sldMk cId="3259698369" sldId="1007"/>
        </pc:sldMkLst>
        <pc:spChg chg="del">
          <ac:chgData name="Rowe, Megan - HCD" userId="5deddad6-d44f-494b-96af-8debdb52992e" providerId="ADAL" clId="{8056FD2B-7629-4269-8DFC-F19E583DE4C9}" dt="2021-12-07T05:32:48.395" v="10125" actId="478"/>
          <ac:spMkLst>
            <pc:docMk/>
            <pc:sldMk cId="3259698369" sldId="1007"/>
            <ac:spMk id="4" creationId="{B9062640-97DC-784B-A69D-D151BEBDF38E}"/>
          </ac:spMkLst>
        </pc:spChg>
      </pc:sldChg>
      <pc:sldChg chg="modSp add mod">
        <pc:chgData name="Rowe, Megan - HCD" userId="5deddad6-d44f-494b-96af-8debdb52992e" providerId="ADAL" clId="{8056FD2B-7629-4269-8DFC-F19E583DE4C9}" dt="2021-12-07T04:56:58.502" v="8888" actId="14100"/>
        <pc:sldMkLst>
          <pc:docMk/>
          <pc:sldMk cId="1451934840" sldId="1012"/>
        </pc:sldMkLst>
        <pc:spChg chg="mod">
          <ac:chgData name="Rowe, Megan - HCD" userId="5deddad6-d44f-494b-96af-8debdb52992e" providerId="ADAL" clId="{8056FD2B-7629-4269-8DFC-F19E583DE4C9}" dt="2021-12-07T04:56:58.502" v="8888" actId="14100"/>
          <ac:spMkLst>
            <pc:docMk/>
            <pc:sldMk cId="1451934840" sldId="1012"/>
            <ac:spMk id="11" creationId="{4E82729F-117E-437B-B450-E305CED522C1}"/>
          </ac:spMkLst>
        </pc:spChg>
      </pc:sldChg>
      <pc:sldChg chg="add del">
        <pc:chgData name="Rowe, Megan - HCD" userId="5deddad6-d44f-494b-96af-8debdb52992e" providerId="ADAL" clId="{8056FD2B-7629-4269-8DFC-F19E583DE4C9}" dt="2021-12-07T04:46:09.628" v="8581" actId="47"/>
        <pc:sldMkLst>
          <pc:docMk/>
          <pc:sldMk cId="2867299740" sldId="1013"/>
        </pc:sldMkLst>
      </pc:sldChg>
      <pc:sldChg chg="modSp add mod">
        <pc:chgData name="Rowe, Megan - HCD" userId="5deddad6-d44f-494b-96af-8debdb52992e" providerId="ADAL" clId="{8056FD2B-7629-4269-8DFC-F19E583DE4C9}" dt="2021-12-07T04:56:26.496" v="8879" actId="21"/>
        <pc:sldMkLst>
          <pc:docMk/>
          <pc:sldMk cId="3513733805" sldId="1013"/>
        </pc:sldMkLst>
        <pc:spChg chg="mod">
          <ac:chgData name="Rowe, Megan - HCD" userId="5deddad6-d44f-494b-96af-8debdb52992e" providerId="ADAL" clId="{8056FD2B-7629-4269-8DFC-F19E583DE4C9}" dt="2021-12-07T04:56:26.496" v="8879" actId="21"/>
          <ac:spMkLst>
            <pc:docMk/>
            <pc:sldMk cId="3513733805" sldId="1013"/>
            <ac:spMk id="11" creationId="{4E82729F-117E-437B-B450-E305CED522C1}"/>
          </ac:spMkLst>
        </pc:spChg>
      </pc:sldChg>
      <pc:sldChg chg="addSp modSp add mod">
        <pc:chgData name="Rowe, Megan - HCD" userId="5deddad6-d44f-494b-96af-8debdb52992e" providerId="ADAL" clId="{8056FD2B-7629-4269-8DFC-F19E583DE4C9}" dt="2021-12-07T05:08:01.587" v="9934" actId="20577"/>
        <pc:sldMkLst>
          <pc:docMk/>
          <pc:sldMk cId="2472410760" sldId="1014"/>
        </pc:sldMkLst>
        <pc:spChg chg="mod">
          <ac:chgData name="Rowe, Megan - HCD" userId="5deddad6-d44f-494b-96af-8debdb52992e" providerId="ADAL" clId="{8056FD2B-7629-4269-8DFC-F19E583DE4C9}" dt="2021-12-07T05:08:01.587" v="9934" actId="20577"/>
          <ac:spMkLst>
            <pc:docMk/>
            <pc:sldMk cId="2472410760" sldId="1014"/>
            <ac:spMk id="4" creationId="{5A3AC7E6-64F7-41A0-8BFE-4E3E93ADB983}"/>
          </ac:spMkLst>
        </pc:spChg>
        <pc:spChg chg="mod">
          <ac:chgData name="Rowe, Megan - HCD" userId="5deddad6-d44f-494b-96af-8debdb52992e" providerId="ADAL" clId="{8056FD2B-7629-4269-8DFC-F19E583DE4C9}" dt="2021-12-07T05:06:43.275" v="9753" actId="1076"/>
          <ac:spMkLst>
            <pc:docMk/>
            <pc:sldMk cId="2472410760" sldId="1014"/>
            <ac:spMk id="6" creationId="{12794C68-F38B-5249-B4D4-7DBBCA4AA27B}"/>
          </ac:spMkLst>
        </pc:spChg>
        <pc:picChg chg="add mod">
          <ac:chgData name="Rowe, Megan - HCD" userId="5deddad6-d44f-494b-96af-8debdb52992e" providerId="ADAL" clId="{8056FD2B-7629-4269-8DFC-F19E583DE4C9}" dt="2021-12-07T05:05:07.920" v="9548" actId="14100"/>
          <ac:picMkLst>
            <pc:docMk/>
            <pc:sldMk cId="2472410760" sldId="1014"/>
            <ac:picMk id="3" creationId="{6ED4BEC0-D989-4F5E-A4A7-40F8B1DB8438}"/>
          </ac:picMkLst>
        </pc:picChg>
      </pc:sldChg>
      <pc:sldChg chg="modNotesTx">
        <pc:chgData name="Rowe, Megan - HCD" userId="5deddad6-d44f-494b-96af-8debdb52992e" providerId="ADAL" clId="{8056FD2B-7629-4269-8DFC-F19E583DE4C9}" dt="2021-12-07T05:30:29.375" v="10102" actId="20577"/>
        <pc:sldMkLst>
          <pc:docMk/>
          <pc:sldMk cId="2113429620" sldId="1015"/>
        </pc:sldMkLst>
      </pc:sldChg>
      <pc:sldChg chg="delSp add del mod">
        <pc:chgData name="Rowe, Megan - HCD" userId="5deddad6-d44f-494b-96af-8debdb52992e" providerId="ADAL" clId="{8056FD2B-7629-4269-8DFC-F19E583DE4C9}" dt="2021-12-07T05:15:35.137" v="9981" actId="47"/>
        <pc:sldMkLst>
          <pc:docMk/>
          <pc:sldMk cId="4048088226" sldId="1015"/>
        </pc:sldMkLst>
        <pc:spChg chg="del">
          <ac:chgData name="Rowe, Megan - HCD" userId="5deddad6-d44f-494b-96af-8debdb52992e" providerId="ADAL" clId="{8056FD2B-7629-4269-8DFC-F19E583DE4C9}" dt="2021-12-07T05:13:45.085" v="9959" actId="478"/>
          <ac:spMkLst>
            <pc:docMk/>
            <pc:sldMk cId="4048088226" sldId="1015"/>
            <ac:spMk id="14" creationId="{A56B3F1E-3E8E-43AF-9D17-355ACB36A417}"/>
          </ac:spMkLst>
        </pc:spChg>
      </pc:sldChg>
      <pc:sldChg chg="delSp del mod">
        <pc:chgData name="Rowe, Megan - HCD" userId="5deddad6-d44f-494b-96af-8debdb52992e" providerId="ADAL" clId="{8056FD2B-7629-4269-8DFC-F19E583DE4C9}" dt="2021-12-07T05:15:59.092" v="9983" actId="47"/>
        <pc:sldMkLst>
          <pc:docMk/>
          <pc:sldMk cId="2343745586" sldId="1016"/>
        </pc:sldMkLst>
        <pc:spChg chg="del">
          <ac:chgData name="Rowe, Megan - HCD" userId="5deddad6-d44f-494b-96af-8debdb52992e" providerId="ADAL" clId="{8056FD2B-7629-4269-8DFC-F19E583DE4C9}" dt="2021-12-07T05:13:50.269" v="9960" actId="478"/>
          <ac:spMkLst>
            <pc:docMk/>
            <pc:sldMk cId="2343745586" sldId="1016"/>
            <ac:spMk id="8" creationId="{0FE7C094-AADF-4597-9A03-F4552DFDDA85}"/>
          </ac:spMkLst>
        </pc:spChg>
      </pc:sldChg>
      <pc:sldChg chg="addSp delSp add del mod">
        <pc:chgData name="Rowe, Megan - HCD" userId="5deddad6-d44f-494b-96af-8debdb52992e" providerId="ADAL" clId="{8056FD2B-7629-4269-8DFC-F19E583DE4C9}" dt="2021-12-07T05:13:31.499" v="9957"/>
        <pc:sldMkLst>
          <pc:docMk/>
          <pc:sldMk cId="3298617040" sldId="1016"/>
        </pc:sldMkLst>
        <pc:spChg chg="add del">
          <ac:chgData name="Rowe, Megan - HCD" userId="5deddad6-d44f-494b-96af-8debdb52992e" providerId="ADAL" clId="{8056FD2B-7629-4269-8DFC-F19E583DE4C9}" dt="2021-12-07T05:13:27.572" v="9955" actId="478"/>
          <ac:spMkLst>
            <pc:docMk/>
            <pc:sldMk cId="3298617040" sldId="1016"/>
            <ac:spMk id="8" creationId="{0FE7C094-AADF-4597-9A03-F4552DFDDA85}"/>
          </ac:spMkLst>
        </pc:spChg>
      </pc:sldChg>
      <pc:sldChg chg="add del">
        <pc:chgData name="Rowe, Megan - HCD" userId="5deddad6-d44f-494b-96af-8debdb52992e" providerId="ADAL" clId="{8056FD2B-7629-4269-8DFC-F19E583DE4C9}" dt="2021-12-07T05:13:31.499" v="9957"/>
        <pc:sldMkLst>
          <pc:docMk/>
          <pc:sldMk cId="539361586" sldId="1017"/>
        </pc:sldMkLst>
      </pc:sldChg>
      <pc:sldChg chg="delSp del mod">
        <pc:chgData name="Rowe, Megan - HCD" userId="5deddad6-d44f-494b-96af-8debdb52992e" providerId="ADAL" clId="{8056FD2B-7629-4269-8DFC-F19E583DE4C9}" dt="2021-12-07T05:20:36.982" v="9986" actId="47"/>
        <pc:sldMkLst>
          <pc:docMk/>
          <pc:sldMk cId="669455539" sldId="1017"/>
        </pc:sldMkLst>
        <pc:spChg chg="del">
          <ac:chgData name="Rowe, Megan - HCD" userId="5deddad6-d44f-494b-96af-8debdb52992e" providerId="ADAL" clId="{8056FD2B-7629-4269-8DFC-F19E583DE4C9}" dt="2021-12-07T05:13:54.017" v="9961" actId="478"/>
          <ac:spMkLst>
            <pc:docMk/>
            <pc:sldMk cId="669455539" sldId="1017"/>
            <ac:spMk id="10" creationId="{20FEBBF7-B1D1-421C-B7EB-846CC97C6913}"/>
          </ac:spMkLst>
        </pc:spChg>
      </pc:sldChg>
      <pc:sldChg chg="modNotesTx">
        <pc:chgData name="Rowe, Megan - HCD" userId="5deddad6-d44f-494b-96af-8debdb52992e" providerId="ADAL" clId="{8056FD2B-7629-4269-8DFC-F19E583DE4C9}" dt="2021-12-07T05:29:58.423" v="10089" actId="6549"/>
        <pc:sldMkLst>
          <pc:docMk/>
          <pc:sldMk cId="915039496" sldId="1017"/>
        </pc:sldMkLst>
      </pc:sldChg>
      <pc:sldChg chg="add del">
        <pc:chgData name="Rowe, Megan - HCD" userId="5deddad6-d44f-494b-96af-8debdb52992e" providerId="ADAL" clId="{8056FD2B-7629-4269-8DFC-F19E583DE4C9}" dt="2021-12-07T05:13:31.499" v="9957"/>
        <pc:sldMkLst>
          <pc:docMk/>
          <pc:sldMk cId="437101366" sldId="1018"/>
        </pc:sldMkLst>
      </pc:sldChg>
      <pc:sldChg chg="delSp del mod">
        <pc:chgData name="Rowe, Megan - HCD" userId="5deddad6-d44f-494b-96af-8debdb52992e" providerId="ADAL" clId="{8056FD2B-7629-4269-8DFC-F19E583DE4C9}" dt="2021-12-07T05:21:10.089" v="9993" actId="47"/>
        <pc:sldMkLst>
          <pc:docMk/>
          <pc:sldMk cId="2394267763" sldId="1018"/>
        </pc:sldMkLst>
        <pc:spChg chg="del">
          <ac:chgData name="Rowe, Megan - HCD" userId="5deddad6-d44f-494b-96af-8debdb52992e" providerId="ADAL" clId="{8056FD2B-7629-4269-8DFC-F19E583DE4C9}" dt="2021-12-07T05:13:56.893" v="9962" actId="478"/>
          <ac:spMkLst>
            <pc:docMk/>
            <pc:sldMk cId="2394267763" sldId="1018"/>
            <ac:spMk id="8" creationId="{BADFF5FB-2F85-4412-8AF4-64DA340C6616}"/>
          </ac:spMkLst>
        </pc:spChg>
      </pc:sldChg>
      <pc:sldChg chg="add del">
        <pc:chgData name="Rowe, Megan - HCD" userId="5deddad6-d44f-494b-96af-8debdb52992e" providerId="ADAL" clId="{8056FD2B-7629-4269-8DFC-F19E583DE4C9}" dt="2021-12-07T05:13:31.499" v="9957"/>
        <pc:sldMkLst>
          <pc:docMk/>
          <pc:sldMk cId="2320480978" sldId="1019"/>
        </pc:sldMkLst>
      </pc:sldChg>
      <pc:sldChg chg="addSp delSp del mod">
        <pc:chgData name="Rowe, Megan - HCD" userId="5deddad6-d44f-494b-96af-8debdb52992e" providerId="ADAL" clId="{8056FD2B-7629-4269-8DFC-F19E583DE4C9}" dt="2021-12-07T05:21:27.496" v="9995" actId="47"/>
        <pc:sldMkLst>
          <pc:docMk/>
          <pc:sldMk cId="2700392867" sldId="1019"/>
        </pc:sldMkLst>
        <pc:spChg chg="add del">
          <ac:chgData name="Rowe, Megan - HCD" userId="5deddad6-d44f-494b-96af-8debdb52992e" providerId="ADAL" clId="{8056FD2B-7629-4269-8DFC-F19E583DE4C9}" dt="2021-12-07T05:14:56.136" v="9978" actId="478"/>
          <ac:spMkLst>
            <pc:docMk/>
            <pc:sldMk cId="2700392867" sldId="1019"/>
            <ac:spMk id="8" creationId="{2335C0A4-4863-4661-9EA2-B32013F8CC6C}"/>
          </ac:spMkLst>
        </pc:spChg>
      </pc:sldChg>
      <pc:sldChg chg="addSp delSp del mod">
        <pc:chgData name="Rowe, Megan - HCD" userId="5deddad6-d44f-494b-96af-8debdb52992e" providerId="ADAL" clId="{8056FD2B-7629-4269-8DFC-F19E583DE4C9}" dt="2021-12-07T05:21:39.753" v="9997" actId="47"/>
        <pc:sldMkLst>
          <pc:docMk/>
          <pc:sldMk cId="1797595275" sldId="1020"/>
        </pc:sldMkLst>
        <pc:spChg chg="add del">
          <ac:chgData name="Rowe, Megan - HCD" userId="5deddad6-d44f-494b-96af-8debdb52992e" providerId="ADAL" clId="{8056FD2B-7629-4269-8DFC-F19E583DE4C9}" dt="2021-12-07T05:14:55.387" v="9977" actId="478"/>
          <ac:spMkLst>
            <pc:docMk/>
            <pc:sldMk cId="1797595275" sldId="1020"/>
            <ac:spMk id="8" creationId="{218B4DA6-A1C1-4475-A098-82C2ED915A07}"/>
          </ac:spMkLst>
        </pc:spChg>
      </pc:sldChg>
      <pc:sldChg chg="add del">
        <pc:chgData name="Rowe, Megan - HCD" userId="5deddad6-d44f-494b-96af-8debdb52992e" providerId="ADAL" clId="{8056FD2B-7629-4269-8DFC-F19E583DE4C9}" dt="2021-12-07T05:13:31.499" v="9957"/>
        <pc:sldMkLst>
          <pc:docMk/>
          <pc:sldMk cId="1804039186" sldId="1020"/>
        </pc:sldMkLst>
      </pc:sldChg>
      <pc:sldChg chg="addSp delSp del mod">
        <pc:chgData name="Rowe, Megan - HCD" userId="5deddad6-d44f-494b-96af-8debdb52992e" providerId="ADAL" clId="{8056FD2B-7629-4269-8DFC-F19E583DE4C9}" dt="2021-12-07T05:21:54.537" v="9999" actId="47"/>
        <pc:sldMkLst>
          <pc:docMk/>
          <pc:sldMk cId="239031961" sldId="1021"/>
        </pc:sldMkLst>
        <pc:spChg chg="add del">
          <ac:chgData name="Rowe, Megan - HCD" userId="5deddad6-d44f-494b-96af-8debdb52992e" providerId="ADAL" clId="{8056FD2B-7629-4269-8DFC-F19E583DE4C9}" dt="2021-12-07T05:14:54.624" v="9976" actId="478"/>
          <ac:spMkLst>
            <pc:docMk/>
            <pc:sldMk cId="239031961" sldId="1021"/>
            <ac:spMk id="8" creationId="{22F8DC2F-9E7F-4859-A02D-033EA78F2BF6}"/>
          </ac:spMkLst>
        </pc:spChg>
      </pc:sldChg>
      <pc:sldChg chg="add del">
        <pc:chgData name="Rowe, Megan - HCD" userId="5deddad6-d44f-494b-96af-8debdb52992e" providerId="ADAL" clId="{8056FD2B-7629-4269-8DFC-F19E583DE4C9}" dt="2021-12-07T05:13:31.499" v="9957"/>
        <pc:sldMkLst>
          <pc:docMk/>
          <pc:sldMk cId="1133734028" sldId="1021"/>
        </pc:sldMkLst>
      </pc:sldChg>
      <pc:sldChg chg="add del">
        <pc:chgData name="Rowe, Megan - HCD" userId="5deddad6-d44f-494b-96af-8debdb52992e" providerId="ADAL" clId="{8056FD2B-7629-4269-8DFC-F19E583DE4C9}" dt="2021-12-07T05:13:31.499" v="9957"/>
        <pc:sldMkLst>
          <pc:docMk/>
          <pc:sldMk cId="1174688666" sldId="1022"/>
        </pc:sldMkLst>
      </pc:sldChg>
      <pc:sldChg chg="addSp delSp modSp del mod">
        <pc:chgData name="Rowe, Megan - HCD" userId="5deddad6-d44f-494b-96af-8debdb52992e" providerId="ADAL" clId="{8056FD2B-7629-4269-8DFC-F19E583DE4C9}" dt="2021-12-07T05:22:58.357" v="10003" actId="47"/>
        <pc:sldMkLst>
          <pc:docMk/>
          <pc:sldMk cId="2806837253" sldId="1022"/>
        </pc:sldMkLst>
        <pc:spChg chg="mod">
          <ac:chgData name="Rowe, Megan - HCD" userId="5deddad6-d44f-494b-96af-8debdb52992e" providerId="ADAL" clId="{8056FD2B-7629-4269-8DFC-F19E583DE4C9}" dt="2021-12-07T05:14:49.639" v="9972" actId="20577"/>
          <ac:spMkLst>
            <pc:docMk/>
            <pc:sldMk cId="2806837253" sldId="1022"/>
            <ac:spMk id="6" creationId="{12794C68-F38B-5249-B4D4-7DBBCA4AA27B}"/>
          </ac:spMkLst>
        </pc:spChg>
        <pc:spChg chg="add del">
          <ac:chgData name="Rowe, Megan - HCD" userId="5deddad6-d44f-494b-96af-8debdb52992e" providerId="ADAL" clId="{8056FD2B-7629-4269-8DFC-F19E583DE4C9}" dt="2021-12-07T05:14:52.835" v="9975" actId="478"/>
          <ac:spMkLst>
            <pc:docMk/>
            <pc:sldMk cId="2806837253" sldId="1022"/>
            <ac:spMk id="8" creationId="{799D4868-B865-4E6A-8D67-2408272501F8}"/>
          </ac:spMkLst>
        </pc:spChg>
      </pc:sldChg>
      <pc:sldMasterChg chg="delSldLayout">
        <pc:chgData name="Rowe, Megan - HCD" userId="5deddad6-d44f-494b-96af-8debdb52992e" providerId="ADAL" clId="{8056FD2B-7629-4269-8DFC-F19E583DE4C9}" dt="2021-12-07T05:22:58.357" v="10003" actId="47"/>
        <pc:sldMasterMkLst>
          <pc:docMk/>
          <pc:sldMasterMk cId="3469500204" sldId="2147483702"/>
        </pc:sldMasterMkLst>
        <pc:sldLayoutChg chg="del">
          <pc:chgData name="Rowe, Megan - HCD" userId="5deddad6-d44f-494b-96af-8debdb52992e" providerId="ADAL" clId="{8056FD2B-7629-4269-8DFC-F19E583DE4C9}" dt="2021-12-07T05:22:58.357" v="10003" actId="47"/>
          <pc:sldLayoutMkLst>
            <pc:docMk/>
            <pc:sldMasterMk cId="3469500204" sldId="2147483702"/>
            <pc:sldLayoutMk cId="1741072810" sldId="2147483849"/>
          </pc:sldLayoutMkLst>
        </pc:sldLayoutChg>
        <pc:sldLayoutChg chg="del">
          <pc:chgData name="Rowe, Megan - HCD" userId="5deddad6-d44f-494b-96af-8debdb52992e" providerId="ADAL" clId="{8056FD2B-7629-4269-8DFC-F19E583DE4C9}" dt="2021-12-01T15:12:43.063" v="5785" actId="47"/>
          <pc:sldLayoutMkLst>
            <pc:docMk/>
            <pc:sldMasterMk cId="3469500204" sldId="2147483702"/>
            <pc:sldLayoutMk cId="343625610" sldId="2147484208"/>
          </pc:sldLayoutMkLst>
        </pc:sldLayoutChg>
        <pc:sldLayoutChg chg="del">
          <pc:chgData name="Rowe, Megan - HCD" userId="5deddad6-d44f-494b-96af-8debdb52992e" providerId="ADAL" clId="{8056FD2B-7629-4269-8DFC-F19E583DE4C9}" dt="2021-12-07T05:22:54.508" v="10002" actId="47"/>
          <pc:sldLayoutMkLst>
            <pc:docMk/>
            <pc:sldMasterMk cId="3469500204" sldId="2147483702"/>
            <pc:sldLayoutMk cId="179390104" sldId="2147484209"/>
          </pc:sldLayoutMkLst>
        </pc:sldLayoutChg>
      </pc:sldMasterChg>
      <pc:sldMasterChg chg="delSldLayout">
        <pc:chgData name="Rowe, Megan - HCD" userId="5deddad6-d44f-494b-96af-8debdb52992e" providerId="ADAL" clId="{8056FD2B-7629-4269-8DFC-F19E583DE4C9}" dt="2021-11-29T02:13:05.575" v="5044" actId="47"/>
        <pc:sldMasterMkLst>
          <pc:docMk/>
          <pc:sldMasterMk cId="165771654" sldId="2147483707"/>
        </pc:sldMasterMkLst>
        <pc:sldLayoutChg chg="del">
          <pc:chgData name="Rowe, Megan - HCD" userId="5deddad6-d44f-494b-96af-8debdb52992e" providerId="ADAL" clId="{8056FD2B-7629-4269-8DFC-F19E583DE4C9}" dt="2021-11-29T02:13:05.575" v="5044" actId="47"/>
          <pc:sldLayoutMkLst>
            <pc:docMk/>
            <pc:sldMasterMk cId="165771654" sldId="2147483707"/>
            <pc:sldLayoutMk cId="2832154900" sldId="2147483975"/>
          </pc:sldLayoutMkLst>
        </pc:sldLayoutChg>
      </pc:sldMasterChg>
      <pc:sldMasterChg chg="delSp mod delSldLayout">
        <pc:chgData name="Rowe, Megan - HCD" userId="5deddad6-d44f-494b-96af-8debdb52992e" providerId="ADAL" clId="{8056FD2B-7629-4269-8DFC-F19E583DE4C9}" dt="2021-12-01T15:06:39.404" v="5756" actId="478"/>
        <pc:sldMasterMkLst>
          <pc:docMk/>
          <pc:sldMasterMk cId="2626757174" sldId="2147483736"/>
        </pc:sldMasterMkLst>
        <pc:grpChg chg="del">
          <ac:chgData name="Rowe, Megan - HCD" userId="5deddad6-d44f-494b-96af-8debdb52992e" providerId="ADAL" clId="{8056FD2B-7629-4269-8DFC-F19E583DE4C9}" dt="2021-12-01T15:06:39.404" v="5756" actId="478"/>
          <ac:grpSpMkLst>
            <pc:docMk/>
            <pc:sldMasterMk cId="2626757174" sldId="2147483736"/>
            <ac:grpSpMk id="8" creationId="{CDBD2FF0-2EA2-B842-95EB-4C3857E1F5B1}"/>
          </ac:grpSpMkLst>
        </pc:grpChg>
        <pc:sldLayoutChg chg="del">
          <pc:chgData name="Rowe, Megan - HCD" userId="5deddad6-d44f-494b-96af-8debdb52992e" providerId="ADAL" clId="{8056FD2B-7629-4269-8DFC-F19E583DE4C9}" dt="2021-11-16T20:52:24.279" v="1996" actId="47"/>
          <pc:sldLayoutMkLst>
            <pc:docMk/>
            <pc:sldMasterMk cId="2626757174" sldId="2147483736"/>
            <pc:sldLayoutMk cId="3304868549" sldId="2147483851"/>
          </pc:sldLayoutMkLst>
        </pc:sldLayoutChg>
        <pc:sldLayoutChg chg="del">
          <pc:chgData name="Rowe, Megan - HCD" userId="5deddad6-d44f-494b-96af-8debdb52992e" providerId="ADAL" clId="{8056FD2B-7629-4269-8DFC-F19E583DE4C9}" dt="2021-11-29T02:13:05.575" v="5044" actId="47"/>
          <pc:sldLayoutMkLst>
            <pc:docMk/>
            <pc:sldMasterMk cId="2626757174" sldId="2147483736"/>
            <pc:sldLayoutMk cId="952427039" sldId="2147483976"/>
          </pc:sldLayoutMkLst>
        </pc:sldLayoutChg>
      </pc:sldMasterChg>
      <pc:sldMasterChg chg="del delSldLayout">
        <pc:chgData name="Rowe, Megan - HCD" userId="5deddad6-d44f-494b-96af-8debdb52992e" providerId="ADAL" clId="{8056FD2B-7629-4269-8DFC-F19E583DE4C9}" dt="2021-11-16T20:46:37.326" v="309" actId="47"/>
        <pc:sldMasterMkLst>
          <pc:docMk/>
          <pc:sldMasterMk cId="3864745671" sldId="2147483880"/>
        </pc:sldMasterMkLst>
        <pc:sldLayoutChg chg="del">
          <pc:chgData name="Rowe, Megan - HCD" userId="5deddad6-d44f-494b-96af-8debdb52992e" providerId="ADAL" clId="{8056FD2B-7629-4269-8DFC-F19E583DE4C9}" dt="2021-11-16T20:46:37.326" v="309" actId="47"/>
          <pc:sldLayoutMkLst>
            <pc:docMk/>
            <pc:sldMasterMk cId="3864745671" sldId="2147483880"/>
            <pc:sldLayoutMk cId="3061207958" sldId="2147483881"/>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870186511" sldId="2147483882"/>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513182191" sldId="2147483883"/>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887897857" sldId="2147483884"/>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951113795" sldId="2147483885"/>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07612824" sldId="2147483886"/>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01781637" sldId="2147483887"/>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412454726" sldId="2147483888"/>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689063186" sldId="2147483889"/>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664558625" sldId="2147483890"/>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251424305" sldId="2147483891"/>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4118079735" sldId="2147483892"/>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834265657" sldId="2147483893"/>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507703147" sldId="2147483894"/>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767568839" sldId="2147483895"/>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426002340" sldId="2147483896"/>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67488652" sldId="2147483897"/>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779248619" sldId="2147483898"/>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374603801" sldId="2147483899"/>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4124539269" sldId="2147483900"/>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193317717" sldId="2147483901"/>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2769070166" sldId="2147483902"/>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062201853" sldId="2147483903"/>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3659114314" sldId="2147483904"/>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641487795" sldId="2147483905"/>
          </pc:sldLayoutMkLst>
        </pc:sldLayoutChg>
        <pc:sldLayoutChg chg="del">
          <pc:chgData name="Rowe, Megan - HCD" userId="5deddad6-d44f-494b-96af-8debdb52992e" providerId="ADAL" clId="{8056FD2B-7629-4269-8DFC-F19E583DE4C9}" dt="2021-11-16T20:46:37.326" v="309" actId="47"/>
          <pc:sldLayoutMkLst>
            <pc:docMk/>
            <pc:sldMasterMk cId="3864745671" sldId="2147483880"/>
            <pc:sldLayoutMk cId="1485007939" sldId="2147483906"/>
          </pc:sldLayoutMkLst>
        </pc:sldLayoutChg>
      </pc:sldMasterChg>
      <pc:sldMasterChg chg="delSldLayout">
        <pc:chgData name="Rowe, Megan - HCD" userId="5deddad6-d44f-494b-96af-8debdb52992e" providerId="ADAL" clId="{8056FD2B-7629-4269-8DFC-F19E583DE4C9}" dt="2021-11-29T02:13:41.740" v="5047" actId="47"/>
        <pc:sldMasterMkLst>
          <pc:docMk/>
          <pc:sldMasterMk cId="1309998916" sldId="2147483934"/>
        </pc:sldMasterMkLst>
        <pc:sldLayoutChg chg="del">
          <pc:chgData name="Rowe, Megan - HCD" userId="5deddad6-d44f-494b-96af-8debdb52992e" providerId="ADAL" clId="{8056FD2B-7629-4269-8DFC-F19E583DE4C9}" dt="2021-11-29T02:13:41.740" v="5047" actId="47"/>
          <pc:sldLayoutMkLst>
            <pc:docMk/>
            <pc:sldMasterMk cId="1309998916" sldId="2147483934"/>
            <pc:sldLayoutMk cId="3345446700" sldId="2147483978"/>
          </pc:sldLayoutMkLst>
        </pc:sldLayoutChg>
      </pc:sldMasterChg>
      <pc:sldMasterChg chg="delSp modSp mod">
        <pc:chgData name="Rowe, Megan - HCD" userId="5deddad6-d44f-494b-96af-8debdb52992e" providerId="ADAL" clId="{8056FD2B-7629-4269-8DFC-F19E583DE4C9}" dt="2021-12-01T15:07:03.852" v="5760" actId="478"/>
        <pc:sldMasterMkLst>
          <pc:docMk/>
          <pc:sldMasterMk cId="1630199848" sldId="2147483936"/>
        </pc:sldMasterMkLst>
        <pc:spChg chg="del">
          <ac:chgData name="Rowe, Megan - HCD" userId="5deddad6-d44f-494b-96af-8debdb52992e" providerId="ADAL" clId="{8056FD2B-7629-4269-8DFC-F19E583DE4C9}" dt="2021-12-01T15:07:02.147" v="5759" actId="478"/>
          <ac:spMkLst>
            <pc:docMk/>
            <pc:sldMasterMk cId="1630199848" sldId="2147483936"/>
            <ac:spMk id="6" creationId="{4998C68B-EB32-4773-A0A6-657827D69530}"/>
          </ac:spMkLst>
        </pc:spChg>
        <pc:spChg chg="mod">
          <ac:chgData name="Rowe, Megan - HCD" userId="5deddad6-d44f-494b-96af-8debdb52992e" providerId="ADAL" clId="{8056FD2B-7629-4269-8DFC-F19E583DE4C9}" dt="2021-12-01T15:07:00.598" v="5758" actId="6549"/>
          <ac:spMkLst>
            <pc:docMk/>
            <pc:sldMasterMk cId="1630199848" sldId="2147483936"/>
            <ac:spMk id="11" creationId="{88B189AD-F6DD-2C41-80BF-CEE7E633AC56}"/>
          </ac:spMkLst>
        </pc:spChg>
        <pc:grpChg chg="del">
          <ac:chgData name="Rowe, Megan - HCD" userId="5deddad6-d44f-494b-96af-8debdb52992e" providerId="ADAL" clId="{8056FD2B-7629-4269-8DFC-F19E583DE4C9}" dt="2021-12-01T15:07:03.852" v="5760" actId="478"/>
          <ac:grpSpMkLst>
            <pc:docMk/>
            <pc:sldMasterMk cId="1630199848" sldId="2147483936"/>
            <ac:grpSpMk id="12" creationId="{E4248070-63C4-4641-8D25-4181530CE2A5}"/>
          </ac:grpSpMkLst>
        </pc:grpChg>
        <pc:picChg chg="del">
          <ac:chgData name="Rowe, Megan - HCD" userId="5deddad6-d44f-494b-96af-8debdb52992e" providerId="ADAL" clId="{8056FD2B-7629-4269-8DFC-F19E583DE4C9}" dt="2021-12-01T15:06:57.070" v="5757" actId="478"/>
          <ac:picMkLst>
            <pc:docMk/>
            <pc:sldMasterMk cId="1630199848" sldId="2147483936"/>
            <ac:picMk id="8" creationId="{B8F6AA18-613B-EB40-8105-8C1FAAF07296}"/>
          </ac:picMkLst>
        </pc:picChg>
      </pc:sldMasterChg>
      <pc:sldMasterChg chg="del delSldLayout modSldLayout">
        <pc:chgData name="Rowe, Megan - HCD" userId="5deddad6-d44f-494b-96af-8debdb52992e" providerId="ADAL" clId="{8056FD2B-7629-4269-8DFC-F19E583DE4C9}" dt="2021-12-01T15:07:26.778" v="5762" actId="2696"/>
        <pc:sldMasterMkLst>
          <pc:docMk/>
          <pc:sldMasterMk cId="1887315274" sldId="2147483978"/>
        </pc:sldMasterMkLst>
        <pc:sldLayoutChg chg="modSp del mod">
          <pc:chgData name="Rowe, Megan - HCD" userId="5deddad6-d44f-494b-96af-8debdb52992e" providerId="ADAL" clId="{8056FD2B-7629-4269-8DFC-F19E583DE4C9}" dt="2021-12-01T15:07:26.768" v="5761" actId="2696"/>
          <pc:sldLayoutMkLst>
            <pc:docMk/>
            <pc:sldMasterMk cId="1887315274" sldId="2147483978"/>
            <pc:sldLayoutMk cId="4229497140" sldId="2147483979"/>
          </pc:sldLayoutMkLst>
          <pc:spChg chg="mod">
            <ac:chgData name="Rowe, Megan - HCD" userId="5deddad6-d44f-494b-96af-8debdb52992e" providerId="ADAL" clId="{8056FD2B-7629-4269-8DFC-F19E583DE4C9}" dt="2021-11-29T04:32:42.250" v="5640" actId="27636"/>
            <ac:spMkLst>
              <pc:docMk/>
              <pc:sldMasterMk cId="1887315274" sldId="2147483978"/>
              <pc:sldLayoutMk cId="4229497140" sldId="2147483979"/>
              <ac:spMk id="3" creationId="{FC78C6B8-E4EF-1141-81C7-6885FC31B63B}"/>
            </ac:spMkLst>
          </pc:spChg>
        </pc:sldLayoutChg>
      </pc:sldMasterChg>
      <pc:sldMasterChg chg="delSp mod">
        <pc:chgData name="Rowe, Megan - HCD" userId="5deddad6-d44f-494b-96af-8debdb52992e" providerId="ADAL" clId="{8056FD2B-7629-4269-8DFC-F19E583DE4C9}" dt="2021-12-01T15:07:32.160" v="5763" actId="478"/>
        <pc:sldMasterMkLst>
          <pc:docMk/>
          <pc:sldMasterMk cId="379564443" sldId="2147484016"/>
        </pc:sldMasterMkLst>
        <pc:grpChg chg="del">
          <ac:chgData name="Rowe, Megan - HCD" userId="5deddad6-d44f-494b-96af-8debdb52992e" providerId="ADAL" clId="{8056FD2B-7629-4269-8DFC-F19E583DE4C9}" dt="2021-12-01T15:07:32.160" v="5763" actId="478"/>
          <ac:grpSpMkLst>
            <pc:docMk/>
            <pc:sldMasterMk cId="379564443" sldId="2147484016"/>
            <ac:grpSpMk id="8" creationId="{CDBD2FF0-2EA2-B842-95EB-4C3857E1F5B1}"/>
          </ac:grpSpMkLst>
        </pc:grpChg>
      </pc:sldMasterChg>
      <pc:sldMasterChg chg="delSp mod delSldLayout">
        <pc:chgData name="Rowe, Megan - HCD" userId="5deddad6-d44f-494b-96af-8debdb52992e" providerId="ADAL" clId="{8056FD2B-7629-4269-8DFC-F19E583DE4C9}" dt="2021-12-01T15:07:43.205" v="5764" actId="478"/>
        <pc:sldMasterMkLst>
          <pc:docMk/>
          <pc:sldMasterMk cId="2210658030" sldId="2147484042"/>
        </pc:sldMasterMkLst>
        <pc:grpChg chg="del">
          <ac:chgData name="Rowe, Megan - HCD" userId="5deddad6-d44f-494b-96af-8debdb52992e" providerId="ADAL" clId="{8056FD2B-7629-4269-8DFC-F19E583DE4C9}" dt="2021-12-01T15:07:43.205" v="5764" actId="478"/>
          <ac:grpSpMkLst>
            <pc:docMk/>
            <pc:sldMasterMk cId="2210658030" sldId="2147484042"/>
            <ac:grpSpMk id="8" creationId="{CDBD2FF0-2EA2-B842-95EB-4C3857E1F5B1}"/>
          </ac:grpSpMkLst>
        </pc:grpChg>
        <pc:sldLayoutChg chg="del">
          <pc:chgData name="Rowe, Megan - HCD" userId="5deddad6-d44f-494b-96af-8debdb52992e" providerId="ADAL" clId="{8056FD2B-7629-4269-8DFC-F19E583DE4C9}" dt="2021-11-29T04:34:31.384" v="5670" actId="47"/>
          <pc:sldLayoutMkLst>
            <pc:docMk/>
            <pc:sldMasterMk cId="2210658030" sldId="2147484042"/>
            <pc:sldLayoutMk cId="4146996424" sldId="2147484047"/>
          </pc:sldLayoutMkLst>
        </pc:sldLayoutChg>
      </pc:sldMasterChg>
      <pc:sldMasterChg chg="delSp del mod delSldLayout">
        <pc:chgData name="Rowe, Megan - HCD" userId="5deddad6-d44f-494b-96af-8debdb52992e" providerId="ADAL" clId="{8056FD2B-7629-4269-8DFC-F19E583DE4C9}" dt="2021-12-01T15:12:40.979" v="5784" actId="47"/>
        <pc:sldMasterMkLst>
          <pc:docMk/>
          <pc:sldMasterMk cId="880594974" sldId="2147484049"/>
        </pc:sldMasterMkLst>
        <pc:grpChg chg="del">
          <ac:chgData name="Rowe, Megan - HCD" userId="5deddad6-d44f-494b-96af-8debdb52992e" providerId="ADAL" clId="{8056FD2B-7629-4269-8DFC-F19E583DE4C9}" dt="2021-12-01T15:07:47.578" v="5765" actId="478"/>
          <ac:grpSpMkLst>
            <pc:docMk/>
            <pc:sldMasterMk cId="880594974" sldId="2147484049"/>
            <ac:grpSpMk id="8" creationId="{CDBD2FF0-2EA2-B842-95EB-4C3857E1F5B1}"/>
          </ac:grpSpMkLst>
        </pc:grpChg>
        <pc:sldLayoutChg chg="del">
          <pc:chgData name="Rowe, Megan - HCD" userId="5deddad6-d44f-494b-96af-8debdb52992e" providerId="ADAL" clId="{8056FD2B-7629-4269-8DFC-F19E583DE4C9}" dt="2021-12-01T15:12:40.979" v="5784" actId="47"/>
          <pc:sldLayoutMkLst>
            <pc:docMk/>
            <pc:sldMasterMk cId="880594974" sldId="2147484049"/>
            <pc:sldLayoutMk cId="937043132" sldId="2147484050"/>
          </pc:sldLayoutMkLst>
        </pc:sldLayoutChg>
        <pc:sldLayoutChg chg="del">
          <pc:chgData name="Rowe, Megan - HCD" userId="5deddad6-d44f-494b-96af-8debdb52992e" providerId="ADAL" clId="{8056FD2B-7629-4269-8DFC-F19E583DE4C9}" dt="2021-12-01T15:12:40.979" v="5784" actId="47"/>
          <pc:sldLayoutMkLst>
            <pc:docMk/>
            <pc:sldMasterMk cId="880594974" sldId="2147484049"/>
            <pc:sldLayoutMk cId="720761860" sldId="2147484051"/>
          </pc:sldLayoutMkLst>
        </pc:sldLayoutChg>
        <pc:sldLayoutChg chg="del">
          <pc:chgData name="Rowe, Megan - HCD" userId="5deddad6-d44f-494b-96af-8debdb52992e" providerId="ADAL" clId="{8056FD2B-7629-4269-8DFC-F19E583DE4C9}" dt="2021-12-01T15:12:40.979" v="5784" actId="47"/>
          <pc:sldLayoutMkLst>
            <pc:docMk/>
            <pc:sldMasterMk cId="880594974" sldId="2147484049"/>
            <pc:sldLayoutMk cId="2564418411" sldId="2147484052"/>
          </pc:sldLayoutMkLst>
        </pc:sldLayoutChg>
        <pc:sldLayoutChg chg="del">
          <pc:chgData name="Rowe, Megan - HCD" userId="5deddad6-d44f-494b-96af-8debdb52992e" providerId="ADAL" clId="{8056FD2B-7629-4269-8DFC-F19E583DE4C9}" dt="2021-12-01T15:12:40.979" v="5784" actId="47"/>
          <pc:sldLayoutMkLst>
            <pc:docMk/>
            <pc:sldMasterMk cId="880594974" sldId="2147484049"/>
            <pc:sldLayoutMk cId="1821278932" sldId="2147484053"/>
          </pc:sldLayoutMkLst>
        </pc:sldLayoutChg>
        <pc:sldLayoutChg chg="del">
          <pc:chgData name="Rowe, Megan - HCD" userId="5deddad6-d44f-494b-96af-8debdb52992e" providerId="ADAL" clId="{8056FD2B-7629-4269-8DFC-F19E583DE4C9}" dt="2021-12-01T15:12:40.979" v="5784" actId="47"/>
          <pc:sldLayoutMkLst>
            <pc:docMk/>
            <pc:sldMasterMk cId="880594974" sldId="2147484049"/>
            <pc:sldLayoutMk cId="1384525405" sldId="2147484054"/>
          </pc:sldLayoutMkLst>
        </pc:sldLayoutChg>
        <pc:sldLayoutChg chg="del">
          <pc:chgData name="Rowe, Megan - HCD" userId="5deddad6-d44f-494b-96af-8debdb52992e" providerId="ADAL" clId="{8056FD2B-7629-4269-8DFC-F19E583DE4C9}" dt="2021-12-01T15:12:40.979" v="5784" actId="47"/>
          <pc:sldLayoutMkLst>
            <pc:docMk/>
            <pc:sldMasterMk cId="880594974" sldId="2147484049"/>
            <pc:sldLayoutMk cId="2057147034" sldId="2147484055"/>
          </pc:sldLayoutMkLst>
        </pc:sldLayoutChg>
      </pc:sldMasterChg>
      <pc:sldMasterChg chg="delSp mod">
        <pc:chgData name="Rowe, Megan - HCD" userId="5deddad6-d44f-494b-96af-8debdb52992e" providerId="ADAL" clId="{8056FD2B-7629-4269-8DFC-F19E583DE4C9}" dt="2021-12-01T15:10:37.769" v="5780" actId="478"/>
        <pc:sldMasterMkLst>
          <pc:docMk/>
          <pc:sldMasterMk cId="3687728866" sldId="2147484060"/>
        </pc:sldMasterMkLst>
        <pc:spChg chg="del">
          <ac:chgData name="Rowe, Megan - HCD" userId="5deddad6-d44f-494b-96af-8debdb52992e" providerId="ADAL" clId="{8056FD2B-7629-4269-8DFC-F19E583DE4C9}" dt="2021-12-01T15:10:35.904" v="5779" actId="478"/>
          <ac:spMkLst>
            <pc:docMk/>
            <pc:sldMasterMk cId="3687728866" sldId="2147484060"/>
            <ac:spMk id="5" creationId="{45817212-6708-DC4C-AA55-CFDD63F04526}"/>
          </ac:spMkLst>
        </pc:spChg>
        <pc:picChg chg="del">
          <ac:chgData name="Rowe, Megan - HCD" userId="5deddad6-d44f-494b-96af-8debdb52992e" providerId="ADAL" clId="{8056FD2B-7629-4269-8DFC-F19E583DE4C9}" dt="2021-12-01T15:10:37.769" v="5780" actId="478"/>
          <ac:picMkLst>
            <pc:docMk/>
            <pc:sldMasterMk cId="3687728866" sldId="2147484060"/>
            <ac:picMk id="10" creationId="{BEB78B0B-9679-6141-A6A3-055DEC011BF1}"/>
          </ac:picMkLst>
        </pc:picChg>
        <pc:picChg chg="del">
          <ac:chgData name="Rowe, Megan - HCD" userId="5deddad6-d44f-494b-96af-8debdb52992e" providerId="ADAL" clId="{8056FD2B-7629-4269-8DFC-F19E583DE4C9}" dt="2021-12-01T15:10:32.413" v="5778" actId="478"/>
          <ac:picMkLst>
            <pc:docMk/>
            <pc:sldMasterMk cId="3687728866" sldId="2147484060"/>
            <ac:picMk id="11" creationId="{34E78958-F70A-454A-BA32-BD60B85B240D}"/>
          </ac:picMkLst>
        </pc:picChg>
      </pc:sldMasterChg>
      <pc:sldMasterChg chg="delSp mod">
        <pc:chgData name="Rowe, Megan - HCD" userId="5deddad6-d44f-494b-96af-8debdb52992e" providerId="ADAL" clId="{8056FD2B-7629-4269-8DFC-F19E583DE4C9}" dt="2021-12-01T15:10:27.622" v="5777" actId="478"/>
        <pc:sldMasterMkLst>
          <pc:docMk/>
          <pc:sldMasterMk cId="1499114462" sldId="2147484070"/>
        </pc:sldMasterMkLst>
        <pc:spChg chg="del">
          <ac:chgData name="Rowe, Megan - HCD" userId="5deddad6-d44f-494b-96af-8debdb52992e" providerId="ADAL" clId="{8056FD2B-7629-4269-8DFC-F19E583DE4C9}" dt="2021-12-01T15:10:25.952" v="5776" actId="478"/>
          <ac:spMkLst>
            <pc:docMk/>
            <pc:sldMasterMk cId="1499114462" sldId="2147484070"/>
            <ac:spMk id="5" creationId="{45817212-6708-DC4C-AA55-CFDD63F04526}"/>
          </ac:spMkLst>
        </pc:spChg>
        <pc:picChg chg="del">
          <ac:chgData name="Rowe, Megan - HCD" userId="5deddad6-d44f-494b-96af-8debdb52992e" providerId="ADAL" clId="{8056FD2B-7629-4269-8DFC-F19E583DE4C9}" dt="2021-12-01T15:10:27.622" v="5777" actId="478"/>
          <ac:picMkLst>
            <pc:docMk/>
            <pc:sldMasterMk cId="1499114462" sldId="2147484070"/>
            <ac:picMk id="10" creationId="{BEB78B0B-9679-6141-A6A3-055DEC011BF1}"/>
          </ac:picMkLst>
        </pc:picChg>
        <pc:picChg chg="del">
          <ac:chgData name="Rowe, Megan - HCD" userId="5deddad6-d44f-494b-96af-8debdb52992e" providerId="ADAL" clId="{8056FD2B-7629-4269-8DFC-F19E583DE4C9}" dt="2021-12-01T15:10:22.852" v="5775" actId="478"/>
          <ac:picMkLst>
            <pc:docMk/>
            <pc:sldMasterMk cId="1499114462" sldId="2147484070"/>
            <ac:picMk id="11" creationId="{34E78958-F70A-454A-BA32-BD60B85B240D}"/>
          </ac:picMkLst>
        </pc:picChg>
      </pc:sldMasterChg>
      <pc:sldMasterChg chg="delSp mod">
        <pc:chgData name="Rowe, Megan - HCD" userId="5deddad6-d44f-494b-96af-8debdb52992e" providerId="ADAL" clId="{8056FD2B-7629-4269-8DFC-F19E583DE4C9}" dt="2021-12-01T15:10:17.185" v="5774" actId="478"/>
        <pc:sldMasterMkLst>
          <pc:docMk/>
          <pc:sldMasterMk cId="3013687665" sldId="2147484080"/>
        </pc:sldMasterMkLst>
        <pc:spChg chg="del">
          <ac:chgData name="Rowe, Megan - HCD" userId="5deddad6-d44f-494b-96af-8debdb52992e" providerId="ADAL" clId="{8056FD2B-7629-4269-8DFC-F19E583DE4C9}" dt="2021-12-01T15:10:15.262" v="5773" actId="478"/>
          <ac:spMkLst>
            <pc:docMk/>
            <pc:sldMasterMk cId="3013687665" sldId="2147484080"/>
            <ac:spMk id="5" creationId="{45817212-6708-DC4C-AA55-CFDD63F04526}"/>
          </ac:spMkLst>
        </pc:spChg>
        <pc:picChg chg="del">
          <ac:chgData name="Rowe, Megan - HCD" userId="5deddad6-d44f-494b-96af-8debdb52992e" providerId="ADAL" clId="{8056FD2B-7629-4269-8DFC-F19E583DE4C9}" dt="2021-12-01T15:10:17.185" v="5774" actId="478"/>
          <ac:picMkLst>
            <pc:docMk/>
            <pc:sldMasterMk cId="3013687665" sldId="2147484080"/>
            <ac:picMk id="10" creationId="{BEB78B0B-9679-6141-A6A3-055DEC011BF1}"/>
          </ac:picMkLst>
        </pc:picChg>
        <pc:picChg chg="del">
          <ac:chgData name="Rowe, Megan - HCD" userId="5deddad6-d44f-494b-96af-8debdb52992e" providerId="ADAL" clId="{8056FD2B-7629-4269-8DFC-F19E583DE4C9}" dt="2021-12-01T15:10:13.829" v="5772" actId="478"/>
          <ac:picMkLst>
            <pc:docMk/>
            <pc:sldMasterMk cId="3013687665" sldId="2147484080"/>
            <ac:picMk id="11" creationId="{34E78958-F70A-454A-BA32-BD60B85B240D}"/>
          </ac:picMkLst>
        </pc:picChg>
      </pc:sldMasterChg>
      <pc:sldMasterChg chg="delSp mod">
        <pc:chgData name="Rowe, Megan - HCD" userId="5deddad6-d44f-494b-96af-8debdb52992e" providerId="ADAL" clId="{8056FD2B-7629-4269-8DFC-F19E583DE4C9}" dt="2021-12-01T15:10:09.382" v="5771" actId="478"/>
        <pc:sldMasterMkLst>
          <pc:docMk/>
          <pc:sldMasterMk cId="2053588645" sldId="2147484091"/>
        </pc:sldMasterMkLst>
        <pc:grpChg chg="del">
          <ac:chgData name="Rowe, Megan - HCD" userId="5deddad6-d44f-494b-96af-8debdb52992e" providerId="ADAL" clId="{8056FD2B-7629-4269-8DFC-F19E583DE4C9}" dt="2021-12-01T15:10:09.382" v="5771" actId="478"/>
          <ac:grpSpMkLst>
            <pc:docMk/>
            <pc:sldMasterMk cId="2053588645" sldId="2147484091"/>
            <ac:grpSpMk id="8" creationId="{CDBD2FF0-2EA2-B842-95EB-4C3857E1F5B1}"/>
          </ac:grpSpMkLst>
        </pc:grpChg>
      </pc:sldMasterChg>
      <pc:sldMasterChg chg="delSp mod">
        <pc:chgData name="Rowe, Megan - HCD" userId="5deddad6-d44f-494b-96af-8debdb52992e" providerId="ADAL" clId="{8056FD2B-7629-4269-8DFC-F19E583DE4C9}" dt="2021-12-01T15:10:04.984" v="5770" actId="478"/>
        <pc:sldMasterMkLst>
          <pc:docMk/>
          <pc:sldMasterMk cId="940051805" sldId="2147484095"/>
        </pc:sldMasterMkLst>
        <pc:grpChg chg="del">
          <ac:chgData name="Rowe, Megan - HCD" userId="5deddad6-d44f-494b-96af-8debdb52992e" providerId="ADAL" clId="{8056FD2B-7629-4269-8DFC-F19E583DE4C9}" dt="2021-12-01T15:10:04.984" v="5770" actId="478"/>
          <ac:grpSpMkLst>
            <pc:docMk/>
            <pc:sldMasterMk cId="940051805" sldId="2147484095"/>
            <ac:grpSpMk id="8" creationId="{CDBD2FF0-2EA2-B842-95EB-4C3857E1F5B1}"/>
          </ac:grpSpMkLst>
        </pc:grpChg>
      </pc:sldMasterChg>
      <pc:sldMasterChg chg="delSp mod">
        <pc:chgData name="Rowe, Megan - HCD" userId="5deddad6-d44f-494b-96af-8debdb52992e" providerId="ADAL" clId="{8056FD2B-7629-4269-8DFC-F19E583DE4C9}" dt="2021-12-01T15:11:18.073" v="5782" actId="478"/>
        <pc:sldMasterMkLst>
          <pc:docMk/>
          <pc:sldMasterMk cId="3390287693" sldId="2147484120"/>
        </pc:sldMasterMkLst>
        <pc:grpChg chg="del">
          <ac:chgData name="Rowe, Megan - HCD" userId="5deddad6-d44f-494b-96af-8debdb52992e" providerId="ADAL" clId="{8056FD2B-7629-4269-8DFC-F19E583DE4C9}" dt="2021-12-01T15:11:18.073" v="5782" actId="478"/>
          <ac:grpSpMkLst>
            <pc:docMk/>
            <pc:sldMasterMk cId="3390287693" sldId="2147484120"/>
            <ac:grpSpMk id="8" creationId="{CDBD2FF0-2EA2-B842-95EB-4C3857E1F5B1}"/>
          </ac:grpSpMkLst>
        </pc:grpChg>
      </pc:sldMasterChg>
      <pc:sldMasterChg chg="delSp del mod delSldLayout">
        <pc:chgData name="Rowe, Megan - HCD" userId="5deddad6-d44f-494b-96af-8debdb52992e" providerId="ADAL" clId="{8056FD2B-7629-4269-8DFC-F19E583DE4C9}" dt="2021-12-07T05:29:42.517" v="10088" actId="47"/>
        <pc:sldMasterMkLst>
          <pc:docMk/>
          <pc:sldMasterMk cId="2579342160" sldId="2147484146"/>
        </pc:sldMasterMkLst>
        <pc:grpChg chg="del">
          <ac:chgData name="Rowe, Megan - HCD" userId="5deddad6-d44f-494b-96af-8debdb52992e" providerId="ADAL" clId="{8056FD2B-7629-4269-8DFC-F19E583DE4C9}" dt="2021-12-01T15:11:09.998" v="5781" actId="478"/>
          <ac:grpSpMkLst>
            <pc:docMk/>
            <pc:sldMasterMk cId="2579342160" sldId="2147484146"/>
            <ac:grpSpMk id="8" creationId="{CDBD2FF0-2EA2-B842-95EB-4C3857E1F5B1}"/>
          </ac:grpSpMkLst>
        </pc:grpChg>
        <pc:sldLayoutChg chg="del">
          <pc:chgData name="Rowe, Megan - HCD" userId="5deddad6-d44f-494b-96af-8debdb52992e" providerId="ADAL" clId="{8056FD2B-7629-4269-8DFC-F19E583DE4C9}" dt="2021-12-07T05:29:42.517" v="10088" actId="47"/>
          <pc:sldLayoutMkLst>
            <pc:docMk/>
            <pc:sldMasterMk cId="2579342160" sldId="2147484146"/>
            <pc:sldLayoutMk cId="1115248483" sldId="2147484147"/>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1236907805" sldId="2147484148"/>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435949904" sldId="2147484149"/>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1478867513" sldId="2147484150"/>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967898312" sldId="2147484151"/>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220482891" sldId="2147484152"/>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721486290" sldId="2147484153"/>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12361697" sldId="2147484154"/>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947089453" sldId="2147484155"/>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542419206" sldId="2147484156"/>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485725802" sldId="2147484157"/>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880152825" sldId="2147484158"/>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1994437285" sldId="2147484159"/>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944037537" sldId="2147484160"/>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577925509" sldId="2147484161"/>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264312339" sldId="2147484162"/>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1275909459" sldId="2147484163"/>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4106612512" sldId="2147484164"/>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1702012842" sldId="2147484165"/>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679681225" sldId="2147484166"/>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4255547631" sldId="2147484167"/>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853724723" sldId="2147484168"/>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034148780" sldId="2147484169"/>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975982185" sldId="2147484170"/>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763940268" sldId="2147484171"/>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981763785" sldId="2147484172"/>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064160507" sldId="2147484173"/>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3610246787" sldId="2147484174"/>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2863073218" sldId="2147484175"/>
          </pc:sldLayoutMkLst>
        </pc:sldLayoutChg>
        <pc:sldLayoutChg chg="del">
          <pc:chgData name="Rowe, Megan - HCD" userId="5deddad6-d44f-494b-96af-8debdb52992e" providerId="ADAL" clId="{8056FD2B-7629-4269-8DFC-F19E583DE4C9}" dt="2021-12-07T05:29:42.517" v="10088" actId="47"/>
          <pc:sldLayoutMkLst>
            <pc:docMk/>
            <pc:sldMasterMk cId="2579342160" sldId="2147484146"/>
            <pc:sldLayoutMk cId="980909268" sldId="2147484176"/>
          </pc:sldLayoutMkLst>
        </pc:sldLayoutChg>
      </pc:sldMasterChg>
      <pc:sldMasterChg chg="addSp modSldLayout">
        <pc:chgData name="Rowe, Megan - HCD" userId="5deddad6-d44f-494b-96af-8debdb52992e" providerId="ADAL" clId="{8056FD2B-7629-4269-8DFC-F19E583DE4C9}" dt="2021-12-01T15:05:28.417" v="5752" actId="478"/>
        <pc:sldMasterMkLst>
          <pc:docMk/>
          <pc:sldMasterMk cId="123644308" sldId="2147484178"/>
        </pc:sldMasterMkLst>
        <pc:grpChg chg="add">
          <ac:chgData name="Rowe, Megan - HCD" userId="5deddad6-d44f-494b-96af-8debdb52992e" providerId="ADAL" clId="{8056FD2B-7629-4269-8DFC-F19E583DE4C9}" dt="2021-12-01T15:03:57.210" v="5750"/>
          <ac:grpSpMkLst>
            <pc:docMk/>
            <pc:sldMasterMk cId="123644308" sldId="2147484178"/>
            <ac:grpSpMk id="7" creationId="{56FFB676-A588-4FF7-AE26-6620D3BF425F}"/>
          </ac:grpSpMkLst>
        </pc:grpChg>
        <pc:sldLayoutChg chg="delSp mod">
          <pc:chgData name="Rowe, Megan - HCD" userId="5deddad6-d44f-494b-96af-8debdb52992e" providerId="ADAL" clId="{8056FD2B-7629-4269-8DFC-F19E583DE4C9}" dt="2021-12-01T15:05:28.417" v="5752" actId="478"/>
          <pc:sldLayoutMkLst>
            <pc:docMk/>
            <pc:sldMasterMk cId="123644308" sldId="2147484178"/>
            <pc:sldLayoutMk cId="2199956500" sldId="2147484190"/>
          </pc:sldLayoutMkLst>
          <pc:spChg chg="del">
            <ac:chgData name="Rowe, Megan - HCD" userId="5deddad6-d44f-494b-96af-8debdb52992e" providerId="ADAL" clId="{8056FD2B-7629-4269-8DFC-F19E583DE4C9}" dt="2021-12-01T15:05:28.417" v="5752" actId="478"/>
            <ac:spMkLst>
              <pc:docMk/>
              <pc:sldMasterMk cId="123644308" sldId="2147484178"/>
              <pc:sldLayoutMk cId="2199956500" sldId="2147484190"/>
              <ac:spMk id="6" creationId="{5B45D5E8-C8A4-484B-9C52-0C815354EB43}"/>
            </ac:spMkLst>
          </pc:spChg>
        </pc:sldLayoutChg>
      </pc:sldMasterChg>
      <pc:sldMasterChg chg="new mod addSldLayout">
        <pc:chgData name="Rowe, Megan - HCD" userId="5deddad6-d44f-494b-96af-8debdb52992e" providerId="ADAL" clId="{8056FD2B-7629-4269-8DFC-F19E583DE4C9}" dt="2021-12-01T15:06:05.609" v="5753" actId="6938"/>
        <pc:sldMasterMkLst>
          <pc:docMk/>
          <pc:sldMasterMk cId="3685322146" sldId="2147484193"/>
        </pc:sldMasterMkLst>
        <pc:sldLayoutChg chg="new replId">
          <pc:chgData name="Rowe, Megan - HCD" userId="5deddad6-d44f-494b-96af-8debdb52992e" providerId="ADAL" clId="{8056FD2B-7629-4269-8DFC-F19E583DE4C9}" dt="2021-12-01T15:06:05.609" v="5753" actId="6938"/>
          <pc:sldLayoutMkLst>
            <pc:docMk/>
            <pc:sldMasterMk cId="3685322146" sldId="2147484193"/>
            <pc:sldLayoutMk cId="2724404349" sldId="2147484194"/>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581372750" sldId="2147484195"/>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460919679" sldId="2147484196"/>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924192702" sldId="2147484197"/>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47405735" sldId="2147484198"/>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708725786" sldId="2147484199"/>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912466140" sldId="2147484200"/>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477587786" sldId="2147484201"/>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2478684968" sldId="2147484202"/>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1673876509" sldId="2147484203"/>
          </pc:sldLayoutMkLst>
        </pc:sldLayoutChg>
        <pc:sldLayoutChg chg="new replId">
          <pc:chgData name="Rowe, Megan - HCD" userId="5deddad6-d44f-494b-96af-8debdb52992e" providerId="ADAL" clId="{8056FD2B-7629-4269-8DFC-F19E583DE4C9}" dt="2021-12-01T15:06:05.609" v="5753" actId="6938"/>
          <pc:sldLayoutMkLst>
            <pc:docMk/>
            <pc:sldMasterMk cId="3685322146" sldId="2147484193"/>
            <pc:sldLayoutMk cId="1562864271" sldId="2147484204"/>
          </pc:sldLayoutMkLst>
        </pc:sldLayoutChg>
      </pc:sldMasterChg>
      <pc:sldMasterChg chg="new del mod addSldLayout delSldLayout">
        <pc:chgData name="Rowe, Megan - HCD" userId="5deddad6-d44f-494b-96af-8debdb52992e" providerId="ADAL" clId="{8056FD2B-7629-4269-8DFC-F19E583DE4C9}" dt="2021-12-01T15:06:08.362" v="5755" actId="6938"/>
        <pc:sldMasterMkLst>
          <pc:docMk/>
          <pc:sldMasterMk cId="2703696153" sldId="2147484205"/>
        </pc:sldMasterMkLst>
        <pc:sldLayoutChg chg="new del replId">
          <pc:chgData name="Rowe, Megan - HCD" userId="5deddad6-d44f-494b-96af-8debdb52992e" providerId="ADAL" clId="{8056FD2B-7629-4269-8DFC-F19E583DE4C9}" dt="2021-12-01T15:06:08.362" v="5755" actId="6938"/>
          <pc:sldLayoutMkLst>
            <pc:docMk/>
            <pc:sldMasterMk cId="2703696153" sldId="2147484205"/>
            <pc:sldLayoutMk cId="2794091696" sldId="2147484206"/>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615820695" sldId="2147484207"/>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2746368243" sldId="2147484208"/>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4178175522" sldId="2147484209"/>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2375221564" sldId="2147484210"/>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410967644" sldId="2147484211"/>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1231153355" sldId="2147484212"/>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1328602535" sldId="2147484213"/>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1686854985" sldId="2147484214"/>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1115232185" sldId="2147484215"/>
          </pc:sldLayoutMkLst>
        </pc:sldLayoutChg>
        <pc:sldLayoutChg chg="new del replId">
          <pc:chgData name="Rowe, Megan - HCD" userId="5deddad6-d44f-494b-96af-8debdb52992e" providerId="ADAL" clId="{8056FD2B-7629-4269-8DFC-F19E583DE4C9}" dt="2021-12-01T15:06:08.362" v="5755" actId="6938"/>
          <pc:sldLayoutMkLst>
            <pc:docMk/>
            <pc:sldMasterMk cId="2703696153" sldId="2147484205"/>
            <pc:sldLayoutMk cId="2004895992" sldId="2147484216"/>
          </pc:sldLayoutMkLst>
        </pc:sldLayoutChg>
      </pc:sldMasterChg>
    </pc:docChg>
  </pc:docChgLst>
  <pc:docChgLst>
    <pc:chgData name="Itz, Mary - HCD" userId="b2372503-e37e-4615-8195-90a9954dcecb" providerId="ADAL" clId="{5144A442-0425-4910-9E49-C8D2172BCA6A}"/>
    <pc:docChg chg="undo redo custSel addSld delSld modSld sldOrd addSection modSection">
      <pc:chgData name="Itz, Mary - HCD" userId="b2372503-e37e-4615-8195-90a9954dcecb" providerId="ADAL" clId="{5144A442-0425-4910-9E49-C8D2172BCA6A}" dt="2021-12-06T19:27:49.912" v="650"/>
      <pc:docMkLst>
        <pc:docMk/>
      </pc:docMkLst>
      <pc:sldChg chg="ord">
        <pc:chgData name="Itz, Mary - HCD" userId="b2372503-e37e-4615-8195-90a9954dcecb" providerId="ADAL" clId="{5144A442-0425-4910-9E49-C8D2172BCA6A}" dt="2021-12-06T18:20:55.965" v="315"/>
        <pc:sldMkLst>
          <pc:docMk/>
          <pc:sldMk cId="1863637557" sldId="275"/>
        </pc:sldMkLst>
      </pc:sldChg>
      <pc:sldChg chg="ord">
        <pc:chgData name="Itz, Mary - HCD" userId="b2372503-e37e-4615-8195-90a9954dcecb" providerId="ADAL" clId="{5144A442-0425-4910-9E49-C8D2172BCA6A}" dt="2021-12-06T18:20:55.965" v="315"/>
        <pc:sldMkLst>
          <pc:docMk/>
          <pc:sldMk cId="1372222018" sldId="276"/>
        </pc:sldMkLst>
      </pc:sldChg>
      <pc:sldChg chg="ord">
        <pc:chgData name="Itz, Mary - HCD" userId="b2372503-e37e-4615-8195-90a9954dcecb" providerId="ADAL" clId="{5144A442-0425-4910-9E49-C8D2172BCA6A}" dt="2021-12-06T18:20:55.965" v="315"/>
        <pc:sldMkLst>
          <pc:docMk/>
          <pc:sldMk cId="1724516273" sldId="277"/>
        </pc:sldMkLst>
      </pc:sldChg>
      <pc:sldChg chg="ord">
        <pc:chgData name="Itz, Mary - HCD" userId="b2372503-e37e-4615-8195-90a9954dcecb" providerId="ADAL" clId="{5144A442-0425-4910-9E49-C8D2172BCA6A}" dt="2021-12-06T18:20:55.965" v="315"/>
        <pc:sldMkLst>
          <pc:docMk/>
          <pc:sldMk cId="4146764718" sldId="278"/>
        </pc:sldMkLst>
      </pc:sldChg>
      <pc:sldChg chg="ord">
        <pc:chgData name="Itz, Mary - HCD" userId="b2372503-e37e-4615-8195-90a9954dcecb" providerId="ADAL" clId="{5144A442-0425-4910-9E49-C8D2172BCA6A}" dt="2021-12-06T18:20:55.965" v="315"/>
        <pc:sldMkLst>
          <pc:docMk/>
          <pc:sldMk cId="1550660185" sldId="279"/>
        </pc:sldMkLst>
      </pc:sldChg>
      <pc:sldChg chg="ord">
        <pc:chgData name="Itz, Mary - HCD" userId="b2372503-e37e-4615-8195-90a9954dcecb" providerId="ADAL" clId="{5144A442-0425-4910-9E49-C8D2172BCA6A}" dt="2021-12-06T18:20:55.965" v="315"/>
        <pc:sldMkLst>
          <pc:docMk/>
          <pc:sldMk cId="552527731" sldId="280"/>
        </pc:sldMkLst>
      </pc:sldChg>
      <pc:sldChg chg="ord">
        <pc:chgData name="Itz, Mary - HCD" userId="b2372503-e37e-4615-8195-90a9954dcecb" providerId="ADAL" clId="{5144A442-0425-4910-9E49-C8D2172BCA6A}" dt="2021-12-06T18:20:55.965" v="315"/>
        <pc:sldMkLst>
          <pc:docMk/>
          <pc:sldMk cId="625806338" sldId="281"/>
        </pc:sldMkLst>
      </pc:sldChg>
      <pc:sldChg chg="ord">
        <pc:chgData name="Itz, Mary - HCD" userId="b2372503-e37e-4615-8195-90a9954dcecb" providerId="ADAL" clId="{5144A442-0425-4910-9E49-C8D2172BCA6A}" dt="2021-12-06T18:20:55.965" v="315"/>
        <pc:sldMkLst>
          <pc:docMk/>
          <pc:sldMk cId="383824232" sldId="284"/>
        </pc:sldMkLst>
      </pc:sldChg>
      <pc:sldChg chg="ord">
        <pc:chgData name="Itz, Mary - HCD" userId="b2372503-e37e-4615-8195-90a9954dcecb" providerId="ADAL" clId="{5144A442-0425-4910-9E49-C8D2172BCA6A}" dt="2021-12-06T18:20:55.965" v="315"/>
        <pc:sldMkLst>
          <pc:docMk/>
          <pc:sldMk cId="2504924318" sldId="285"/>
        </pc:sldMkLst>
      </pc:sldChg>
      <pc:sldChg chg="ord">
        <pc:chgData name="Itz, Mary - HCD" userId="b2372503-e37e-4615-8195-90a9954dcecb" providerId="ADAL" clId="{5144A442-0425-4910-9E49-C8D2172BCA6A}" dt="2021-12-06T18:20:55.965" v="315"/>
        <pc:sldMkLst>
          <pc:docMk/>
          <pc:sldMk cId="1382771735" sldId="286"/>
        </pc:sldMkLst>
      </pc:sldChg>
      <pc:sldChg chg="ord">
        <pc:chgData name="Itz, Mary - HCD" userId="b2372503-e37e-4615-8195-90a9954dcecb" providerId="ADAL" clId="{5144A442-0425-4910-9E49-C8D2172BCA6A}" dt="2021-12-06T19:27:49.912" v="650"/>
        <pc:sldMkLst>
          <pc:docMk/>
          <pc:sldMk cId="2856250809" sldId="681"/>
        </pc:sldMkLst>
      </pc:sldChg>
      <pc:sldChg chg="ord">
        <pc:chgData name="Itz, Mary - HCD" userId="b2372503-e37e-4615-8195-90a9954dcecb" providerId="ADAL" clId="{5144A442-0425-4910-9E49-C8D2172BCA6A}" dt="2021-12-06T18:21:19.984" v="317"/>
        <pc:sldMkLst>
          <pc:docMk/>
          <pc:sldMk cId="733811876" sldId="763"/>
        </pc:sldMkLst>
      </pc:sldChg>
      <pc:sldChg chg="ord">
        <pc:chgData name="Itz, Mary - HCD" userId="b2372503-e37e-4615-8195-90a9954dcecb" providerId="ADAL" clId="{5144A442-0425-4910-9E49-C8D2172BCA6A}" dt="2021-12-06T18:21:19.984" v="317"/>
        <pc:sldMkLst>
          <pc:docMk/>
          <pc:sldMk cId="546586504" sldId="764"/>
        </pc:sldMkLst>
      </pc:sldChg>
      <pc:sldChg chg="ord">
        <pc:chgData name="Itz, Mary - HCD" userId="b2372503-e37e-4615-8195-90a9954dcecb" providerId="ADAL" clId="{5144A442-0425-4910-9E49-C8D2172BCA6A}" dt="2021-12-06T18:21:19.984" v="317"/>
        <pc:sldMkLst>
          <pc:docMk/>
          <pc:sldMk cId="380273935" sldId="765"/>
        </pc:sldMkLst>
      </pc:sldChg>
      <pc:sldChg chg="ord">
        <pc:chgData name="Itz, Mary - HCD" userId="b2372503-e37e-4615-8195-90a9954dcecb" providerId="ADAL" clId="{5144A442-0425-4910-9E49-C8D2172BCA6A}" dt="2021-12-06T18:21:19.984" v="317"/>
        <pc:sldMkLst>
          <pc:docMk/>
          <pc:sldMk cId="280900678" sldId="766"/>
        </pc:sldMkLst>
      </pc:sldChg>
      <pc:sldChg chg="ord">
        <pc:chgData name="Itz, Mary - HCD" userId="b2372503-e37e-4615-8195-90a9954dcecb" providerId="ADAL" clId="{5144A442-0425-4910-9E49-C8D2172BCA6A}" dt="2021-12-06T18:21:19.984" v="317"/>
        <pc:sldMkLst>
          <pc:docMk/>
          <pc:sldMk cId="3633288092" sldId="767"/>
        </pc:sldMkLst>
      </pc:sldChg>
      <pc:sldChg chg="ord">
        <pc:chgData name="Itz, Mary - HCD" userId="b2372503-e37e-4615-8195-90a9954dcecb" providerId="ADAL" clId="{5144A442-0425-4910-9E49-C8D2172BCA6A}" dt="2021-12-06T18:21:19.984" v="317"/>
        <pc:sldMkLst>
          <pc:docMk/>
          <pc:sldMk cId="1041298254" sldId="768"/>
        </pc:sldMkLst>
      </pc:sldChg>
      <pc:sldChg chg="ord">
        <pc:chgData name="Itz, Mary - HCD" userId="b2372503-e37e-4615-8195-90a9954dcecb" providerId="ADAL" clId="{5144A442-0425-4910-9E49-C8D2172BCA6A}" dt="2021-12-06T18:21:19.984" v="317"/>
        <pc:sldMkLst>
          <pc:docMk/>
          <pc:sldMk cId="3408120336" sldId="769"/>
        </pc:sldMkLst>
      </pc:sldChg>
      <pc:sldChg chg="modSp mod ord">
        <pc:chgData name="Itz, Mary - HCD" userId="b2372503-e37e-4615-8195-90a9954dcecb" providerId="ADAL" clId="{5144A442-0425-4910-9E49-C8D2172BCA6A}" dt="2021-12-06T18:20:55.965" v="315"/>
        <pc:sldMkLst>
          <pc:docMk/>
          <pc:sldMk cId="1375028407" sldId="786"/>
        </pc:sldMkLst>
        <pc:spChg chg="mod">
          <ac:chgData name="Itz, Mary - HCD" userId="b2372503-e37e-4615-8195-90a9954dcecb" providerId="ADAL" clId="{5144A442-0425-4910-9E49-C8D2172BCA6A}" dt="2021-12-06T15:59:19.689" v="39" actId="27636"/>
          <ac:spMkLst>
            <pc:docMk/>
            <pc:sldMk cId="1375028407" sldId="786"/>
            <ac:spMk id="6" creationId="{12794C68-F38B-5249-B4D4-7DBBCA4AA27B}"/>
          </ac:spMkLst>
        </pc:spChg>
      </pc:sldChg>
      <pc:sldChg chg="ord">
        <pc:chgData name="Itz, Mary - HCD" userId="b2372503-e37e-4615-8195-90a9954dcecb" providerId="ADAL" clId="{5144A442-0425-4910-9E49-C8D2172BCA6A}" dt="2021-12-06T18:21:19.984" v="317"/>
        <pc:sldMkLst>
          <pc:docMk/>
          <pc:sldMk cId="3470600044" sldId="809"/>
        </pc:sldMkLst>
      </pc:sldChg>
      <pc:sldChg chg="ord">
        <pc:chgData name="Itz, Mary - HCD" userId="b2372503-e37e-4615-8195-90a9954dcecb" providerId="ADAL" clId="{5144A442-0425-4910-9E49-C8D2172BCA6A}" dt="2021-12-06T18:21:19.984" v="317"/>
        <pc:sldMkLst>
          <pc:docMk/>
          <pc:sldMk cId="3573659567" sldId="816"/>
        </pc:sldMkLst>
      </pc:sldChg>
      <pc:sldChg chg="ord">
        <pc:chgData name="Itz, Mary - HCD" userId="b2372503-e37e-4615-8195-90a9954dcecb" providerId="ADAL" clId="{5144A442-0425-4910-9E49-C8D2172BCA6A}" dt="2021-12-06T18:21:19.984" v="317"/>
        <pc:sldMkLst>
          <pc:docMk/>
          <pc:sldMk cId="2786939589" sldId="817"/>
        </pc:sldMkLst>
      </pc:sldChg>
      <pc:sldChg chg="ord">
        <pc:chgData name="Itz, Mary - HCD" userId="b2372503-e37e-4615-8195-90a9954dcecb" providerId="ADAL" clId="{5144A442-0425-4910-9E49-C8D2172BCA6A}" dt="2021-12-06T18:21:19.984" v="317"/>
        <pc:sldMkLst>
          <pc:docMk/>
          <pc:sldMk cId="3062425199" sldId="872"/>
        </pc:sldMkLst>
      </pc:sldChg>
      <pc:sldChg chg="ord">
        <pc:chgData name="Itz, Mary - HCD" userId="b2372503-e37e-4615-8195-90a9954dcecb" providerId="ADAL" clId="{5144A442-0425-4910-9E49-C8D2172BCA6A}" dt="2021-12-06T18:21:19.984" v="317"/>
        <pc:sldMkLst>
          <pc:docMk/>
          <pc:sldMk cId="1294679710" sldId="874"/>
        </pc:sldMkLst>
      </pc:sldChg>
      <pc:sldChg chg="ord">
        <pc:chgData name="Itz, Mary - HCD" userId="b2372503-e37e-4615-8195-90a9954dcecb" providerId="ADAL" clId="{5144A442-0425-4910-9E49-C8D2172BCA6A}" dt="2021-12-06T18:21:19.984" v="317"/>
        <pc:sldMkLst>
          <pc:docMk/>
          <pc:sldMk cId="261697740" sldId="910"/>
        </pc:sldMkLst>
      </pc:sldChg>
      <pc:sldChg chg="ord">
        <pc:chgData name="Itz, Mary - HCD" userId="b2372503-e37e-4615-8195-90a9954dcecb" providerId="ADAL" clId="{5144A442-0425-4910-9E49-C8D2172BCA6A}" dt="2021-12-06T18:21:19.984" v="317"/>
        <pc:sldMkLst>
          <pc:docMk/>
          <pc:sldMk cId="1137975092" sldId="911"/>
        </pc:sldMkLst>
      </pc:sldChg>
      <pc:sldChg chg="modSp mod">
        <pc:chgData name="Itz, Mary - HCD" userId="b2372503-e37e-4615-8195-90a9954dcecb" providerId="ADAL" clId="{5144A442-0425-4910-9E49-C8D2172BCA6A}" dt="2021-12-06T19:22:45.763" v="631" actId="20577"/>
        <pc:sldMkLst>
          <pc:docMk/>
          <pc:sldMk cId="1002832143" sldId="914"/>
        </pc:sldMkLst>
        <pc:spChg chg="mod">
          <ac:chgData name="Itz, Mary - HCD" userId="b2372503-e37e-4615-8195-90a9954dcecb" providerId="ADAL" clId="{5144A442-0425-4910-9E49-C8D2172BCA6A}" dt="2021-12-06T19:22:45.763" v="631" actId="20577"/>
          <ac:spMkLst>
            <pc:docMk/>
            <pc:sldMk cId="1002832143" sldId="914"/>
            <ac:spMk id="12" creationId="{D533308F-A847-4FE3-95B8-D196440DEAF8}"/>
          </ac:spMkLst>
        </pc:spChg>
      </pc:sldChg>
      <pc:sldChg chg="ord">
        <pc:chgData name="Itz, Mary - HCD" userId="b2372503-e37e-4615-8195-90a9954dcecb" providerId="ADAL" clId="{5144A442-0425-4910-9E49-C8D2172BCA6A}" dt="2021-12-06T18:20:39.040" v="313"/>
        <pc:sldMkLst>
          <pc:docMk/>
          <pc:sldMk cId="64595970" sldId="919"/>
        </pc:sldMkLst>
      </pc:sldChg>
      <pc:sldChg chg="ord">
        <pc:chgData name="Itz, Mary - HCD" userId="b2372503-e37e-4615-8195-90a9954dcecb" providerId="ADAL" clId="{5144A442-0425-4910-9E49-C8D2172BCA6A}" dt="2021-12-06T18:21:19.984" v="317"/>
        <pc:sldMkLst>
          <pc:docMk/>
          <pc:sldMk cId="2687125383" sldId="920"/>
        </pc:sldMkLst>
      </pc:sldChg>
      <pc:sldChg chg="modSp mod ord">
        <pc:chgData name="Itz, Mary - HCD" userId="b2372503-e37e-4615-8195-90a9954dcecb" providerId="ADAL" clId="{5144A442-0425-4910-9E49-C8D2172BCA6A}" dt="2021-12-06T18:21:19.984" v="317"/>
        <pc:sldMkLst>
          <pc:docMk/>
          <pc:sldMk cId="2933369702" sldId="921"/>
        </pc:sldMkLst>
        <pc:spChg chg="mod">
          <ac:chgData name="Itz, Mary - HCD" userId="b2372503-e37e-4615-8195-90a9954dcecb" providerId="ADAL" clId="{5144A442-0425-4910-9E49-C8D2172BCA6A}" dt="2021-12-06T18:18:50.170" v="311" actId="1076"/>
          <ac:spMkLst>
            <pc:docMk/>
            <pc:sldMk cId="2933369702" sldId="921"/>
            <ac:spMk id="2" creationId="{95D4D8F2-0E89-4CA2-B87E-E8F34A70BC7F}"/>
          </ac:spMkLst>
        </pc:spChg>
        <pc:spChg chg="mod">
          <ac:chgData name="Itz, Mary - HCD" userId="b2372503-e37e-4615-8195-90a9954dcecb" providerId="ADAL" clId="{5144A442-0425-4910-9E49-C8D2172BCA6A}" dt="2021-12-06T18:18:38.553" v="305" actId="1076"/>
          <ac:spMkLst>
            <pc:docMk/>
            <pc:sldMk cId="2933369702" sldId="921"/>
            <ac:spMk id="28" creationId="{3B3E4945-1575-400A-8037-4003B6304861}"/>
          </ac:spMkLst>
        </pc:spChg>
      </pc:sldChg>
      <pc:sldChg chg="ord">
        <pc:chgData name="Itz, Mary - HCD" userId="b2372503-e37e-4615-8195-90a9954dcecb" providerId="ADAL" clId="{5144A442-0425-4910-9E49-C8D2172BCA6A}" dt="2021-12-06T18:21:19.984" v="317"/>
        <pc:sldMkLst>
          <pc:docMk/>
          <pc:sldMk cId="3148603786" sldId="922"/>
        </pc:sldMkLst>
      </pc:sldChg>
      <pc:sldChg chg="ord">
        <pc:chgData name="Itz, Mary - HCD" userId="b2372503-e37e-4615-8195-90a9954dcecb" providerId="ADAL" clId="{5144A442-0425-4910-9E49-C8D2172BCA6A}" dt="2021-12-06T18:21:19.984" v="317"/>
        <pc:sldMkLst>
          <pc:docMk/>
          <pc:sldMk cId="171879034" sldId="926"/>
        </pc:sldMkLst>
      </pc:sldChg>
      <pc:sldChg chg="ord">
        <pc:chgData name="Itz, Mary - HCD" userId="b2372503-e37e-4615-8195-90a9954dcecb" providerId="ADAL" clId="{5144A442-0425-4910-9E49-C8D2172BCA6A}" dt="2021-12-06T18:21:19.984" v="317"/>
        <pc:sldMkLst>
          <pc:docMk/>
          <pc:sldMk cId="519952900" sldId="932"/>
        </pc:sldMkLst>
      </pc:sldChg>
      <pc:sldChg chg="modSp mod modCm">
        <pc:chgData name="Itz, Mary - HCD" userId="b2372503-e37e-4615-8195-90a9954dcecb" providerId="ADAL" clId="{5144A442-0425-4910-9E49-C8D2172BCA6A}" dt="2021-12-06T18:04:47.576" v="264"/>
        <pc:sldMkLst>
          <pc:docMk/>
          <pc:sldMk cId="581404921" sldId="938"/>
        </pc:sldMkLst>
        <pc:spChg chg="mod">
          <ac:chgData name="Itz, Mary - HCD" userId="b2372503-e37e-4615-8195-90a9954dcecb" providerId="ADAL" clId="{5144A442-0425-4910-9E49-C8D2172BCA6A}" dt="2021-12-06T16:14:37.445" v="263" actId="20577"/>
          <ac:spMkLst>
            <pc:docMk/>
            <pc:sldMk cId="581404921" sldId="938"/>
            <ac:spMk id="7" creationId="{57E0EB02-0AC8-7C45-A818-D3349BE13141}"/>
          </ac:spMkLst>
        </pc:spChg>
      </pc:sldChg>
      <pc:sldChg chg="ord">
        <pc:chgData name="Itz, Mary - HCD" userId="b2372503-e37e-4615-8195-90a9954dcecb" providerId="ADAL" clId="{5144A442-0425-4910-9E49-C8D2172BCA6A}" dt="2021-12-06T18:25:01.277" v="344"/>
        <pc:sldMkLst>
          <pc:docMk/>
          <pc:sldMk cId="2362330543" sldId="940"/>
        </pc:sldMkLst>
      </pc:sldChg>
      <pc:sldChg chg="ord">
        <pc:chgData name="Itz, Mary - HCD" userId="b2372503-e37e-4615-8195-90a9954dcecb" providerId="ADAL" clId="{5144A442-0425-4910-9E49-C8D2172BCA6A}" dt="2021-12-06T15:55:29.909" v="3"/>
        <pc:sldMkLst>
          <pc:docMk/>
          <pc:sldMk cId="2937992608" sldId="947"/>
        </pc:sldMkLst>
      </pc:sldChg>
      <pc:sldChg chg="modSp mod ord">
        <pc:chgData name="Itz, Mary - HCD" userId="b2372503-e37e-4615-8195-90a9954dcecb" providerId="ADAL" clId="{5144A442-0425-4910-9E49-C8D2172BCA6A}" dt="2021-12-06T18:21:41.007" v="319"/>
        <pc:sldMkLst>
          <pc:docMk/>
          <pc:sldMk cId="264175208" sldId="948"/>
        </pc:sldMkLst>
        <pc:spChg chg="mod">
          <ac:chgData name="Itz, Mary - HCD" userId="b2372503-e37e-4615-8195-90a9954dcecb" providerId="ADAL" clId="{5144A442-0425-4910-9E49-C8D2172BCA6A}" dt="2021-12-06T15:57:06.511" v="17" actId="20577"/>
          <ac:spMkLst>
            <pc:docMk/>
            <pc:sldMk cId="264175208" sldId="948"/>
            <ac:spMk id="27" creationId="{B80C2516-62E6-44F2-B5EA-E335C210B97D}"/>
          </ac:spMkLst>
        </pc:spChg>
      </pc:sldChg>
      <pc:sldChg chg="ord">
        <pc:chgData name="Itz, Mary - HCD" userId="b2372503-e37e-4615-8195-90a9954dcecb" providerId="ADAL" clId="{5144A442-0425-4910-9E49-C8D2172BCA6A}" dt="2021-12-06T18:21:41.007" v="319"/>
        <pc:sldMkLst>
          <pc:docMk/>
          <pc:sldMk cId="1910581176" sldId="950"/>
        </pc:sldMkLst>
      </pc:sldChg>
      <pc:sldChg chg="ord">
        <pc:chgData name="Itz, Mary - HCD" userId="b2372503-e37e-4615-8195-90a9954dcecb" providerId="ADAL" clId="{5144A442-0425-4910-9E49-C8D2172BCA6A}" dt="2021-12-06T15:55:29.909" v="3"/>
        <pc:sldMkLst>
          <pc:docMk/>
          <pc:sldMk cId="1025870606" sldId="958"/>
        </pc:sldMkLst>
      </pc:sldChg>
      <pc:sldChg chg="ord">
        <pc:chgData name="Itz, Mary - HCD" userId="b2372503-e37e-4615-8195-90a9954dcecb" providerId="ADAL" clId="{5144A442-0425-4910-9E49-C8D2172BCA6A}" dt="2021-12-06T18:25:01.277" v="344"/>
        <pc:sldMkLst>
          <pc:docMk/>
          <pc:sldMk cId="2625600104" sldId="959"/>
        </pc:sldMkLst>
      </pc:sldChg>
      <pc:sldChg chg="ord">
        <pc:chgData name="Itz, Mary - HCD" userId="b2372503-e37e-4615-8195-90a9954dcecb" providerId="ADAL" clId="{5144A442-0425-4910-9E49-C8D2172BCA6A}" dt="2021-12-06T18:25:01.277" v="344"/>
        <pc:sldMkLst>
          <pc:docMk/>
          <pc:sldMk cId="4289385377" sldId="960"/>
        </pc:sldMkLst>
      </pc:sldChg>
      <pc:sldChg chg="ord">
        <pc:chgData name="Itz, Mary - HCD" userId="b2372503-e37e-4615-8195-90a9954dcecb" providerId="ADAL" clId="{5144A442-0425-4910-9E49-C8D2172BCA6A}" dt="2021-12-06T18:25:01.277" v="344"/>
        <pc:sldMkLst>
          <pc:docMk/>
          <pc:sldMk cId="4048823987" sldId="961"/>
        </pc:sldMkLst>
      </pc:sldChg>
      <pc:sldChg chg="ord">
        <pc:chgData name="Itz, Mary - HCD" userId="b2372503-e37e-4615-8195-90a9954dcecb" providerId="ADAL" clId="{5144A442-0425-4910-9E49-C8D2172BCA6A}" dt="2021-12-06T18:21:41.007" v="319"/>
        <pc:sldMkLst>
          <pc:docMk/>
          <pc:sldMk cId="2045263211" sldId="965"/>
        </pc:sldMkLst>
      </pc:sldChg>
      <pc:sldChg chg="ord">
        <pc:chgData name="Itz, Mary - HCD" userId="b2372503-e37e-4615-8195-90a9954dcecb" providerId="ADAL" clId="{5144A442-0425-4910-9E49-C8D2172BCA6A}" dt="2021-12-06T18:21:41.007" v="319"/>
        <pc:sldMkLst>
          <pc:docMk/>
          <pc:sldMk cId="2250635290" sldId="966"/>
        </pc:sldMkLst>
      </pc:sldChg>
      <pc:sldChg chg="modSp mod ord">
        <pc:chgData name="Itz, Mary - HCD" userId="b2372503-e37e-4615-8195-90a9954dcecb" providerId="ADAL" clId="{5144A442-0425-4910-9E49-C8D2172BCA6A}" dt="2021-12-06T18:21:41.007" v="319"/>
        <pc:sldMkLst>
          <pc:docMk/>
          <pc:sldMk cId="949407667" sldId="967"/>
        </pc:sldMkLst>
        <pc:spChg chg="mod">
          <ac:chgData name="Itz, Mary - HCD" userId="b2372503-e37e-4615-8195-90a9954dcecb" providerId="ADAL" clId="{5144A442-0425-4910-9E49-C8D2172BCA6A}" dt="2021-12-06T18:16:19.686" v="298" actId="1076"/>
          <ac:spMkLst>
            <pc:docMk/>
            <pc:sldMk cId="949407667" sldId="967"/>
            <ac:spMk id="8" creationId="{2335C0A4-4863-4661-9EA2-B32013F8CC6C}"/>
          </ac:spMkLst>
        </pc:spChg>
      </pc:sldChg>
      <pc:sldChg chg="ord">
        <pc:chgData name="Itz, Mary - HCD" userId="b2372503-e37e-4615-8195-90a9954dcecb" providerId="ADAL" clId="{5144A442-0425-4910-9E49-C8D2172BCA6A}" dt="2021-12-06T18:21:41.007" v="319"/>
        <pc:sldMkLst>
          <pc:docMk/>
          <pc:sldMk cId="1976524430" sldId="968"/>
        </pc:sldMkLst>
      </pc:sldChg>
      <pc:sldChg chg="ord">
        <pc:chgData name="Itz, Mary - HCD" userId="b2372503-e37e-4615-8195-90a9954dcecb" providerId="ADAL" clId="{5144A442-0425-4910-9E49-C8D2172BCA6A}" dt="2021-12-06T18:21:41.007" v="319"/>
        <pc:sldMkLst>
          <pc:docMk/>
          <pc:sldMk cId="506899783" sldId="969"/>
        </pc:sldMkLst>
      </pc:sldChg>
      <pc:sldChg chg="ord">
        <pc:chgData name="Itz, Mary - HCD" userId="b2372503-e37e-4615-8195-90a9954dcecb" providerId="ADAL" clId="{5144A442-0425-4910-9E49-C8D2172BCA6A}" dt="2021-12-06T18:21:41.007" v="319"/>
        <pc:sldMkLst>
          <pc:docMk/>
          <pc:sldMk cId="3938406170" sldId="970"/>
        </pc:sldMkLst>
      </pc:sldChg>
      <pc:sldChg chg="ord">
        <pc:chgData name="Itz, Mary - HCD" userId="b2372503-e37e-4615-8195-90a9954dcecb" providerId="ADAL" clId="{5144A442-0425-4910-9E49-C8D2172BCA6A}" dt="2021-12-06T18:21:41.007" v="319"/>
        <pc:sldMkLst>
          <pc:docMk/>
          <pc:sldMk cId="898048091" sldId="971"/>
        </pc:sldMkLst>
      </pc:sldChg>
      <pc:sldChg chg="ord">
        <pc:chgData name="Itz, Mary - HCD" userId="b2372503-e37e-4615-8195-90a9954dcecb" providerId="ADAL" clId="{5144A442-0425-4910-9E49-C8D2172BCA6A}" dt="2021-12-06T18:21:41.007" v="319"/>
        <pc:sldMkLst>
          <pc:docMk/>
          <pc:sldMk cId="3349405272" sldId="972"/>
        </pc:sldMkLst>
      </pc:sldChg>
      <pc:sldChg chg="modSp mod ord">
        <pc:chgData name="Itz, Mary - HCD" userId="b2372503-e37e-4615-8195-90a9954dcecb" providerId="ADAL" clId="{5144A442-0425-4910-9E49-C8D2172BCA6A}" dt="2021-12-06T18:20:55.965" v="315"/>
        <pc:sldMkLst>
          <pc:docMk/>
          <pc:sldMk cId="2401404718" sldId="974"/>
        </pc:sldMkLst>
        <pc:spChg chg="mod">
          <ac:chgData name="Itz, Mary - HCD" userId="b2372503-e37e-4615-8195-90a9954dcecb" providerId="ADAL" clId="{5144A442-0425-4910-9E49-C8D2172BCA6A}" dt="2021-12-06T15:58:58.751" v="27" actId="20577"/>
          <ac:spMkLst>
            <pc:docMk/>
            <pc:sldMk cId="2401404718" sldId="974"/>
            <ac:spMk id="27" creationId="{B80C2516-62E6-44F2-B5EA-E335C210B97D}"/>
          </ac:spMkLst>
        </pc:spChg>
      </pc:sldChg>
      <pc:sldChg chg="modSp mod">
        <pc:chgData name="Itz, Mary - HCD" userId="b2372503-e37e-4615-8195-90a9954dcecb" providerId="ADAL" clId="{5144A442-0425-4910-9E49-C8D2172BCA6A}" dt="2021-12-06T19:24:44.707" v="638" actId="20577"/>
        <pc:sldMkLst>
          <pc:docMk/>
          <pc:sldMk cId="2608041241" sldId="976"/>
        </pc:sldMkLst>
        <pc:spChg chg="mod">
          <ac:chgData name="Itz, Mary - HCD" userId="b2372503-e37e-4615-8195-90a9954dcecb" providerId="ADAL" clId="{5144A442-0425-4910-9E49-C8D2172BCA6A}" dt="2021-12-06T19:24:44.707" v="638" actId="20577"/>
          <ac:spMkLst>
            <pc:docMk/>
            <pc:sldMk cId="2608041241" sldId="976"/>
            <ac:spMk id="27" creationId="{B80C2516-62E6-44F2-B5EA-E335C210B97D}"/>
          </ac:spMkLst>
        </pc:spChg>
      </pc:sldChg>
      <pc:sldChg chg="ord">
        <pc:chgData name="Itz, Mary - HCD" userId="b2372503-e37e-4615-8195-90a9954dcecb" providerId="ADAL" clId="{5144A442-0425-4910-9E49-C8D2172BCA6A}" dt="2021-12-06T18:24:53.346" v="340"/>
        <pc:sldMkLst>
          <pc:docMk/>
          <pc:sldMk cId="1898360635" sldId="977"/>
        </pc:sldMkLst>
      </pc:sldChg>
      <pc:sldChg chg="ord">
        <pc:chgData name="Itz, Mary - HCD" userId="b2372503-e37e-4615-8195-90a9954dcecb" providerId="ADAL" clId="{5144A442-0425-4910-9E49-C8D2172BCA6A}" dt="2021-12-06T18:24:53.346" v="340"/>
        <pc:sldMkLst>
          <pc:docMk/>
          <pc:sldMk cId="58894246" sldId="978"/>
        </pc:sldMkLst>
      </pc:sldChg>
      <pc:sldChg chg="ord">
        <pc:chgData name="Itz, Mary - HCD" userId="b2372503-e37e-4615-8195-90a9954dcecb" providerId="ADAL" clId="{5144A442-0425-4910-9E49-C8D2172BCA6A}" dt="2021-12-06T18:24:53.346" v="340"/>
        <pc:sldMkLst>
          <pc:docMk/>
          <pc:sldMk cId="1801866953" sldId="979"/>
        </pc:sldMkLst>
      </pc:sldChg>
      <pc:sldChg chg="ord">
        <pc:chgData name="Itz, Mary - HCD" userId="b2372503-e37e-4615-8195-90a9954dcecb" providerId="ADAL" clId="{5144A442-0425-4910-9E49-C8D2172BCA6A}" dt="2021-12-06T18:24:53.346" v="340"/>
        <pc:sldMkLst>
          <pc:docMk/>
          <pc:sldMk cId="1830092417" sldId="980"/>
        </pc:sldMkLst>
      </pc:sldChg>
      <pc:sldChg chg="ord">
        <pc:chgData name="Itz, Mary - HCD" userId="b2372503-e37e-4615-8195-90a9954dcecb" providerId="ADAL" clId="{5144A442-0425-4910-9E49-C8D2172BCA6A}" dt="2021-12-06T18:24:53.346" v="340"/>
        <pc:sldMkLst>
          <pc:docMk/>
          <pc:sldMk cId="3987280653" sldId="981"/>
        </pc:sldMkLst>
      </pc:sldChg>
      <pc:sldChg chg="ord">
        <pc:chgData name="Itz, Mary - HCD" userId="b2372503-e37e-4615-8195-90a9954dcecb" providerId="ADAL" clId="{5144A442-0425-4910-9E49-C8D2172BCA6A}" dt="2021-12-06T18:24:53.346" v="340"/>
        <pc:sldMkLst>
          <pc:docMk/>
          <pc:sldMk cId="1657701592" sldId="982"/>
        </pc:sldMkLst>
      </pc:sldChg>
      <pc:sldChg chg="modSp mod">
        <pc:chgData name="Itz, Mary - HCD" userId="b2372503-e37e-4615-8195-90a9954dcecb" providerId="ADAL" clId="{5144A442-0425-4910-9E49-C8D2172BCA6A}" dt="2021-12-06T18:17:10.145" v="304" actId="20577"/>
        <pc:sldMkLst>
          <pc:docMk/>
          <pc:sldMk cId="3982429640" sldId="983"/>
        </pc:sldMkLst>
        <pc:spChg chg="mod">
          <ac:chgData name="Itz, Mary - HCD" userId="b2372503-e37e-4615-8195-90a9954dcecb" providerId="ADAL" clId="{5144A442-0425-4910-9E49-C8D2172BCA6A}" dt="2021-12-06T18:17:06.185" v="300" actId="1076"/>
          <ac:spMkLst>
            <pc:docMk/>
            <pc:sldMk cId="3982429640" sldId="983"/>
            <ac:spMk id="8" creationId="{2335C0A4-4863-4661-9EA2-B32013F8CC6C}"/>
          </ac:spMkLst>
        </pc:spChg>
        <pc:spChg chg="mod">
          <ac:chgData name="Itz, Mary - HCD" userId="b2372503-e37e-4615-8195-90a9954dcecb" providerId="ADAL" clId="{5144A442-0425-4910-9E49-C8D2172BCA6A}" dt="2021-12-06T18:17:10.145" v="304" actId="20577"/>
          <ac:spMkLst>
            <pc:docMk/>
            <pc:sldMk cId="3982429640" sldId="983"/>
            <ac:spMk id="12" creationId="{ABCF6641-FAED-4876-830C-7B5C9E83666D}"/>
          </ac:spMkLst>
        </pc:spChg>
      </pc:sldChg>
      <pc:sldChg chg="addSp delSp modSp mod">
        <pc:chgData name="Itz, Mary - HCD" userId="b2372503-e37e-4615-8195-90a9954dcecb" providerId="ADAL" clId="{5144A442-0425-4910-9E49-C8D2172BCA6A}" dt="2021-12-06T18:14:52.810" v="295" actId="1076"/>
        <pc:sldMkLst>
          <pc:docMk/>
          <pc:sldMk cId="1041878812" sldId="984"/>
        </pc:sldMkLst>
        <pc:spChg chg="add del mod">
          <ac:chgData name="Itz, Mary - HCD" userId="b2372503-e37e-4615-8195-90a9954dcecb" providerId="ADAL" clId="{5144A442-0425-4910-9E49-C8D2172BCA6A}" dt="2021-12-06T18:14:52.810" v="295" actId="1076"/>
          <ac:spMkLst>
            <pc:docMk/>
            <pc:sldMk cId="1041878812" sldId="984"/>
            <ac:spMk id="8" creationId="{2335C0A4-4863-4661-9EA2-B32013F8CC6C}"/>
          </ac:spMkLst>
        </pc:spChg>
      </pc:sldChg>
      <pc:sldChg chg="modSp mod">
        <pc:chgData name="Itz, Mary - HCD" userId="b2372503-e37e-4615-8195-90a9954dcecb" providerId="ADAL" clId="{5144A442-0425-4910-9E49-C8D2172BCA6A}" dt="2021-12-06T18:17:05.213" v="299" actId="1076"/>
        <pc:sldMkLst>
          <pc:docMk/>
          <pc:sldMk cId="1936636492" sldId="985"/>
        </pc:sldMkLst>
        <pc:spChg chg="mod">
          <ac:chgData name="Itz, Mary - HCD" userId="b2372503-e37e-4615-8195-90a9954dcecb" providerId="ADAL" clId="{5144A442-0425-4910-9E49-C8D2172BCA6A}" dt="2021-12-06T18:17:05.213" v="299" actId="1076"/>
          <ac:spMkLst>
            <pc:docMk/>
            <pc:sldMk cId="1936636492" sldId="985"/>
            <ac:spMk id="8" creationId="{2335C0A4-4863-4661-9EA2-B32013F8CC6C}"/>
          </ac:spMkLst>
        </pc:spChg>
      </pc:sldChg>
      <pc:sldChg chg="ord">
        <pc:chgData name="Itz, Mary - HCD" userId="b2372503-e37e-4615-8195-90a9954dcecb" providerId="ADAL" clId="{5144A442-0425-4910-9E49-C8D2172BCA6A}" dt="2021-12-06T18:24:39.009" v="338"/>
        <pc:sldMkLst>
          <pc:docMk/>
          <pc:sldMk cId="103121839" sldId="987"/>
        </pc:sldMkLst>
      </pc:sldChg>
      <pc:sldChg chg="modSp mod ord">
        <pc:chgData name="Itz, Mary - HCD" userId="b2372503-e37e-4615-8195-90a9954dcecb" providerId="ADAL" clId="{5144A442-0425-4910-9E49-C8D2172BCA6A}" dt="2021-12-06T18:24:57.365" v="342"/>
        <pc:sldMkLst>
          <pc:docMk/>
          <pc:sldMk cId="3707009675" sldId="988"/>
        </pc:sldMkLst>
        <pc:spChg chg="mod">
          <ac:chgData name="Itz, Mary - HCD" userId="b2372503-e37e-4615-8195-90a9954dcecb" providerId="ADAL" clId="{5144A442-0425-4910-9E49-C8D2172BCA6A}" dt="2021-12-06T18:09:38.906" v="265" actId="20577"/>
          <ac:spMkLst>
            <pc:docMk/>
            <pc:sldMk cId="3707009675" sldId="988"/>
            <ac:spMk id="11" creationId="{4E82729F-117E-437B-B450-E305CED522C1}"/>
          </ac:spMkLst>
        </pc:spChg>
      </pc:sldChg>
      <pc:sldChg chg="ord">
        <pc:chgData name="Itz, Mary - HCD" userId="b2372503-e37e-4615-8195-90a9954dcecb" providerId="ADAL" clId="{5144A442-0425-4910-9E49-C8D2172BCA6A}" dt="2021-12-06T18:24:57.365" v="342"/>
        <pc:sldMkLst>
          <pc:docMk/>
          <pc:sldMk cId="2018343321" sldId="989"/>
        </pc:sldMkLst>
      </pc:sldChg>
      <pc:sldChg chg="ord">
        <pc:chgData name="Itz, Mary - HCD" userId="b2372503-e37e-4615-8195-90a9954dcecb" providerId="ADAL" clId="{5144A442-0425-4910-9E49-C8D2172BCA6A}" dt="2021-12-06T18:24:57.365" v="342"/>
        <pc:sldMkLst>
          <pc:docMk/>
          <pc:sldMk cId="4218341686" sldId="990"/>
        </pc:sldMkLst>
      </pc:sldChg>
      <pc:sldChg chg="ord">
        <pc:chgData name="Itz, Mary - HCD" userId="b2372503-e37e-4615-8195-90a9954dcecb" providerId="ADAL" clId="{5144A442-0425-4910-9E49-C8D2172BCA6A}" dt="2021-12-06T18:21:19.984" v="317"/>
        <pc:sldMkLst>
          <pc:docMk/>
          <pc:sldMk cId="1981162491" sldId="992"/>
        </pc:sldMkLst>
      </pc:sldChg>
      <pc:sldChg chg="ord">
        <pc:chgData name="Itz, Mary - HCD" userId="b2372503-e37e-4615-8195-90a9954dcecb" providerId="ADAL" clId="{5144A442-0425-4910-9E49-C8D2172BCA6A}" dt="2021-12-06T18:21:19.984" v="317"/>
        <pc:sldMkLst>
          <pc:docMk/>
          <pc:sldMk cId="4045180295" sldId="993"/>
        </pc:sldMkLst>
      </pc:sldChg>
      <pc:sldChg chg="addSp delSp modSp mod ord">
        <pc:chgData name="Itz, Mary - HCD" userId="b2372503-e37e-4615-8195-90a9954dcecb" providerId="ADAL" clId="{5144A442-0425-4910-9E49-C8D2172BCA6A}" dt="2021-12-06T19:27:10.373" v="646"/>
        <pc:sldMkLst>
          <pc:docMk/>
          <pc:sldMk cId="405528366" sldId="994"/>
        </pc:sldMkLst>
        <pc:spChg chg="add mod">
          <ac:chgData name="Itz, Mary - HCD" userId="b2372503-e37e-4615-8195-90a9954dcecb" providerId="ADAL" clId="{5144A442-0425-4910-9E49-C8D2172BCA6A}" dt="2021-12-06T19:27:10.373" v="646"/>
          <ac:spMkLst>
            <pc:docMk/>
            <pc:sldMk cId="405528366" sldId="994"/>
            <ac:spMk id="7" creationId="{467B358F-5637-4D95-B92B-6412BAFB07D2}"/>
          </ac:spMkLst>
        </pc:spChg>
        <pc:spChg chg="del">
          <ac:chgData name="Itz, Mary - HCD" userId="b2372503-e37e-4615-8195-90a9954dcecb" providerId="ADAL" clId="{5144A442-0425-4910-9E49-C8D2172BCA6A}" dt="2021-12-06T19:27:09.158" v="645" actId="478"/>
          <ac:spMkLst>
            <pc:docMk/>
            <pc:sldMk cId="405528366" sldId="994"/>
            <ac:spMk id="28" creationId="{3B3E4945-1575-400A-8037-4003B6304861}"/>
          </ac:spMkLst>
        </pc:spChg>
      </pc:sldChg>
      <pc:sldChg chg="ord">
        <pc:chgData name="Itz, Mary - HCD" userId="b2372503-e37e-4615-8195-90a9954dcecb" providerId="ADAL" clId="{5144A442-0425-4910-9E49-C8D2172BCA6A}" dt="2021-12-06T18:21:19.984" v="317"/>
        <pc:sldMkLst>
          <pc:docMk/>
          <pc:sldMk cId="2133569899" sldId="995"/>
        </pc:sldMkLst>
      </pc:sldChg>
      <pc:sldChg chg="ord">
        <pc:chgData name="Itz, Mary - HCD" userId="b2372503-e37e-4615-8195-90a9954dcecb" providerId="ADAL" clId="{5144A442-0425-4910-9E49-C8D2172BCA6A}" dt="2021-12-06T18:21:19.984" v="317"/>
        <pc:sldMkLst>
          <pc:docMk/>
          <pc:sldMk cId="909321442" sldId="996"/>
        </pc:sldMkLst>
      </pc:sldChg>
      <pc:sldChg chg="ord">
        <pc:chgData name="Itz, Mary - HCD" userId="b2372503-e37e-4615-8195-90a9954dcecb" providerId="ADAL" clId="{5144A442-0425-4910-9E49-C8D2172BCA6A}" dt="2021-12-06T18:21:19.984" v="317"/>
        <pc:sldMkLst>
          <pc:docMk/>
          <pc:sldMk cId="488573249" sldId="997"/>
        </pc:sldMkLst>
      </pc:sldChg>
      <pc:sldChg chg="ord">
        <pc:chgData name="Itz, Mary - HCD" userId="b2372503-e37e-4615-8195-90a9954dcecb" providerId="ADAL" clId="{5144A442-0425-4910-9E49-C8D2172BCA6A}" dt="2021-12-06T18:21:19.984" v="317"/>
        <pc:sldMkLst>
          <pc:docMk/>
          <pc:sldMk cId="1012226474" sldId="1001"/>
        </pc:sldMkLst>
      </pc:sldChg>
      <pc:sldChg chg="ord">
        <pc:chgData name="Itz, Mary - HCD" userId="b2372503-e37e-4615-8195-90a9954dcecb" providerId="ADAL" clId="{5144A442-0425-4910-9E49-C8D2172BCA6A}" dt="2021-12-06T15:55:29.909" v="3"/>
        <pc:sldMkLst>
          <pc:docMk/>
          <pc:sldMk cId="3313965191" sldId="1002"/>
        </pc:sldMkLst>
      </pc:sldChg>
      <pc:sldChg chg="modSp mod ord">
        <pc:chgData name="Itz, Mary - HCD" userId="b2372503-e37e-4615-8195-90a9954dcecb" providerId="ADAL" clId="{5144A442-0425-4910-9E49-C8D2172BCA6A}" dt="2021-12-06T19:27:33.287" v="648" actId="20577"/>
        <pc:sldMkLst>
          <pc:docMk/>
          <pc:sldMk cId="1007547468" sldId="1003"/>
        </pc:sldMkLst>
        <pc:spChg chg="mod">
          <ac:chgData name="Itz, Mary - HCD" userId="b2372503-e37e-4615-8195-90a9954dcecb" providerId="ADAL" clId="{5144A442-0425-4910-9E49-C8D2172BCA6A}" dt="2021-12-06T19:27:33.287" v="648" actId="20577"/>
          <ac:spMkLst>
            <pc:docMk/>
            <pc:sldMk cId="1007547468" sldId="1003"/>
            <ac:spMk id="27" creationId="{B80C2516-62E6-44F2-B5EA-E335C210B97D}"/>
          </ac:spMkLst>
        </pc:spChg>
      </pc:sldChg>
      <pc:sldChg chg="modSp mod ord">
        <pc:chgData name="Itz, Mary - HCD" userId="b2372503-e37e-4615-8195-90a9954dcecb" providerId="ADAL" clId="{5144A442-0425-4910-9E49-C8D2172BCA6A}" dt="2021-12-06T19:26:30.715" v="644" actId="20577"/>
        <pc:sldMkLst>
          <pc:docMk/>
          <pc:sldMk cId="710548069" sldId="1005"/>
        </pc:sldMkLst>
        <pc:spChg chg="mod">
          <ac:chgData name="Itz, Mary - HCD" userId="b2372503-e37e-4615-8195-90a9954dcecb" providerId="ADAL" clId="{5144A442-0425-4910-9E49-C8D2172BCA6A}" dt="2021-12-06T19:26:30.715" v="644" actId="20577"/>
          <ac:spMkLst>
            <pc:docMk/>
            <pc:sldMk cId="710548069" sldId="1005"/>
            <ac:spMk id="27" creationId="{B80C2516-62E6-44F2-B5EA-E335C210B97D}"/>
          </ac:spMkLst>
        </pc:spChg>
      </pc:sldChg>
      <pc:sldChg chg="ord">
        <pc:chgData name="Itz, Mary - HCD" userId="b2372503-e37e-4615-8195-90a9954dcecb" providerId="ADAL" clId="{5144A442-0425-4910-9E49-C8D2172BCA6A}" dt="2021-12-06T18:21:19.984" v="317"/>
        <pc:sldMkLst>
          <pc:docMk/>
          <pc:sldMk cId="572560060" sldId="1006"/>
        </pc:sldMkLst>
      </pc:sldChg>
      <pc:sldChg chg="modSp mod">
        <pc:chgData name="Itz, Mary - HCD" userId="b2372503-e37e-4615-8195-90a9954dcecb" providerId="ADAL" clId="{5144A442-0425-4910-9E49-C8D2172BCA6A}" dt="2021-12-06T19:08:32.170" v="496" actId="20577"/>
        <pc:sldMkLst>
          <pc:docMk/>
          <pc:sldMk cId="3259698369" sldId="1007"/>
        </pc:sldMkLst>
        <pc:spChg chg="mod">
          <ac:chgData name="Itz, Mary - HCD" userId="b2372503-e37e-4615-8195-90a9954dcecb" providerId="ADAL" clId="{5144A442-0425-4910-9E49-C8D2172BCA6A}" dt="2021-12-06T19:08:32.170" v="496" actId="20577"/>
          <ac:spMkLst>
            <pc:docMk/>
            <pc:sldMk cId="3259698369" sldId="1007"/>
            <ac:spMk id="12" creationId="{D533308F-A847-4FE3-95B8-D196440DEAF8}"/>
          </ac:spMkLst>
        </pc:spChg>
      </pc:sldChg>
      <pc:sldChg chg="modSp mod ord">
        <pc:chgData name="Itz, Mary - HCD" userId="b2372503-e37e-4615-8195-90a9954dcecb" providerId="ADAL" clId="{5144A442-0425-4910-9E49-C8D2172BCA6A}" dt="2021-12-06T19:23:49.541" v="636" actId="20577"/>
        <pc:sldMkLst>
          <pc:docMk/>
          <pc:sldMk cId="1830327906" sldId="1008"/>
        </pc:sldMkLst>
        <pc:spChg chg="mod">
          <ac:chgData name="Itz, Mary - HCD" userId="b2372503-e37e-4615-8195-90a9954dcecb" providerId="ADAL" clId="{5144A442-0425-4910-9E49-C8D2172BCA6A}" dt="2021-12-06T19:23:49.541" v="636" actId="20577"/>
          <ac:spMkLst>
            <pc:docMk/>
            <pc:sldMk cId="1830327906" sldId="1008"/>
            <ac:spMk id="27" creationId="{B80C2516-62E6-44F2-B5EA-E335C210B97D}"/>
          </ac:spMkLst>
        </pc:spChg>
      </pc:sldChg>
      <pc:sldChg chg="modSp mod ord">
        <pc:chgData name="Itz, Mary - HCD" userId="b2372503-e37e-4615-8195-90a9954dcecb" providerId="ADAL" clId="{5144A442-0425-4910-9E49-C8D2172BCA6A}" dt="2021-12-06T19:21:40.707" v="563" actId="20577"/>
        <pc:sldMkLst>
          <pc:docMk/>
          <pc:sldMk cId="518011403" sldId="1009"/>
        </pc:sldMkLst>
        <pc:spChg chg="mod">
          <ac:chgData name="Itz, Mary - HCD" userId="b2372503-e37e-4615-8195-90a9954dcecb" providerId="ADAL" clId="{5144A442-0425-4910-9E49-C8D2172BCA6A}" dt="2021-12-06T19:21:40.707" v="563" actId="20577"/>
          <ac:spMkLst>
            <pc:docMk/>
            <pc:sldMk cId="518011403" sldId="1009"/>
            <ac:spMk id="27" creationId="{B80C2516-62E6-44F2-B5EA-E335C210B97D}"/>
          </ac:spMkLst>
        </pc:spChg>
      </pc:sldChg>
      <pc:sldChg chg="modSp mod ord">
        <pc:chgData name="Itz, Mary - HCD" userId="b2372503-e37e-4615-8195-90a9954dcecb" providerId="ADAL" clId="{5144A442-0425-4910-9E49-C8D2172BCA6A}" dt="2021-12-06T19:21:58.715" v="566" actId="20577"/>
        <pc:sldMkLst>
          <pc:docMk/>
          <pc:sldMk cId="4077228997" sldId="1010"/>
        </pc:sldMkLst>
        <pc:spChg chg="mod">
          <ac:chgData name="Itz, Mary - HCD" userId="b2372503-e37e-4615-8195-90a9954dcecb" providerId="ADAL" clId="{5144A442-0425-4910-9E49-C8D2172BCA6A}" dt="2021-12-06T19:21:58.715" v="566" actId="20577"/>
          <ac:spMkLst>
            <pc:docMk/>
            <pc:sldMk cId="4077228997" sldId="1010"/>
            <ac:spMk id="27" creationId="{B80C2516-62E6-44F2-B5EA-E335C210B97D}"/>
          </ac:spMkLst>
        </pc:spChg>
      </pc:sldChg>
      <pc:sldChg chg="modSp mod ord">
        <pc:chgData name="Itz, Mary - HCD" userId="b2372503-e37e-4615-8195-90a9954dcecb" providerId="ADAL" clId="{5144A442-0425-4910-9E49-C8D2172BCA6A}" dt="2021-12-06T19:22:08.815" v="568" actId="20577"/>
        <pc:sldMkLst>
          <pc:docMk/>
          <pc:sldMk cId="3757906349" sldId="1011"/>
        </pc:sldMkLst>
        <pc:spChg chg="mod">
          <ac:chgData name="Itz, Mary - HCD" userId="b2372503-e37e-4615-8195-90a9954dcecb" providerId="ADAL" clId="{5144A442-0425-4910-9E49-C8D2172BCA6A}" dt="2021-12-06T19:22:08.815" v="568" actId="20577"/>
          <ac:spMkLst>
            <pc:docMk/>
            <pc:sldMk cId="3757906349" sldId="1011"/>
            <ac:spMk id="27" creationId="{B80C2516-62E6-44F2-B5EA-E335C210B97D}"/>
          </ac:spMkLst>
        </pc:spChg>
      </pc:sldChg>
      <pc:sldChg chg="add del">
        <pc:chgData name="Itz, Mary - HCD" userId="b2372503-e37e-4615-8195-90a9954dcecb" providerId="ADAL" clId="{5144A442-0425-4910-9E49-C8D2172BCA6A}" dt="2021-12-06T16:05:35.185" v="43" actId="2890"/>
        <pc:sldMkLst>
          <pc:docMk/>
          <pc:sldMk cId="1941514555" sldId="1012"/>
        </pc:sldMkLst>
      </pc:sldChg>
      <pc:sldChg chg="delSp modSp add del mod">
        <pc:chgData name="Itz, Mary - HCD" userId="b2372503-e37e-4615-8195-90a9954dcecb" providerId="ADAL" clId="{5144A442-0425-4910-9E49-C8D2172BCA6A}" dt="2021-12-06T16:12:52.020" v="238" actId="2696"/>
        <pc:sldMkLst>
          <pc:docMk/>
          <pc:sldMk cId="2223781183" sldId="1012"/>
        </pc:sldMkLst>
        <pc:spChg chg="del">
          <ac:chgData name="Itz, Mary - HCD" userId="b2372503-e37e-4615-8195-90a9954dcecb" providerId="ADAL" clId="{5144A442-0425-4910-9E49-C8D2172BCA6A}" dt="2021-12-06T16:06:17.535" v="49" actId="478"/>
          <ac:spMkLst>
            <pc:docMk/>
            <pc:sldMk cId="2223781183" sldId="1012"/>
            <ac:spMk id="8" creationId="{2335C0A4-4863-4661-9EA2-B32013F8CC6C}"/>
          </ac:spMkLst>
        </pc:spChg>
        <pc:spChg chg="mod">
          <ac:chgData name="Itz, Mary - HCD" userId="b2372503-e37e-4615-8195-90a9954dcecb" providerId="ADAL" clId="{5144A442-0425-4910-9E49-C8D2172BCA6A}" dt="2021-12-06T16:12:25.777" v="237" actId="20577"/>
          <ac:spMkLst>
            <pc:docMk/>
            <pc:sldMk cId="2223781183" sldId="1012"/>
            <ac:spMk id="12" creationId="{ABCF6641-FAED-4876-830C-7B5C9E83666D}"/>
          </ac:spMkLst>
        </pc:spChg>
        <pc:picChg chg="del">
          <ac:chgData name="Itz, Mary - HCD" userId="b2372503-e37e-4615-8195-90a9954dcecb" providerId="ADAL" clId="{5144A442-0425-4910-9E49-C8D2172BCA6A}" dt="2021-12-06T16:06:20.409" v="50" actId="478"/>
          <ac:picMkLst>
            <pc:docMk/>
            <pc:sldMk cId="2223781183" sldId="1012"/>
            <ac:picMk id="3" creationId="{102EC6BD-8D09-442F-9A76-9EF5C9888E5D}"/>
          </ac:picMkLst>
        </pc:picChg>
      </pc:sldChg>
      <pc:sldChg chg="new del">
        <pc:chgData name="Itz, Mary - HCD" userId="b2372503-e37e-4615-8195-90a9954dcecb" providerId="ADAL" clId="{5144A442-0425-4910-9E49-C8D2172BCA6A}" dt="2021-12-06T18:23:57.405" v="334" actId="680"/>
        <pc:sldMkLst>
          <pc:docMk/>
          <pc:sldMk cId="4030133377" sldId="101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tc02fsrv01.houtx.lcl\HCD\COMMON\Planning%20&amp;%20Operations%20Risk%20Management\Fair%20Housing\Fair%20Housing%20Complaint%20Data_HUD%20&amp;%20TX\HUD%20Closed%20Title%208%20Cases%202005-2020%20updated%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c02fsrv01.houtx.lcl\HCD\COMMON\Planning%20&amp;%20Operations%20Risk%20Management\Fair%20Housing\Fair%20Housing%20Complaint%20Data_HUD%20&amp;%20TX\HUD%20Closed%20Title%208%20Cases%202005-2020%20updated%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14672037702528E-2"/>
          <c:y val="0.18952806559345411"/>
          <c:w val="0.57517534691655392"/>
          <c:h val="0.79085748166394199"/>
        </c:manualLayout>
      </c:layout>
      <c:pieChart>
        <c:varyColors val="1"/>
        <c:ser>
          <c:idx val="0"/>
          <c:order val="0"/>
          <c:tx>
            <c:strRef>
              <c:f>'[HUD Closed Title 8 Cases 2005-2020 updated 2.xlsx]Summary and Graphs'!$B$44</c:f>
              <c:strCache>
                <c:ptCount val="1"/>
                <c:pt idx="0">
                  <c:v>Percent Total</c:v>
                </c:pt>
              </c:strCache>
            </c:strRef>
          </c:tx>
          <c:dPt>
            <c:idx val="0"/>
            <c:bubble3D val="0"/>
            <c:spPr>
              <a:solidFill>
                <a:srgbClr val="009FDA"/>
              </a:solidFill>
            </c:spPr>
            <c:extLst>
              <c:ext xmlns:c16="http://schemas.microsoft.com/office/drawing/2014/chart" uri="{C3380CC4-5D6E-409C-BE32-E72D297353CC}">
                <c16:uniqueId val="{00000003-905A-594E-903B-46A4F95CC50B}"/>
              </c:ext>
            </c:extLst>
          </c:dPt>
          <c:dPt>
            <c:idx val="1"/>
            <c:bubble3D val="0"/>
            <c:spPr>
              <a:solidFill>
                <a:srgbClr val="00B050"/>
              </a:solidFill>
            </c:spPr>
            <c:extLst>
              <c:ext xmlns:c16="http://schemas.microsoft.com/office/drawing/2014/chart" uri="{C3380CC4-5D6E-409C-BE32-E72D297353CC}">
                <c16:uniqueId val="{00000004-905A-594E-903B-46A4F95CC50B}"/>
              </c:ext>
            </c:extLst>
          </c:dPt>
          <c:dPt>
            <c:idx val="2"/>
            <c:bubble3D val="0"/>
            <c:spPr>
              <a:solidFill>
                <a:srgbClr val="FF0000"/>
              </a:solidFill>
            </c:spPr>
            <c:extLst>
              <c:ext xmlns:c16="http://schemas.microsoft.com/office/drawing/2014/chart" uri="{C3380CC4-5D6E-409C-BE32-E72D297353CC}">
                <c16:uniqueId val="{00000006-905A-594E-903B-46A4F95CC50B}"/>
              </c:ext>
            </c:extLst>
          </c:dPt>
          <c:dPt>
            <c:idx val="3"/>
            <c:bubble3D val="0"/>
            <c:spPr>
              <a:solidFill>
                <a:schemeClr val="accent4"/>
              </a:solidFill>
            </c:spPr>
            <c:extLst>
              <c:ext xmlns:c16="http://schemas.microsoft.com/office/drawing/2014/chart" uri="{C3380CC4-5D6E-409C-BE32-E72D297353CC}">
                <c16:uniqueId val="{00000005-905A-594E-903B-46A4F95CC50B}"/>
              </c:ext>
            </c:extLst>
          </c:dPt>
          <c:dPt>
            <c:idx val="5"/>
            <c:bubble3D val="0"/>
            <c:spPr>
              <a:solidFill>
                <a:srgbClr val="92D050"/>
              </a:solidFill>
            </c:spPr>
            <c:extLst>
              <c:ext xmlns:c16="http://schemas.microsoft.com/office/drawing/2014/chart" uri="{C3380CC4-5D6E-409C-BE32-E72D297353CC}">
                <c16:uniqueId val="{00000000-905A-594E-903B-46A4F95CC50B}"/>
              </c:ext>
            </c:extLst>
          </c:dPt>
          <c:dPt>
            <c:idx val="6"/>
            <c:bubble3D val="0"/>
            <c:spPr>
              <a:solidFill>
                <a:srgbClr val="81DEFF"/>
              </a:solidFill>
            </c:spPr>
            <c:extLst>
              <c:ext xmlns:c16="http://schemas.microsoft.com/office/drawing/2014/chart" uri="{C3380CC4-5D6E-409C-BE32-E72D297353CC}">
                <c16:uniqueId val="{00000001-905A-594E-903B-46A4F95CC50B}"/>
              </c:ext>
            </c:extLst>
          </c:dPt>
          <c:dPt>
            <c:idx val="7"/>
            <c:bubble3D val="0"/>
            <c:spPr>
              <a:solidFill>
                <a:srgbClr val="FFC000"/>
              </a:solidFill>
            </c:spPr>
            <c:extLst>
              <c:ext xmlns:c16="http://schemas.microsoft.com/office/drawing/2014/chart" uri="{C3380CC4-5D6E-409C-BE32-E72D297353CC}">
                <c16:uniqueId val="{00000002-905A-594E-903B-46A4F95CC50B}"/>
              </c:ext>
            </c:extLst>
          </c:dPt>
          <c:dLbls>
            <c:dLbl>
              <c:idx val="5"/>
              <c:spPr>
                <a:noFill/>
                <a:ln>
                  <a:noFill/>
                </a:ln>
                <a:effectLst/>
              </c:spPr>
              <c:txPr>
                <a:bodyPr wrap="square" lIns="38100" tIns="19050" rIns="38100" bIns="19050" anchor="ctr">
                  <a:spAutoFit/>
                </a:bodyPr>
                <a:lstStyle/>
                <a:p>
                  <a:pPr>
                    <a:defRPr sz="1200">
                      <a:solidFill>
                        <a:srgbClr val="7F7F7F"/>
                      </a:solidFill>
                      <a:latin typeface="+mj-lt"/>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0-905A-594E-903B-46A4F95CC50B}"/>
                </c:ext>
              </c:extLst>
            </c:dLbl>
            <c:dLbl>
              <c:idx val="6"/>
              <c:spPr>
                <a:noFill/>
                <a:ln>
                  <a:noFill/>
                </a:ln>
                <a:effectLst/>
              </c:spPr>
              <c:txPr>
                <a:bodyPr wrap="square" lIns="38100" tIns="19050" rIns="38100" bIns="19050" anchor="ctr">
                  <a:spAutoFit/>
                </a:bodyPr>
                <a:lstStyle/>
                <a:p>
                  <a:pPr>
                    <a:defRPr sz="1200">
                      <a:solidFill>
                        <a:srgbClr val="7F7F7F"/>
                      </a:solidFill>
                      <a:latin typeface="+mj-lt"/>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905A-594E-903B-46A4F95CC50B}"/>
                </c:ext>
              </c:extLst>
            </c:dLbl>
            <c:dLbl>
              <c:idx val="7"/>
              <c:spPr>
                <a:noFill/>
                <a:ln>
                  <a:noFill/>
                </a:ln>
                <a:effectLst/>
              </c:spPr>
              <c:txPr>
                <a:bodyPr wrap="square" lIns="38100" tIns="19050" rIns="38100" bIns="19050" anchor="ctr">
                  <a:spAutoFit/>
                </a:bodyPr>
                <a:lstStyle/>
                <a:p>
                  <a:pPr>
                    <a:defRPr sz="1200">
                      <a:solidFill>
                        <a:srgbClr val="7F7F7F"/>
                      </a:solidFill>
                      <a:latin typeface="+mj-lt"/>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905A-594E-903B-46A4F95CC50B}"/>
                </c:ext>
              </c:extLst>
            </c:dLbl>
            <c:spPr>
              <a:noFill/>
              <a:ln>
                <a:noFill/>
              </a:ln>
              <a:effectLst/>
            </c:spPr>
            <c:txPr>
              <a:bodyPr wrap="square" lIns="38100" tIns="19050" rIns="38100" bIns="19050" anchor="ctr">
                <a:spAutoFit/>
              </a:bodyPr>
              <a:lstStyle/>
              <a:p>
                <a:pPr>
                  <a:defRPr sz="1200">
                    <a:solidFill>
                      <a:schemeClr val="bg1"/>
                    </a:solidFill>
                    <a:latin typeface="+mj-lt"/>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'[HUD Closed Title 8 Cases 2005-2020 updated 2.xlsx]Summary and Graphs'!$C$26:$J$26</c:f>
              <c:strCache>
                <c:ptCount val="8"/>
                <c:pt idx="0">
                  <c:v>Race</c:v>
                </c:pt>
                <c:pt idx="1">
                  <c:v>Disability</c:v>
                </c:pt>
                <c:pt idx="2">
                  <c:v>National Origin</c:v>
                </c:pt>
                <c:pt idx="3">
                  <c:v>Familial Status</c:v>
                </c:pt>
                <c:pt idx="4">
                  <c:v>Sex</c:v>
                </c:pt>
                <c:pt idx="5">
                  <c:v>Religion</c:v>
                </c:pt>
                <c:pt idx="6">
                  <c:v>Color</c:v>
                </c:pt>
                <c:pt idx="7">
                  <c:v>Retaliation</c:v>
                </c:pt>
              </c:strCache>
            </c:strRef>
          </c:cat>
          <c:val>
            <c:numRef>
              <c:f>'[HUD Closed Title 8 Cases 2005-2020 updated 2.xlsx]Summary and Graphs'!$C$44:$J$44</c:f>
              <c:numCache>
                <c:formatCode>0.0%</c:formatCode>
                <c:ptCount val="8"/>
                <c:pt idx="0">
                  <c:v>0.2975206611570248</c:v>
                </c:pt>
                <c:pt idx="1">
                  <c:v>0.43140495867768597</c:v>
                </c:pt>
                <c:pt idx="2">
                  <c:v>7.8512396694214878E-2</c:v>
                </c:pt>
                <c:pt idx="3">
                  <c:v>6.0330578512396697E-2</c:v>
                </c:pt>
                <c:pt idx="4">
                  <c:v>6.9421487603305784E-2</c:v>
                </c:pt>
                <c:pt idx="5">
                  <c:v>1.7355371900826446E-2</c:v>
                </c:pt>
                <c:pt idx="6">
                  <c:v>9.0909090909090905E-3</c:v>
                </c:pt>
                <c:pt idx="7">
                  <c:v>3.6363636363636362E-2</c:v>
                </c:pt>
              </c:numCache>
            </c:numRef>
          </c:val>
          <c:extLst>
            <c:ext xmlns:c16="http://schemas.microsoft.com/office/drawing/2014/chart" uri="{C3380CC4-5D6E-409C-BE32-E72D297353CC}">
              <c16:uniqueId val="{00000000-6F3C-4105-85F5-4853996DD5E4}"/>
            </c:ext>
          </c:extLst>
        </c:ser>
        <c:dLbls>
          <c:dLblPos val="bestFit"/>
          <c:showLegendKey val="0"/>
          <c:showVal val="1"/>
          <c:showCatName val="0"/>
          <c:showSerName val="0"/>
          <c:showPercent val="0"/>
          <c:showBubbleSize val="0"/>
          <c:showLeaderLines val="1"/>
        </c:dLbls>
        <c:firstSliceAng val="0"/>
      </c:pieChart>
    </c:plotArea>
    <c:legend>
      <c:legendPos val="r"/>
      <c:overlay val="0"/>
      <c:txPr>
        <a:bodyPr/>
        <a:lstStyle/>
        <a:p>
          <a:pPr>
            <a:defRPr sz="1200">
              <a:solidFill>
                <a:srgbClr val="7F7F7F"/>
              </a:solidFill>
              <a:latin typeface="+mj-lt"/>
            </a:defRPr>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 and Graphs'!$C$5</c:f>
              <c:strCache>
                <c:ptCount val="1"/>
                <c:pt idx="0">
                  <c:v>Number of Complaints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and Graphs'!$B$12:$B$21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'Summary and Graphs'!$C$12:$C$21</c:f>
              <c:numCache>
                <c:formatCode>General</c:formatCode>
                <c:ptCount val="10"/>
                <c:pt idx="0">
                  <c:v>119</c:v>
                </c:pt>
                <c:pt idx="1">
                  <c:v>103</c:v>
                </c:pt>
                <c:pt idx="2">
                  <c:v>91</c:v>
                </c:pt>
                <c:pt idx="3">
                  <c:v>91</c:v>
                </c:pt>
                <c:pt idx="4">
                  <c:v>85</c:v>
                </c:pt>
                <c:pt idx="5">
                  <c:v>216</c:v>
                </c:pt>
                <c:pt idx="6">
                  <c:v>75</c:v>
                </c:pt>
                <c:pt idx="7">
                  <c:v>107</c:v>
                </c:pt>
                <c:pt idx="8">
                  <c:v>35</c:v>
                </c:pt>
                <c:pt idx="9">
                  <c:v>39</c:v>
                </c:pt>
              </c:numCache>
            </c:numRef>
          </c:val>
          <c:extLst>
            <c:ext xmlns:c16="http://schemas.microsoft.com/office/drawing/2014/chart" uri="{C3380CC4-5D6E-409C-BE32-E72D297353CC}">
              <c16:uniqueId val="{00000000-B578-4E40-A02A-C80C82220D54}"/>
            </c:ext>
          </c:extLst>
        </c:ser>
        <c:dLbls>
          <c:dLblPos val="outEnd"/>
          <c:showLegendKey val="0"/>
          <c:showVal val="1"/>
          <c:showCatName val="0"/>
          <c:showSerName val="0"/>
          <c:showPercent val="0"/>
          <c:showBubbleSize val="0"/>
        </c:dLbls>
        <c:gapWidth val="150"/>
        <c:axId val="70454656"/>
        <c:axId val="70469120"/>
      </c:barChart>
      <c:catAx>
        <c:axId val="70454656"/>
        <c:scaling>
          <c:orientation val="minMax"/>
        </c:scaling>
        <c:delete val="0"/>
        <c:axPos val="b"/>
        <c:numFmt formatCode="General" sourceLinked="1"/>
        <c:majorTickMark val="out"/>
        <c:minorTickMark val="none"/>
        <c:tickLblPos val="nextTo"/>
        <c:crossAx val="70469120"/>
        <c:crosses val="autoZero"/>
        <c:auto val="1"/>
        <c:lblAlgn val="ctr"/>
        <c:lblOffset val="100"/>
        <c:noMultiLvlLbl val="0"/>
      </c:catAx>
      <c:valAx>
        <c:axId val="70469120"/>
        <c:scaling>
          <c:orientation val="minMax"/>
        </c:scaling>
        <c:delete val="0"/>
        <c:axPos val="l"/>
        <c:majorGridlines/>
        <c:numFmt formatCode="General" sourceLinked="1"/>
        <c:majorTickMark val="out"/>
        <c:minorTickMark val="none"/>
        <c:tickLblPos val="nextTo"/>
        <c:crossAx val="70454656"/>
        <c:crosses val="autoZero"/>
        <c:crossBetween val="between"/>
      </c:valAx>
    </c:plotArea>
    <c:plotVisOnly val="1"/>
    <c:dispBlanksAs val="gap"/>
    <c:showDLblsOverMax val="0"/>
  </c:chart>
  <c:spPr>
    <a:ln>
      <a:noFill/>
    </a:ln>
  </c:spPr>
  <c:txPr>
    <a:bodyPr/>
    <a:lstStyle/>
    <a:p>
      <a:pPr>
        <a:defRPr>
          <a:latin typeface="Arial Narrow" panose="020B060602020203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86BD3-FAAA-4FFA-A9C0-65757CCAC15C}" type="doc">
      <dgm:prSet loTypeId="urn:microsoft.com/office/officeart/2005/8/layout/radial1" loCatId="cycle" qsTypeId="urn:microsoft.com/office/officeart/2005/8/quickstyle/simple5" qsCatId="simple" csTypeId="urn:microsoft.com/office/officeart/2005/8/colors/accent0_1" csCatId="mainScheme" phldr="1"/>
      <dgm:spPr/>
      <dgm:t>
        <a:bodyPr/>
        <a:lstStyle/>
        <a:p>
          <a:endParaRPr lang="en-US"/>
        </a:p>
      </dgm:t>
    </dgm:pt>
    <dgm:pt modelId="{3955287F-BDC2-4E4B-8D21-A4BDB743AFE8}">
      <dgm:prSet phldrT="[Text]" custT="1"/>
      <dgm:spPr/>
      <dgm:t>
        <a:bodyPr/>
        <a:lstStyle/>
        <a:p>
          <a:pPr rtl="0"/>
          <a:endParaRPr lang="en-US" sz="1600" b="1">
            <a:latin typeface="Arial" panose="020B0604020202020204" pitchFamily="34" charset="0"/>
            <a:cs typeface="Arial" panose="020B0604020202020204" pitchFamily="34" charset="0"/>
          </a:endParaRPr>
        </a:p>
      </dgm:t>
    </dgm:pt>
    <dgm:pt modelId="{E5CFB07D-6803-45E7-A6BB-19F7326A7CBF}" type="parTrans" cxnId="{7674FE73-0BEC-479A-87B9-A306FC05D2A3}">
      <dgm:prSet/>
      <dgm:spPr/>
      <dgm:t>
        <a:bodyPr/>
        <a:lstStyle/>
        <a:p>
          <a:endParaRPr lang="en-US" sz="1400">
            <a:latin typeface="Arial" panose="020B0604020202020204" pitchFamily="34" charset="0"/>
            <a:cs typeface="Arial" panose="020B0604020202020204" pitchFamily="34" charset="0"/>
          </a:endParaRPr>
        </a:p>
      </dgm:t>
    </dgm:pt>
    <dgm:pt modelId="{44E83A68-1171-4114-B51E-21504BE420F2}" type="sibTrans" cxnId="{7674FE73-0BEC-479A-87B9-A306FC05D2A3}">
      <dgm:prSet/>
      <dgm:spPr/>
      <dgm:t>
        <a:bodyPr/>
        <a:lstStyle/>
        <a:p>
          <a:endParaRPr lang="en-US" sz="1400">
            <a:latin typeface="Arial" panose="020B0604020202020204" pitchFamily="34" charset="0"/>
            <a:cs typeface="Arial" panose="020B0604020202020204" pitchFamily="34" charset="0"/>
          </a:endParaRPr>
        </a:p>
      </dgm:t>
    </dgm:pt>
    <dgm:pt modelId="{58CD5E44-E05F-4CA6-9511-9B617C1E721C}">
      <dgm:prSet phldrT="[Text]" custT="1"/>
      <dgm:spPr/>
      <dgm:t>
        <a:bodyPr/>
        <a:lstStyle/>
        <a:p>
          <a:r>
            <a:rPr lang="en-US" sz="1800" b="0">
              <a:latin typeface="Arial" panose="020B0604020202020204" pitchFamily="34" charset="0"/>
              <a:cs typeface="Arial" panose="020B0604020202020204" pitchFamily="34" charset="0"/>
            </a:rPr>
            <a:t>Social</a:t>
          </a:r>
        </a:p>
      </dgm:t>
    </dgm:pt>
    <dgm:pt modelId="{09279BEB-3298-4BC5-9DA0-DA00FD277487}" type="parTrans" cxnId="{8BC0D575-2361-42C9-8DF5-FDAC67BCF08E}">
      <dgm:prSet/>
      <dgm:spPr/>
      <dgm:t>
        <a:bodyPr/>
        <a:lstStyle/>
        <a:p>
          <a:pPr rtl="0"/>
          <a:endParaRPr lang="en-US" sz="1400">
            <a:latin typeface="Arial" panose="020B0604020202020204" pitchFamily="34" charset="0"/>
            <a:cs typeface="Arial" panose="020B0604020202020204" pitchFamily="34" charset="0"/>
          </a:endParaRPr>
        </a:p>
      </dgm:t>
    </dgm:pt>
    <dgm:pt modelId="{181730CF-6975-4F74-A245-E34EF251D2FE}" type="sibTrans" cxnId="{8BC0D575-2361-42C9-8DF5-FDAC67BCF08E}">
      <dgm:prSet/>
      <dgm:spPr/>
      <dgm:t>
        <a:bodyPr/>
        <a:lstStyle/>
        <a:p>
          <a:endParaRPr lang="en-US" sz="1400">
            <a:latin typeface="Arial" panose="020B0604020202020204" pitchFamily="34" charset="0"/>
            <a:cs typeface="Arial" panose="020B0604020202020204" pitchFamily="34" charset="0"/>
          </a:endParaRPr>
        </a:p>
      </dgm:t>
    </dgm:pt>
    <dgm:pt modelId="{BC81AA76-146E-4721-899C-F6050D809C6B}">
      <dgm:prSet phldrT="[Text]" custT="1"/>
      <dgm:spPr/>
      <dgm:t>
        <a:bodyPr/>
        <a:lstStyle/>
        <a:p>
          <a:r>
            <a:rPr lang="en-US" sz="1750" b="0">
              <a:latin typeface="Arial" panose="020B0604020202020204" pitchFamily="34" charset="0"/>
              <a:cs typeface="Arial" panose="020B0604020202020204" pitchFamily="34" charset="0"/>
            </a:rPr>
            <a:t>Culture</a:t>
          </a:r>
        </a:p>
      </dgm:t>
    </dgm:pt>
    <dgm:pt modelId="{A46106FD-9EA8-4B6B-8E63-3F9A6F323C66}" type="parTrans" cxnId="{C9B0CEA8-265B-4976-A1F3-8198435947AC}">
      <dgm:prSet/>
      <dgm:spPr/>
      <dgm:t>
        <a:bodyPr/>
        <a:lstStyle/>
        <a:p>
          <a:pPr rtl="0"/>
          <a:endParaRPr lang="en-US" sz="1400">
            <a:latin typeface="Arial" panose="020B0604020202020204" pitchFamily="34" charset="0"/>
            <a:cs typeface="Arial" panose="020B0604020202020204" pitchFamily="34" charset="0"/>
          </a:endParaRPr>
        </a:p>
      </dgm:t>
    </dgm:pt>
    <dgm:pt modelId="{BFD87C64-7780-4BE5-9F94-29089A770274}" type="sibTrans" cxnId="{C9B0CEA8-265B-4976-A1F3-8198435947AC}">
      <dgm:prSet/>
      <dgm:spPr/>
      <dgm:t>
        <a:bodyPr/>
        <a:lstStyle/>
        <a:p>
          <a:endParaRPr lang="en-US" sz="1400">
            <a:latin typeface="Arial" panose="020B0604020202020204" pitchFamily="34" charset="0"/>
            <a:cs typeface="Arial" panose="020B0604020202020204" pitchFamily="34" charset="0"/>
          </a:endParaRPr>
        </a:p>
      </dgm:t>
    </dgm:pt>
    <dgm:pt modelId="{50F45907-69DA-4B93-AD94-F4B5BB1F31E1}">
      <dgm:prSet phldrT="[Text]" custT="1"/>
      <dgm:spPr/>
      <dgm:t>
        <a:bodyPr/>
        <a:lstStyle/>
        <a:p>
          <a:r>
            <a:rPr lang="en-US" sz="1800" b="0">
              <a:latin typeface="Arial" panose="020B0604020202020204" pitchFamily="34" charset="0"/>
              <a:cs typeface="Arial" panose="020B0604020202020204" pitchFamily="34" charset="0"/>
            </a:rPr>
            <a:t>School</a:t>
          </a:r>
        </a:p>
      </dgm:t>
    </dgm:pt>
    <dgm:pt modelId="{0ABBCE1A-906D-4DFE-A9C3-2AB7A9573257}" type="parTrans" cxnId="{5454F15D-9C89-4356-A48B-81E7FC66CCC6}">
      <dgm:prSet/>
      <dgm:spPr/>
      <dgm:t>
        <a:bodyPr/>
        <a:lstStyle/>
        <a:p>
          <a:pPr rtl="0"/>
          <a:endParaRPr lang="en-US" sz="1400">
            <a:latin typeface="Arial" panose="020B0604020202020204" pitchFamily="34" charset="0"/>
            <a:cs typeface="Arial" panose="020B0604020202020204" pitchFamily="34" charset="0"/>
          </a:endParaRPr>
        </a:p>
      </dgm:t>
    </dgm:pt>
    <dgm:pt modelId="{91D8DB55-47DC-44D4-AC16-B3FC3B9F3CED}" type="sibTrans" cxnId="{5454F15D-9C89-4356-A48B-81E7FC66CCC6}">
      <dgm:prSet/>
      <dgm:spPr/>
      <dgm:t>
        <a:bodyPr/>
        <a:lstStyle/>
        <a:p>
          <a:endParaRPr lang="en-US" sz="1400">
            <a:latin typeface="Arial" panose="020B0604020202020204" pitchFamily="34" charset="0"/>
            <a:cs typeface="Arial" panose="020B0604020202020204" pitchFamily="34" charset="0"/>
          </a:endParaRPr>
        </a:p>
      </dgm:t>
    </dgm:pt>
    <dgm:pt modelId="{5C3B0F88-BE97-4265-86F6-0C644FCFE377}">
      <dgm:prSet phldrT="[Text]" custT="1"/>
      <dgm:spPr/>
      <dgm:t>
        <a:bodyPr/>
        <a:lstStyle/>
        <a:p>
          <a:r>
            <a:rPr lang="en-US" sz="1800" b="0">
              <a:latin typeface="Arial" panose="020B0604020202020204" pitchFamily="34" charset="0"/>
              <a:cs typeface="Arial" panose="020B0604020202020204" pitchFamily="34" charset="0"/>
            </a:rPr>
            <a:t>Work</a:t>
          </a:r>
        </a:p>
      </dgm:t>
    </dgm:pt>
    <dgm:pt modelId="{8F34570B-106A-4003-84DA-45C7D63EDCE4}" type="parTrans" cxnId="{7A2D5122-B404-4741-B745-4302666A1245}">
      <dgm:prSet/>
      <dgm:spPr/>
      <dgm:t>
        <a:bodyPr/>
        <a:lstStyle/>
        <a:p>
          <a:pPr rtl="0"/>
          <a:endParaRPr lang="en-US" sz="1400">
            <a:latin typeface="Arial" panose="020B0604020202020204" pitchFamily="34" charset="0"/>
            <a:cs typeface="Arial" panose="020B0604020202020204" pitchFamily="34" charset="0"/>
          </a:endParaRPr>
        </a:p>
      </dgm:t>
    </dgm:pt>
    <dgm:pt modelId="{1C41D799-1E96-41FD-88D1-49AD26CDA0C0}" type="sibTrans" cxnId="{7A2D5122-B404-4741-B745-4302666A1245}">
      <dgm:prSet/>
      <dgm:spPr/>
      <dgm:t>
        <a:bodyPr/>
        <a:lstStyle/>
        <a:p>
          <a:endParaRPr lang="en-US" sz="1400">
            <a:latin typeface="Arial" panose="020B0604020202020204" pitchFamily="34" charset="0"/>
            <a:cs typeface="Arial" panose="020B0604020202020204" pitchFamily="34" charset="0"/>
          </a:endParaRPr>
        </a:p>
      </dgm:t>
    </dgm:pt>
    <dgm:pt modelId="{95978A14-CA45-4EC9-A585-F019613F9F77}">
      <dgm:prSet phldrT="[Text]" custT="1"/>
      <dgm:spPr/>
      <dgm:t>
        <a:bodyPr/>
        <a:lstStyle/>
        <a:p>
          <a:r>
            <a:rPr lang="en-US" sz="1800" b="0">
              <a:latin typeface="Arial" panose="020B0604020202020204" pitchFamily="34" charset="0"/>
              <a:cs typeface="Arial" panose="020B0604020202020204" pitchFamily="34" charset="0"/>
            </a:rPr>
            <a:t>Health</a:t>
          </a:r>
        </a:p>
      </dgm:t>
    </dgm:pt>
    <dgm:pt modelId="{AD72BFD4-8F40-4CD3-899D-24FEC5238D5D}" type="parTrans" cxnId="{35B7026B-4C46-4718-866C-D388FEC66E17}">
      <dgm:prSet/>
      <dgm:spPr/>
      <dgm:t>
        <a:bodyPr/>
        <a:lstStyle/>
        <a:p>
          <a:pPr rtl="0"/>
          <a:endParaRPr lang="en-US" sz="1400">
            <a:latin typeface="Arial" panose="020B0604020202020204" pitchFamily="34" charset="0"/>
            <a:cs typeface="Arial" panose="020B0604020202020204" pitchFamily="34" charset="0"/>
          </a:endParaRPr>
        </a:p>
      </dgm:t>
    </dgm:pt>
    <dgm:pt modelId="{1E680427-E231-4517-85F9-607AB238603C}" type="sibTrans" cxnId="{35B7026B-4C46-4718-866C-D388FEC66E17}">
      <dgm:prSet/>
      <dgm:spPr/>
      <dgm:t>
        <a:bodyPr/>
        <a:lstStyle/>
        <a:p>
          <a:endParaRPr lang="en-US" sz="1400">
            <a:latin typeface="Arial" panose="020B0604020202020204" pitchFamily="34" charset="0"/>
            <a:cs typeface="Arial" panose="020B0604020202020204" pitchFamily="34" charset="0"/>
          </a:endParaRPr>
        </a:p>
      </dgm:t>
    </dgm:pt>
    <dgm:pt modelId="{DCA4A7C1-AD70-414E-B505-BEF10494C4DD}">
      <dgm:prSet phldrT="[Text]" custT="1"/>
      <dgm:spPr/>
      <dgm:t>
        <a:bodyPr/>
        <a:lstStyle/>
        <a:p>
          <a:r>
            <a:rPr lang="en-US" sz="1800" b="0">
              <a:latin typeface="Arial" panose="020B0604020202020204" pitchFamily="34" charset="0"/>
              <a:cs typeface="Arial" panose="020B0604020202020204" pitchFamily="34" charset="0"/>
            </a:rPr>
            <a:t>Transit</a:t>
          </a:r>
          <a:endParaRPr lang="en-US" sz="2400" b="0">
            <a:latin typeface="Arial" panose="020B0604020202020204" pitchFamily="34" charset="0"/>
            <a:cs typeface="Arial" panose="020B0604020202020204" pitchFamily="34" charset="0"/>
          </a:endParaRPr>
        </a:p>
      </dgm:t>
    </dgm:pt>
    <dgm:pt modelId="{12AE88F3-C801-4FC4-B78B-051B59C9C47D}" type="parTrans" cxnId="{C75726FC-AB81-4D10-A46B-5E2574B70E93}">
      <dgm:prSet/>
      <dgm:spPr/>
      <dgm:t>
        <a:bodyPr/>
        <a:lstStyle/>
        <a:p>
          <a:pPr rtl="0"/>
          <a:endParaRPr lang="en-US" sz="1400">
            <a:latin typeface="Arial" panose="020B0604020202020204" pitchFamily="34" charset="0"/>
            <a:cs typeface="Arial" panose="020B0604020202020204" pitchFamily="34" charset="0"/>
          </a:endParaRPr>
        </a:p>
      </dgm:t>
    </dgm:pt>
    <dgm:pt modelId="{5BACE4E2-A9AC-4A5C-A30F-A06306FD3FD2}" type="sibTrans" cxnId="{C75726FC-AB81-4D10-A46B-5E2574B70E93}">
      <dgm:prSet/>
      <dgm:spPr/>
      <dgm:t>
        <a:bodyPr/>
        <a:lstStyle/>
        <a:p>
          <a:endParaRPr lang="en-US" sz="1400">
            <a:latin typeface="Arial" panose="020B0604020202020204" pitchFamily="34" charset="0"/>
            <a:cs typeface="Arial" panose="020B0604020202020204" pitchFamily="34" charset="0"/>
          </a:endParaRPr>
        </a:p>
      </dgm:t>
    </dgm:pt>
    <dgm:pt modelId="{6772CC7E-3252-4BB5-A2CE-3A7A9CB7A6D2}" type="pres">
      <dgm:prSet presAssocID="{12F86BD3-FAAA-4FFA-A9C0-65757CCAC15C}" presName="cycle" presStyleCnt="0">
        <dgm:presLayoutVars>
          <dgm:chMax val="1"/>
          <dgm:dir/>
          <dgm:animLvl val="ctr"/>
          <dgm:resizeHandles val="exact"/>
        </dgm:presLayoutVars>
      </dgm:prSet>
      <dgm:spPr/>
    </dgm:pt>
    <dgm:pt modelId="{A7269336-6D2A-48C5-8CFE-7FAF3DBF7656}" type="pres">
      <dgm:prSet presAssocID="{3955287F-BDC2-4E4B-8D21-A4BDB743AFE8}" presName="centerShape" presStyleLbl="node0" presStyleIdx="0" presStyleCnt="1"/>
      <dgm:spPr/>
    </dgm:pt>
    <dgm:pt modelId="{CBE2DFFE-A14C-4152-9002-BABCE8802533}" type="pres">
      <dgm:prSet presAssocID="{09279BEB-3298-4BC5-9DA0-DA00FD277487}" presName="Name9" presStyleLbl="parChTrans1D2" presStyleIdx="0" presStyleCnt="6"/>
      <dgm:spPr/>
    </dgm:pt>
    <dgm:pt modelId="{534897F2-3D8B-4BE5-B42C-EFAB5AB15D2B}" type="pres">
      <dgm:prSet presAssocID="{09279BEB-3298-4BC5-9DA0-DA00FD277487}" presName="connTx" presStyleLbl="parChTrans1D2" presStyleIdx="0" presStyleCnt="6"/>
      <dgm:spPr/>
    </dgm:pt>
    <dgm:pt modelId="{14DF7252-31A1-4FDA-9A3B-B1499DF62B7E}" type="pres">
      <dgm:prSet presAssocID="{58CD5E44-E05F-4CA6-9511-9B617C1E721C}" presName="node" presStyleLbl="node1" presStyleIdx="0" presStyleCnt="6" custScaleX="106700" custScaleY="106700" custRadScaleRad="97330" custRadScaleInc="3782">
        <dgm:presLayoutVars>
          <dgm:bulletEnabled val="1"/>
        </dgm:presLayoutVars>
      </dgm:prSet>
      <dgm:spPr/>
    </dgm:pt>
    <dgm:pt modelId="{6DFFE180-93E6-441D-BBF1-6B4FF22E333C}" type="pres">
      <dgm:prSet presAssocID="{A46106FD-9EA8-4B6B-8E63-3F9A6F323C66}" presName="Name9" presStyleLbl="parChTrans1D2" presStyleIdx="1" presStyleCnt="6"/>
      <dgm:spPr/>
    </dgm:pt>
    <dgm:pt modelId="{EB4BB984-E37F-4AD8-AB0B-603468692955}" type="pres">
      <dgm:prSet presAssocID="{A46106FD-9EA8-4B6B-8E63-3F9A6F323C66}" presName="connTx" presStyleLbl="parChTrans1D2" presStyleIdx="1" presStyleCnt="6"/>
      <dgm:spPr/>
    </dgm:pt>
    <dgm:pt modelId="{D691089C-5BA5-44AB-AC86-96231A3B07B3}" type="pres">
      <dgm:prSet presAssocID="{BC81AA76-146E-4721-899C-F6050D809C6B}" presName="node" presStyleLbl="node1" presStyleIdx="1" presStyleCnt="6" custScaleX="106700" custScaleY="106700" custRadScaleRad="159940" custRadScaleInc="5004">
        <dgm:presLayoutVars>
          <dgm:bulletEnabled val="1"/>
        </dgm:presLayoutVars>
      </dgm:prSet>
      <dgm:spPr/>
    </dgm:pt>
    <dgm:pt modelId="{345356CC-8B5F-4F65-8ED8-0EF12B980FB4}" type="pres">
      <dgm:prSet presAssocID="{0ABBCE1A-906D-4DFE-A9C3-2AB7A9573257}" presName="Name9" presStyleLbl="parChTrans1D2" presStyleIdx="2" presStyleCnt="6"/>
      <dgm:spPr/>
    </dgm:pt>
    <dgm:pt modelId="{58EF7D82-F152-4D2C-835E-EA704E968FB7}" type="pres">
      <dgm:prSet presAssocID="{0ABBCE1A-906D-4DFE-A9C3-2AB7A9573257}" presName="connTx" presStyleLbl="parChTrans1D2" presStyleIdx="2" presStyleCnt="6"/>
      <dgm:spPr/>
    </dgm:pt>
    <dgm:pt modelId="{E0316407-E27E-4984-BB97-5E4236E46482}" type="pres">
      <dgm:prSet presAssocID="{50F45907-69DA-4B93-AD94-F4B5BB1F31E1}" presName="node" presStyleLbl="node1" presStyleIdx="2" presStyleCnt="6" custScaleX="106700" custScaleY="106700" custRadScaleRad="152906" custRadScaleInc="-12374">
        <dgm:presLayoutVars>
          <dgm:bulletEnabled val="1"/>
        </dgm:presLayoutVars>
      </dgm:prSet>
      <dgm:spPr/>
    </dgm:pt>
    <dgm:pt modelId="{44771551-9EA7-451C-8D2B-91FC7EBF9344}" type="pres">
      <dgm:prSet presAssocID="{8F34570B-106A-4003-84DA-45C7D63EDCE4}" presName="Name9" presStyleLbl="parChTrans1D2" presStyleIdx="3" presStyleCnt="6"/>
      <dgm:spPr/>
    </dgm:pt>
    <dgm:pt modelId="{42CB399F-9295-4A62-B2C9-8EB312EEC6B0}" type="pres">
      <dgm:prSet presAssocID="{8F34570B-106A-4003-84DA-45C7D63EDCE4}" presName="connTx" presStyleLbl="parChTrans1D2" presStyleIdx="3" presStyleCnt="6"/>
      <dgm:spPr/>
    </dgm:pt>
    <dgm:pt modelId="{B67EF3C8-124F-46CD-8071-D0D6897EF014}" type="pres">
      <dgm:prSet presAssocID="{5C3B0F88-BE97-4265-86F6-0C644FCFE377}" presName="node" presStyleLbl="node1" presStyleIdx="3" presStyleCnt="6" custScaleX="106700" custScaleY="106700" custRadScaleRad="107571" custRadScaleInc="-3422">
        <dgm:presLayoutVars>
          <dgm:bulletEnabled val="1"/>
        </dgm:presLayoutVars>
      </dgm:prSet>
      <dgm:spPr/>
    </dgm:pt>
    <dgm:pt modelId="{C7808F88-6967-4679-B6D6-471CD7365D19}" type="pres">
      <dgm:prSet presAssocID="{AD72BFD4-8F40-4CD3-899D-24FEC5238D5D}" presName="Name9" presStyleLbl="parChTrans1D2" presStyleIdx="4" presStyleCnt="6"/>
      <dgm:spPr/>
    </dgm:pt>
    <dgm:pt modelId="{24001B10-C519-40A7-93E6-0021C730E03A}" type="pres">
      <dgm:prSet presAssocID="{AD72BFD4-8F40-4CD3-899D-24FEC5238D5D}" presName="connTx" presStyleLbl="parChTrans1D2" presStyleIdx="4" presStyleCnt="6"/>
      <dgm:spPr/>
    </dgm:pt>
    <dgm:pt modelId="{4ACBB74E-9149-47F0-A429-134D3135599C}" type="pres">
      <dgm:prSet presAssocID="{95978A14-CA45-4EC9-A585-F019613F9F77}" presName="node" presStyleLbl="node1" presStyleIdx="4" presStyleCnt="6" custScaleX="106700" custScaleY="106700" custRadScaleRad="151044" custRadScaleInc="21642">
        <dgm:presLayoutVars>
          <dgm:bulletEnabled val="1"/>
        </dgm:presLayoutVars>
      </dgm:prSet>
      <dgm:spPr/>
    </dgm:pt>
    <dgm:pt modelId="{7FD8988A-1F92-41AA-964C-081D245918E1}" type="pres">
      <dgm:prSet presAssocID="{12AE88F3-C801-4FC4-B78B-051B59C9C47D}" presName="Name9" presStyleLbl="parChTrans1D2" presStyleIdx="5" presStyleCnt="6"/>
      <dgm:spPr/>
    </dgm:pt>
    <dgm:pt modelId="{1E0434F2-9038-40FB-B423-4AF1AEAE9C65}" type="pres">
      <dgm:prSet presAssocID="{12AE88F3-C801-4FC4-B78B-051B59C9C47D}" presName="connTx" presStyleLbl="parChTrans1D2" presStyleIdx="5" presStyleCnt="6"/>
      <dgm:spPr/>
    </dgm:pt>
    <dgm:pt modelId="{7A39771A-0E81-4148-B85E-1FDFFBC5557A}" type="pres">
      <dgm:prSet presAssocID="{DCA4A7C1-AD70-414E-B505-BEF10494C4DD}" presName="node" presStyleLbl="node1" presStyleIdx="5" presStyleCnt="6" custScaleX="106700" custScaleY="106700" custRadScaleRad="149972" custRadScaleInc="1858">
        <dgm:presLayoutVars>
          <dgm:bulletEnabled val="1"/>
        </dgm:presLayoutVars>
      </dgm:prSet>
      <dgm:spPr/>
    </dgm:pt>
  </dgm:ptLst>
  <dgm:cxnLst>
    <dgm:cxn modelId="{FD99550A-22C2-48D2-A74D-EFC8B735BD62}" type="presOf" srcId="{12AE88F3-C801-4FC4-B78B-051B59C9C47D}" destId="{7FD8988A-1F92-41AA-964C-081D245918E1}" srcOrd="0" destOrd="0" presId="urn:microsoft.com/office/officeart/2005/8/layout/radial1"/>
    <dgm:cxn modelId="{31921C0B-5C2D-4584-9D4D-99FF4D4830B1}" type="presOf" srcId="{09279BEB-3298-4BC5-9DA0-DA00FD277487}" destId="{534897F2-3D8B-4BE5-B42C-EFAB5AB15D2B}" srcOrd="1" destOrd="0" presId="urn:microsoft.com/office/officeart/2005/8/layout/radial1"/>
    <dgm:cxn modelId="{104BB50C-C9CE-49FE-BDD5-EB2B6B7AC5E1}" type="presOf" srcId="{50F45907-69DA-4B93-AD94-F4B5BB1F31E1}" destId="{E0316407-E27E-4984-BB97-5E4236E46482}" srcOrd="0" destOrd="0" presId="urn:microsoft.com/office/officeart/2005/8/layout/radial1"/>
    <dgm:cxn modelId="{96A7CF19-5EF0-4C5B-94C9-5F10AB166207}" type="presOf" srcId="{BC81AA76-146E-4721-899C-F6050D809C6B}" destId="{D691089C-5BA5-44AB-AC86-96231A3B07B3}" srcOrd="0" destOrd="0" presId="urn:microsoft.com/office/officeart/2005/8/layout/radial1"/>
    <dgm:cxn modelId="{7A2D5122-B404-4741-B745-4302666A1245}" srcId="{3955287F-BDC2-4E4B-8D21-A4BDB743AFE8}" destId="{5C3B0F88-BE97-4265-86F6-0C644FCFE377}" srcOrd="3" destOrd="0" parTransId="{8F34570B-106A-4003-84DA-45C7D63EDCE4}" sibTransId="{1C41D799-1E96-41FD-88D1-49AD26CDA0C0}"/>
    <dgm:cxn modelId="{C80DA632-CCF5-4EC1-B7EF-18C7E2E19C9F}" type="presOf" srcId="{12AE88F3-C801-4FC4-B78B-051B59C9C47D}" destId="{1E0434F2-9038-40FB-B423-4AF1AEAE9C65}" srcOrd="1" destOrd="0" presId="urn:microsoft.com/office/officeart/2005/8/layout/radial1"/>
    <dgm:cxn modelId="{46A8E032-96FD-4E3F-8051-A622C4437BE5}" type="presOf" srcId="{8F34570B-106A-4003-84DA-45C7D63EDCE4}" destId="{42CB399F-9295-4A62-B2C9-8EB312EEC6B0}" srcOrd="1" destOrd="0" presId="urn:microsoft.com/office/officeart/2005/8/layout/radial1"/>
    <dgm:cxn modelId="{15D4B05B-C1A1-453B-A0F5-3F41A18E5341}" type="presOf" srcId="{58CD5E44-E05F-4CA6-9511-9B617C1E721C}" destId="{14DF7252-31A1-4FDA-9A3B-B1499DF62B7E}" srcOrd="0" destOrd="0" presId="urn:microsoft.com/office/officeart/2005/8/layout/radial1"/>
    <dgm:cxn modelId="{5454F15D-9C89-4356-A48B-81E7FC66CCC6}" srcId="{3955287F-BDC2-4E4B-8D21-A4BDB743AFE8}" destId="{50F45907-69DA-4B93-AD94-F4B5BB1F31E1}" srcOrd="2" destOrd="0" parTransId="{0ABBCE1A-906D-4DFE-A9C3-2AB7A9573257}" sibTransId="{91D8DB55-47DC-44D4-AC16-B3FC3B9F3CED}"/>
    <dgm:cxn modelId="{8A3F3862-CC3C-4F62-AB97-57BF94AB314C}" type="presOf" srcId="{AD72BFD4-8F40-4CD3-899D-24FEC5238D5D}" destId="{C7808F88-6967-4679-B6D6-471CD7365D19}" srcOrd="0" destOrd="0" presId="urn:microsoft.com/office/officeart/2005/8/layout/radial1"/>
    <dgm:cxn modelId="{35B7026B-4C46-4718-866C-D388FEC66E17}" srcId="{3955287F-BDC2-4E4B-8D21-A4BDB743AFE8}" destId="{95978A14-CA45-4EC9-A585-F019613F9F77}" srcOrd="4" destOrd="0" parTransId="{AD72BFD4-8F40-4CD3-899D-24FEC5238D5D}" sibTransId="{1E680427-E231-4517-85F9-607AB238603C}"/>
    <dgm:cxn modelId="{7674FE73-0BEC-479A-87B9-A306FC05D2A3}" srcId="{12F86BD3-FAAA-4FFA-A9C0-65757CCAC15C}" destId="{3955287F-BDC2-4E4B-8D21-A4BDB743AFE8}" srcOrd="0" destOrd="0" parTransId="{E5CFB07D-6803-45E7-A6BB-19F7326A7CBF}" sibTransId="{44E83A68-1171-4114-B51E-21504BE420F2}"/>
    <dgm:cxn modelId="{8BC0D575-2361-42C9-8DF5-FDAC67BCF08E}" srcId="{3955287F-BDC2-4E4B-8D21-A4BDB743AFE8}" destId="{58CD5E44-E05F-4CA6-9511-9B617C1E721C}" srcOrd="0" destOrd="0" parTransId="{09279BEB-3298-4BC5-9DA0-DA00FD277487}" sibTransId="{181730CF-6975-4F74-A245-E34EF251D2FE}"/>
    <dgm:cxn modelId="{40D45D5A-0A2A-426A-BF49-C69E7AEDC687}" type="presOf" srcId="{09279BEB-3298-4BC5-9DA0-DA00FD277487}" destId="{CBE2DFFE-A14C-4152-9002-BABCE8802533}" srcOrd="0" destOrd="0" presId="urn:microsoft.com/office/officeart/2005/8/layout/radial1"/>
    <dgm:cxn modelId="{6C7B357D-277C-42EE-B7BD-45C201796BE1}" type="presOf" srcId="{DCA4A7C1-AD70-414E-B505-BEF10494C4DD}" destId="{7A39771A-0E81-4148-B85E-1FDFFBC5557A}" srcOrd="0" destOrd="0" presId="urn:microsoft.com/office/officeart/2005/8/layout/radial1"/>
    <dgm:cxn modelId="{4C15C686-2266-4147-8719-03743A098646}" type="presOf" srcId="{95978A14-CA45-4EC9-A585-F019613F9F77}" destId="{4ACBB74E-9149-47F0-A429-134D3135599C}" srcOrd="0" destOrd="0" presId="urn:microsoft.com/office/officeart/2005/8/layout/radial1"/>
    <dgm:cxn modelId="{BE73488D-CCB2-4045-8B3C-DF8672991D48}" type="presOf" srcId="{8F34570B-106A-4003-84DA-45C7D63EDCE4}" destId="{44771551-9EA7-451C-8D2B-91FC7EBF9344}" srcOrd="0" destOrd="0" presId="urn:microsoft.com/office/officeart/2005/8/layout/radial1"/>
    <dgm:cxn modelId="{33772095-69C4-4470-8339-7EEA70E44FFF}" type="presOf" srcId="{5C3B0F88-BE97-4265-86F6-0C644FCFE377}" destId="{B67EF3C8-124F-46CD-8071-D0D6897EF014}" srcOrd="0" destOrd="0" presId="urn:microsoft.com/office/officeart/2005/8/layout/radial1"/>
    <dgm:cxn modelId="{C9B0CEA8-265B-4976-A1F3-8198435947AC}" srcId="{3955287F-BDC2-4E4B-8D21-A4BDB743AFE8}" destId="{BC81AA76-146E-4721-899C-F6050D809C6B}" srcOrd="1" destOrd="0" parTransId="{A46106FD-9EA8-4B6B-8E63-3F9A6F323C66}" sibTransId="{BFD87C64-7780-4BE5-9F94-29089A770274}"/>
    <dgm:cxn modelId="{1F140CB9-8273-4453-A1A6-7F1E4914B146}" type="presOf" srcId="{12F86BD3-FAAA-4FFA-A9C0-65757CCAC15C}" destId="{6772CC7E-3252-4BB5-A2CE-3A7A9CB7A6D2}" srcOrd="0" destOrd="0" presId="urn:microsoft.com/office/officeart/2005/8/layout/radial1"/>
    <dgm:cxn modelId="{FEB28BBF-D036-40D0-9882-64EF13AD2458}" type="presOf" srcId="{AD72BFD4-8F40-4CD3-899D-24FEC5238D5D}" destId="{24001B10-C519-40A7-93E6-0021C730E03A}" srcOrd="1" destOrd="0" presId="urn:microsoft.com/office/officeart/2005/8/layout/radial1"/>
    <dgm:cxn modelId="{C81814C8-1ACE-4E5B-8E2C-F98980C72CD1}" type="presOf" srcId="{3955287F-BDC2-4E4B-8D21-A4BDB743AFE8}" destId="{A7269336-6D2A-48C5-8CFE-7FAF3DBF7656}" srcOrd="0" destOrd="0" presId="urn:microsoft.com/office/officeart/2005/8/layout/radial1"/>
    <dgm:cxn modelId="{CA1404D6-6DC8-41E1-8AF0-502097BAB2CD}" type="presOf" srcId="{0ABBCE1A-906D-4DFE-A9C3-2AB7A9573257}" destId="{345356CC-8B5F-4F65-8ED8-0EF12B980FB4}" srcOrd="0" destOrd="0" presId="urn:microsoft.com/office/officeart/2005/8/layout/radial1"/>
    <dgm:cxn modelId="{59886BD9-A241-4DB6-ADD5-825336A18196}" type="presOf" srcId="{0ABBCE1A-906D-4DFE-A9C3-2AB7A9573257}" destId="{58EF7D82-F152-4D2C-835E-EA704E968FB7}" srcOrd="1" destOrd="0" presId="urn:microsoft.com/office/officeart/2005/8/layout/radial1"/>
    <dgm:cxn modelId="{CF8062FB-0DC1-49DD-A83B-A116B5E0815D}" type="presOf" srcId="{A46106FD-9EA8-4B6B-8E63-3F9A6F323C66}" destId="{EB4BB984-E37F-4AD8-AB0B-603468692955}" srcOrd="1" destOrd="0" presId="urn:microsoft.com/office/officeart/2005/8/layout/radial1"/>
    <dgm:cxn modelId="{9ED8A8FB-4306-4A3C-916F-64B6C16B1D22}" type="presOf" srcId="{A46106FD-9EA8-4B6B-8E63-3F9A6F323C66}" destId="{6DFFE180-93E6-441D-BBF1-6B4FF22E333C}" srcOrd="0" destOrd="0" presId="urn:microsoft.com/office/officeart/2005/8/layout/radial1"/>
    <dgm:cxn modelId="{C75726FC-AB81-4D10-A46B-5E2574B70E93}" srcId="{3955287F-BDC2-4E4B-8D21-A4BDB743AFE8}" destId="{DCA4A7C1-AD70-414E-B505-BEF10494C4DD}" srcOrd="5" destOrd="0" parTransId="{12AE88F3-C801-4FC4-B78B-051B59C9C47D}" sibTransId="{5BACE4E2-A9AC-4A5C-A30F-A06306FD3FD2}"/>
    <dgm:cxn modelId="{DF278099-FE3E-4FA8-94B6-CCC8CD9DF829}" type="presParOf" srcId="{6772CC7E-3252-4BB5-A2CE-3A7A9CB7A6D2}" destId="{A7269336-6D2A-48C5-8CFE-7FAF3DBF7656}" srcOrd="0" destOrd="0" presId="urn:microsoft.com/office/officeart/2005/8/layout/radial1"/>
    <dgm:cxn modelId="{A0CD1A5E-1FCF-4666-8F2A-47A49FC20F13}" type="presParOf" srcId="{6772CC7E-3252-4BB5-A2CE-3A7A9CB7A6D2}" destId="{CBE2DFFE-A14C-4152-9002-BABCE8802533}" srcOrd="1" destOrd="0" presId="urn:microsoft.com/office/officeart/2005/8/layout/radial1"/>
    <dgm:cxn modelId="{8757A0A3-8582-48C6-85AD-2D31127EFA98}" type="presParOf" srcId="{CBE2DFFE-A14C-4152-9002-BABCE8802533}" destId="{534897F2-3D8B-4BE5-B42C-EFAB5AB15D2B}" srcOrd="0" destOrd="0" presId="urn:microsoft.com/office/officeart/2005/8/layout/radial1"/>
    <dgm:cxn modelId="{C56917C1-485A-435F-ABA1-679F3ADC335A}" type="presParOf" srcId="{6772CC7E-3252-4BB5-A2CE-3A7A9CB7A6D2}" destId="{14DF7252-31A1-4FDA-9A3B-B1499DF62B7E}" srcOrd="2" destOrd="0" presId="urn:microsoft.com/office/officeart/2005/8/layout/radial1"/>
    <dgm:cxn modelId="{EC30FB17-DB7F-4A6E-A52D-C9301D2A9606}" type="presParOf" srcId="{6772CC7E-3252-4BB5-A2CE-3A7A9CB7A6D2}" destId="{6DFFE180-93E6-441D-BBF1-6B4FF22E333C}" srcOrd="3" destOrd="0" presId="urn:microsoft.com/office/officeart/2005/8/layout/radial1"/>
    <dgm:cxn modelId="{D8BE2CB1-0F2A-4411-97F1-0EFC7D56CB06}" type="presParOf" srcId="{6DFFE180-93E6-441D-BBF1-6B4FF22E333C}" destId="{EB4BB984-E37F-4AD8-AB0B-603468692955}" srcOrd="0" destOrd="0" presId="urn:microsoft.com/office/officeart/2005/8/layout/radial1"/>
    <dgm:cxn modelId="{DE3E4096-C0D3-4AFC-A77F-45C00DCB358E}" type="presParOf" srcId="{6772CC7E-3252-4BB5-A2CE-3A7A9CB7A6D2}" destId="{D691089C-5BA5-44AB-AC86-96231A3B07B3}" srcOrd="4" destOrd="0" presId="urn:microsoft.com/office/officeart/2005/8/layout/radial1"/>
    <dgm:cxn modelId="{5CF2180C-0247-44CF-901F-179C636E0DE3}" type="presParOf" srcId="{6772CC7E-3252-4BB5-A2CE-3A7A9CB7A6D2}" destId="{345356CC-8B5F-4F65-8ED8-0EF12B980FB4}" srcOrd="5" destOrd="0" presId="urn:microsoft.com/office/officeart/2005/8/layout/radial1"/>
    <dgm:cxn modelId="{E4682B66-0B96-4FE6-8E3F-0D0D451E20EC}" type="presParOf" srcId="{345356CC-8B5F-4F65-8ED8-0EF12B980FB4}" destId="{58EF7D82-F152-4D2C-835E-EA704E968FB7}" srcOrd="0" destOrd="0" presId="urn:microsoft.com/office/officeart/2005/8/layout/radial1"/>
    <dgm:cxn modelId="{E2099F72-E8F5-4B51-ADD4-FA6EBB923EE8}" type="presParOf" srcId="{6772CC7E-3252-4BB5-A2CE-3A7A9CB7A6D2}" destId="{E0316407-E27E-4984-BB97-5E4236E46482}" srcOrd="6" destOrd="0" presId="urn:microsoft.com/office/officeart/2005/8/layout/radial1"/>
    <dgm:cxn modelId="{BA3CCE57-2917-484D-AE82-AFC5BFCCADAC}" type="presParOf" srcId="{6772CC7E-3252-4BB5-A2CE-3A7A9CB7A6D2}" destId="{44771551-9EA7-451C-8D2B-91FC7EBF9344}" srcOrd="7" destOrd="0" presId="urn:microsoft.com/office/officeart/2005/8/layout/radial1"/>
    <dgm:cxn modelId="{F2033B3F-6939-4B0C-9D75-9DF44E8A9F46}" type="presParOf" srcId="{44771551-9EA7-451C-8D2B-91FC7EBF9344}" destId="{42CB399F-9295-4A62-B2C9-8EB312EEC6B0}" srcOrd="0" destOrd="0" presId="urn:microsoft.com/office/officeart/2005/8/layout/radial1"/>
    <dgm:cxn modelId="{1F29CDC2-77FF-4A8C-B2D2-64E1589CDE13}" type="presParOf" srcId="{6772CC7E-3252-4BB5-A2CE-3A7A9CB7A6D2}" destId="{B67EF3C8-124F-46CD-8071-D0D6897EF014}" srcOrd="8" destOrd="0" presId="urn:microsoft.com/office/officeart/2005/8/layout/radial1"/>
    <dgm:cxn modelId="{5D0171C5-A6D1-4BE0-9BE4-911E5C4D7013}" type="presParOf" srcId="{6772CC7E-3252-4BB5-A2CE-3A7A9CB7A6D2}" destId="{C7808F88-6967-4679-B6D6-471CD7365D19}" srcOrd="9" destOrd="0" presId="urn:microsoft.com/office/officeart/2005/8/layout/radial1"/>
    <dgm:cxn modelId="{169703F8-3964-4C1F-9288-028980D21409}" type="presParOf" srcId="{C7808F88-6967-4679-B6D6-471CD7365D19}" destId="{24001B10-C519-40A7-93E6-0021C730E03A}" srcOrd="0" destOrd="0" presId="urn:microsoft.com/office/officeart/2005/8/layout/radial1"/>
    <dgm:cxn modelId="{7F9983E6-C783-4B55-9DD9-CB84DFF53937}" type="presParOf" srcId="{6772CC7E-3252-4BB5-A2CE-3A7A9CB7A6D2}" destId="{4ACBB74E-9149-47F0-A429-134D3135599C}" srcOrd="10" destOrd="0" presId="urn:microsoft.com/office/officeart/2005/8/layout/radial1"/>
    <dgm:cxn modelId="{4727BF06-7374-4986-A7DA-0A2D7FAF7CA4}" type="presParOf" srcId="{6772CC7E-3252-4BB5-A2CE-3A7A9CB7A6D2}" destId="{7FD8988A-1F92-41AA-964C-081D245918E1}" srcOrd="11" destOrd="0" presId="urn:microsoft.com/office/officeart/2005/8/layout/radial1"/>
    <dgm:cxn modelId="{7A12DC62-F03D-4333-9F3B-BA06EEFDDF4F}" type="presParOf" srcId="{7FD8988A-1F92-41AA-964C-081D245918E1}" destId="{1E0434F2-9038-40FB-B423-4AF1AEAE9C65}" srcOrd="0" destOrd="0" presId="urn:microsoft.com/office/officeart/2005/8/layout/radial1"/>
    <dgm:cxn modelId="{08512FF4-73FC-472A-84DA-81EEAF154840}" type="presParOf" srcId="{6772CC7E-3252-4BB5-A2CE-3A7A9CB7A6D2}" destId="{7A39771A-0E81-4148-B85E-1FDFFBC5557A}" srcOrd="12" destOrd="0" presId="urn:microsoft.com/office/officeart/2005/8/layout/radial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69336-6D2A-48C5-8CFE-7FAF3DBF7656}">
      <dsp:nvSpPr>
        <dsp:cNvPr id="0" name=""/>
        <dsp:cNvSpPr/>
      </dsp:nvSpPr>
      <dsp:spPr>
        <a:xfrm>
          <a:off x="3068883" y="1325144"/>
          <a:ext cx="1007311" cy="100731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endParaRPr lang="en-US" sz="1600" b="1" kern="1200">
            <a:latin typeface="Arial" panose="020B0604020202020204" pitchFamily="34" charset="0"/>
            <a:cs typeface="Arial" panose="020B0604020202020204" pitchFamily="34" charset="0"/>
          </a:endParaRPr>
        </a:p>
      </dsp:txBody>
      <dsp:txXfrm>
        <a:off x="3216400" y="1472661"/>
        <a:ext cx="712277" cy="712277"/>
      </dsp:txXfrm>
    </dsp:sp>
    <dsp:sp modelId="{CBE2DFFE-A14C-4152-9002-BABCE8802533}">
      <dsp:nvSpPr>
        <dsp:cNvPr id="0" name=""/>
        <dsp:cNvSpPr/>
      </dsp:nvSpPr>
      <dsp:spPr>
        <a:xfrm rot="16268076">
          <a:off x="3467327" y="1195066"/>
          <a:ext cx="235022" cy="25376"/>
        </a:xfrm>
        <a:custGeom>
          <a:avLst/>
          <a:gdLst/>
          <a:ahLst/>
          <a:cxnLst/>
          <a:rect l="0" t="0" r="0" b="0"/>
          <a:pathLst>
            <a:path>
              <a:moveTo>
                <a:pt x="0" y="12688"/>
              </a:moveTo>
              <a:lnTo>
                <a:pt x="235022"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578963" y="1201879"/>
        <a:ext cx="11751" cy="11751"/>
      </dsp:txXfrm>
    </dsp:sp>
    <dsp:sp modelId="{14DF7252-31A1-4FDA-9A3B-B1499DF62B7E}">
      <dsp:nvSpPr>
        <dsp:cNvPr id="0" name=""/>
        <dsp:cNvSpPr/>
      </dsp:nvSpPr>
      <dsp:spPr>
        <a:xfrm>
          <a:off x="3060406" y="15570"/>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rial" panose="020B0604020202020204" pitchFamily="34" charset="0"/>
              <a:cs typeface="Arial" panose="020B0604020202020204" pitchFamily="34" charset="0"/>
            </a:rPr>
            <a:t>Social</a:t>
          </a:r>
        </a:p>
      </dsp:txBody>
      <dsp:txXfrm>
        <a:off x="3217807" y="172971"/>
        <a:ext cx="759999" cy="759999"/>
      </dsp:txXfrm>
    </dsp:sp>
    <dsp:sp modelId="{6DFFE180-93E6-441D-BBF1-6B4FF22E333C}">
      <dsp:nvSpPr>
        <dsp:cNvPr id="0" name=""/>
        <dsp:cNvSpPr/>
      </dsp:nvSpPr>
      <dsp:spPr>
        <a:xfrm rot="19890072">
          <a:off x="3951193" y="1323892"/>
          <a:ext cx="1055893" cy="25376"/>
        </a:xfrm>
        <a:custGeom>
          <a:avLst/>
          <a:gdLst/>
          <a:ahLst/>
          <a:cxnLst/>
          <a:rect l="0" t="0" r="0" b="0"/>
          <a:pathLst>
            <a:path>
              <a:moveTo>
                <a:pt x="0" y="12688"/>
              </a:moveTo>
              <a:lnTo>
                <a:pt x="1055893"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4452742" y="1310183"/>
        <a:ext cx="52794" cy="52794"/>
      </dsp:txXfrm>
    </dsp:sp>
    <dsp:sp modelId="{D691089C-5BA5-44AB-AC86-96231A3B07B3}">
      <dsp:nvSpPr>
        <dsp:cNvPr id="0" name=""/>
        <dsp:cNvSpPr/>
      </dsp:nvSpPr>
      <dsp:spPr>
        <a:xfrm>
          <a:off x="4877995" y="290859"/>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n-US" sz="1750" b="0" kern="1200">
              <a:latin typeface="Arial" panose="020B0604020202020204" pitchFamily="34" charset="0"/>
              <a:cs typeface="Arial" panose="020B0604020202020204" pitchFamily="34" charset="0"/>
            </a:rPr>
            <a:t>Culture</a:t>
          </a:r>
        </a:p>
      </dsp:txBody>
      <dsp:txXfrm>
        <a:off x="5035396" y="448260"/>
        <a:ext cx="759999" cy="759999"/>
      </dsp:txXfrm>
    </dsp:sp>
    <dsp:sp modelId="{345356CC-8B5F-4F65-8ED8-0EF12B980FB4}">
      <dsp:nvSpPr>
        <dsp:cNvPr id="0" name=""/>
        <dsp:cNvSpPr/>
      </dsp:nvSpPr>
      <dsp:spPr>
        <a:xfrm rot="1577268">
          <a:off x="3974276" y="2252566"/>
          <a:ext cx="963671" cy="25376"/>
        </a:xfrm>
        <a:custGeom>
          <a:avLst/>
          <a:gdLst/>
          <a:ahLst/>
          <a:cxnLst/>
          <a:rect l="0" t="0" r="0" b="0"/>
          <a:pathLst>
            <a:path>
              <a:moveTo>
                <a:pt x="0" y="12688"/>
              </a:moveTo>
              <a:lnTo>
                <a:pt x="963671"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4432020" y="2241162"/>
        <a:ext cx="48183" cy="48183"/>
      </dsp:txXfrm>
    </dsp:sp>
    <dsp:sp modelId="{E0316407-E27E-4984-BB97-5E4236E46482}">
      <dsp:nvSpPr>
        <dsp:cNvPr id="0" name=""/>
        <dsp:cNvSpPr/>
      </dsp:nvSpPr>
      <dsp:spPr>
        <a:xfrm>
          <a:off x="4832539" y="2179253"/>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rial" panose="020B0604020202020204" pitchFamily="34" charset="0"/>
              <a:cs typeface="Arial" panose="020B0604020202020204" pitchFamily="34" charset="0"/>
            </a:rPr>
            <a:t>School</a:t>
          </a:r>
        </a:p>
      </dsp:txBody>
      <dsp:txXfrm>
        <a:off x="4989940" y="2336654"/>
        <a:ext cx="759999" cy="759999"/>
      </dsp:txXfrm>
    </dsp:sp>
    <dsp:sp modelId="{44771551-9EA7-451C-8D2B-91FC7EBF9344}">
      <dsp:nvSpPr>
        <dsp:cNvPr id="0" name=""/>
        <dsp:cNvSpPr/>
      </dsp:nvSpPr>
      <dsp:spPr>
        <a:xfrm rot="5333752">
          <a:off x="3449712" y="2454785"/>
          <a:ext cx="270272" cy="25376"/>
        </a:xfrm>
        <a:custGeom>
          <a:avLst/>
          <a:gdLst/>
          <a:ahLst/>
          <a:cxnLst/>
          <a:rect l="0" t="0" r="0" b="0"/>
          <a:pathLst>
            <a:path>
              <a:moveTo>
                <a:pt x="0" y="12688"/>
              </a:moveTo>
              <a:lnTo>
                <a:pt x="270272"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3578091" y="2460716"/>
        <a:ext cx="13513" cy="13513"/>
      </dsp:txXfrm>
    </dsp:sp>
    <dsp:sp modelId="{B67EF3C8-124F-46CD-8071-D0D6897EF014}">
      <dsp:nvSpPr>
        <dsp:cNvPr id="0" name=""/>
        <dsp:cNvSpPr/>
      </dsp:nvSpPr>
      <dsp:spPr>
        <a:xfrm>
          <a:off x="3060407" y="2602484"/>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rial" panose="020B0604020202020204" pitchFamily="34" charset="0"/>
              <a:cs typeface="Arial" panose="020B0604020202020204" pitchFamily="34" charset="0"/>
            </a:rPr>
            <a:t>Work</a:t>
          </a:r>
        </a:p>
      </dsp:txBody>
      <dsp:txXfrm>
        <a:off x="3217808" y="2759885"/>
        <a:ext cx="759999" cy="759999"/>
      </dsp:txXfrm>
    </dsp:sp>
    <dsp:sp modelId="{C7808F88-6967-4679-B6D6-471CD7365D19}">
      <dsp:nvSpPr>
        <dsp:cNvPr id="0" name=""/>
        <dsp:cNvSpPr/>
      </dsp:nvSpPr>
      <dsp:spPr>
        <a:xfrm rot="9389556">
          <a:off x="2210398" y="2204323"/>
          <a:ext cx="939259" cy="25376"/>
        </a:xfrm>
        <a:custGeom>
          <a:avLst/>
          <a:gdLst/>
          <a:ahLst/>
          <a:cxnLst/>
          <a:rect l="0" t="0" r="0" b="0"/>
          <a:pathLst>
            <a:path>
              <a:moveTo>
                <a:pt x="0" y="12688"/>
              </a:moveTo>
              <a:lnTo>
                <a:pt x="939259"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rot="10800000">
        <a:off x="2656547" y="2193530"/>
        <a:ext cx="46962" cy="46962"/>
      </dsp:txXfrm>
    </dsp:sp>
    <dsp:sp modelId="{4ACBB74E-9149-47F0-A429-134D3135599C}">
      <dsp:nvSpPr>
        <dsp:cNvPr id="0" name=""/>
        <dsp:cNvSpPr/>
      </dsp:nvSpPr>
      <dsp:spPr>
        <a:xfrm>
          <a:off x="1219172" y="2081282"/>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rial" panose="020B0604020202020204" pitchFamily="34" charset="0"/>
              <a:cs typeface="Arial" panose="020B0604020202020204" pitchFamily="34" charset="0"/>
            </a:rPr>
            <a:t>Health</a:t>
          </a:r>
        </a:p>
      </dsp:txBody>
      <dsp:txXfrm>
        <a:off x="1376573" y="2238683"/>
        <a:ext cx="759999" cy="759999"/>
      </dsp:txXfrm>
    </dsp:sp>
    <dsp:sp modelId="{7FD8988A-1F92-41AA-964C-081D245918E1}">
      <dsp:nvSpPr>
        <dsp:cNvPr id="0" name=""/>
        <dsp:cNvSpPr/>
      </dsp:nvSpPr>
      <dsp:spPr>
        <a:xfrm rot="12633444">
          <a:off x="2277873" y="1324865"/>
          <a:ext cx="925204" cy="25376"/>
        </a:xfrm>
        <a:custGeom>
          <a:avLst/>
          <a:gdLst/>
          <a:ahLst/>
          <a:cxnLst/>
          <a:rect l="0" t="0" r="0" b="0"/>
          <a:pathLst>
            <a:path>
              <a:moveTo>
                <a:pt x="0" y="12688"/>
              </a:moveTo>
              <a:lnTo>
                <a:pt x="925204" y="1268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rot="10800000">
        <a:off x="2717345" y="1314423"/>
        <a:ext cx="46260" cy="46260"/>
      </dsp:txXfrm>
    </dsp:sp>
    <dsp:sp modelId="{7A39771A-0E81-4148-B85E-1FDFFBC5557A}">
      <dsp:nvSpPr>
        <dsp:cNvPr id="0" name=""/>
        <dsp:cNvSpPr/>
      </dsp:nvSpPr>
      <dsp:spPr>
        <a:xfrm>
          <a:off x="1341951" y="291749"/>
          <a:ext cx="1074801" cy="107480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a:latin typeface="Arial" panose="020B0604020202020204" pitchFamily="34" charset="0"/>
              <a:cs typeface="Arial" panose="020B0604020202020204" pitchFamily="34" charset="0"/>
            </a:rPr>
            <a:t>Transit</a:t>
          </a:r>
          <a:endParaRPr lang="en-US" sz="2400" b="0" kern="1200">
            <a:latin typeface="Arial" panose="020B0604020202020204" pitchFamily="34" charset="0"/>
            <a:cs typeface="Arial" panose="020B0604020202020204" pitchFamily="34" charset="0"/>
          </a:endParaRPr>
        </a:p>
      </dsp:txBody>
      <dsp:txXfrm>
        <a:off x="1499352" y="449150"/>
        <a:ext cx="759999" cy="75999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5"/>
            <a:ext cx="3038474" cy="465139"/>
          </a:xfrm>
          <a:prstGeom prst="rect">
            <a:avLst/>
          </a:prstGeom>
        </p:spPr>
        <p:txBody>
          <a:bodyPr vert="horz" lIns="91353" tIns="45674" rIns="91353" bIns="45674" rtlCol="0"/>
          <a:lstStyle>
            <a:lvl1pPr algn="l">
              <a:defRPr sz="1300"/>
            </a:lvl1pPr>
          </a:lstStyle>
          <a:p>
            <a:endParaRPr lang="en-US">
              <a:latin typeface="Arial"/>
            </a:endParaRPr>
          </a:p>
        </p:txBody>
      </p:sp>
      <p:sp>
        <p:nvSpPr>
          <p:cNvPr id="3" name="Date Placeholder 2"/>
          <p:cNvSpPr>
            <a:spLocks noGrp="1"/>
          </p:cNvSpPr>
          <p:nvPr>
            <p:ph type="dt" sz="quarter" idx="1"/>
          </p:nvPr>
        </p:nvSpPr>
        <p:spPr>
          <a:xfrm>
            <a:off x="3970344" y="5"/>
            <a:ext cx="3038474" cy="465139"/>
          </a:xfrm>
          <a:prstGeom prst="rect">
            <a:avLst/>
          </a:prstGeom>
        </p:spPr>
        <p:txBody>
          <a:bodyPr vert="horz" lIns="91353" tIns="45674" rIns="91353" bIns="45674" rtlCol="0"/>
          <a:lstStyle>
            <a:lvl1pPr algn="r">
              <a:defRPr sz="1300"/>
            </a:lvl1pPr>
          </a:lstStyle>
          <a:p>
            <a:fld id="{DD743829-87C1-4F1A-8C02-B10F35E23B9E}" type="datetimeFigureOut">
              <a:rPr lang="en-US" smtClean="0">
                <a:latin typeface="Arial"/>
              </a:rPr>
              <a:t>12/7/2021</a:t>
            </a:fld>
            <a:endParaRPr lang="en-US">
              <a:latin typeface="Arial"/>
            </a:endParaRPr>
          </a:p>
        </p:txBody>
      </p:sp>
      <p:sp>
        <p:nvSpPr>
          <p:cNvPr id="4" name="Footer Placeholder 3"/>
          <p:cNvSpPr>
            <a:spLocks noGrp="1"/>
          </p:cNvSpPr>
          <p:nvPr>
            <p:ph type="ftr" sz="quarter" idx="2"/>
          </p:nvPr>
        </p:nvSpPr>
        <p:spPr>
          <a:xfrm>
            <a:off x="6" y="8829679"/>
            <a:ext cx="3038474" cy="465139"/>
          </a:xfrm>
          <a:prstGeom prst="rect">
            <a:avLst/>
          </a:prstGeom>
        </p:spPr>
        <p:txBody>
          <a:bodyPr vert="horz" lIns="91353" tIns="45674" rIns="91353" bIns="45674" rtlCol="0" anchor="b"/>
          <a:lstStyle>
            <a:lvl1pPr algn="l">
              <a:defRPr sz="1300"/>
            </a:lvl1pPr>
          </a:lstStyle>
          <a:p>
            <a:endParaRPr lang="en-US">
              <a:latin typeface="Arial"/>
            </a:endParaRPr>
          </a:p>
        </p:txBody>
      </p:sp>
      <p:sp>
        <p:nvSpPr>
          <p:cNvPr id="5" name="Slide Number Placeholder 4"/>
          <p:cNvSpPr>
            <a:spLocks noGrp="1"/>
          </p:cNvSpPr>
          <p:nvPr>
            <p:ph type="sldNum" sz="quarter" idx="3"/>
          </p:nvPr>
        </p:nvSpPr>
        <p:spPr>
          <a:xfrm>
            <a:off x="3970344" y="8829679"/>
            <a:ext cx="3038474" cy="465139"/>
          </a:xfrm>
          <a:prstGeom prst="rect">
            <a:avLst/>
          </a:prstGeom>
        </p:spPr>
        <p:txBody>
          <a:bodyPr vert="horz" lIns="91353" tIns="45674" rIns="91353" bIns="45674" rtlCol="0" anchor="b"/>
          <a:lstStyle>
            <a:lvl1pPr algn="r">
              <a:defRPr sz="1300"/>
            </a:lvl1pPr>
          </a:lstStyle>
          <a:p>
            <a:fld id="{CB286EE8-6151-4EDD-87B2-F1C53866E458}" type="slidenum">
              <a:rPr lang="en-US" smtClean="0">
                <a:latin typeface="Arial"/>
              </a:rPr>
              <a:t>‹#›</a:t>
            </a:fld>
            <a:endParaRPr lang="en-US">
              <a:latin typeface="Arial"/>
            </a:endParaRPr>
          </a:p>
        </p:txBody>
      </p:sp>
    </p:spTree>
    <p:extLst>
      <p:ext uri="{BB962C8B-B14F-4D97-AF65-F5344CB8AC3E}">
        <p14:creationId xmlns:p14="http://schemas.microsoft.com/office/powerpoint/2010/main" val="579026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89" tIns="46546" rIns="93089" bIns="46546" rtlCol="0"/>
          <a:lstStyle>
            <a:lvl1pPr algn="l">
              <a:defRPr sz="1300">
                <a:latin typeface="Aria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089" tIns="46546" rIns="93089" bIns="46546" rtlCol="0"/>
          <a:lstStyle>
            <a:lvl1pPr algn="r">
              <a:defRPr sz="1300">
                <a:latin typeface="Arial"/>
              </a:defRPr>
            </a:lvl1pPr>
          </a:lstStyle>
          <a:p>
            <a:fld id="{1F41DD57-B057-4AD7-9C2C-143A3B991DA1}" type="datetimeFigureOut">
              <a:rPr lang="en-US" smtClean="0"/>
              <a:pPr/>
              <a:t>12/7/2021</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089" tIns="46546" rIns="93089" bIns="4654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089" tIns="46546" rIns="93089"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089" tIns="46546" rIns="93089" bIns="46546" rtlCol="0" anchor="b"/>
          <a:lstStyle>
            <a:lvl1pPr algn="l">
              <a:defRPr sz="1300">
                <a:latin typeface="Aria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089" tIns="46546" rIns="93089" bIns="46546" rtlCol="0" anchor="b"/>
          <a:lstStyle>
            <a:lvl1pPr algn="r">
              <a:defRPr sz="1300">
                <a:latin typeface="Arial"/>
              </a:defRPr>
            </a:lvl1pPr>
          </a:lstStyle>
          <a:p>
            <a:fld id="{6746C664-6F0F-47A9-A954-113EE617D5DF}" type="slidenum">
              <a:rPr lang="en-US" smtClean="0"/>
              <a:pPr/>
              <a:t>‹#›</a:t>
            </a:fld>
            <a:endParaRPr lang="en-US"/>
          </a:p>
        </p:txBody>
      </p:sp>
    </p:spTree>
    <p:extLst>
      <p:ext uri="{BB962C8B-B14F-4D97-AF65-F5344CB8AC3E}">
        <p14:creationId xmlns:p14="http://schemas.microsoft.com/office/powerpoint/2010/main" val="279747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9613"/>
            <a:ext cx="6302375" cy="354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746C664-6F0F-47A9-A954-113EE617D5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3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10</a:t>
            </a:fld>
            <a:endParaRPr lang="en-US" sz="1300">
              <a:solidFill>
                <a:prstClr val="black"/>
              </a:solidFill>
              <a:latin typeface="Arial"/>
            </a:endParaRPr>
          </a:p>
        </p:txBody>
      </p:sp>
    </p:spTree>
    <p:extLst>
      <p:ext uri="{BB962C8B-B14F-4D97-AF65-F5344CB8AC3E}">
        <p14:creationId xmlns:p14="http://schemas.microsoft.com/office/powerpoint/2010/main" val="321378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11</a:t>
            </a:fld>
            <a:endParaRPr lang="en-US" sz="1300">
              <a:solidFill>
                <a:prstClr val="black"/>
              </a:solidFill>
              <a:latin typeface="Arial"/>
            </a:endParaRPr>
          </a:p>
        </p:txBody>
      </p:sp>
    </p:spTree>
    <p:extLst>
      <p:ext uri="{BB962C8B-B14F-4D97-AF65-F5344CB8AC3E}">
        <p14:creationId xmlns:p14="http://schemas.microsoft.com/office/powerpoint/2010/main" val="1034720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12</a:t>
            </a:fld>
            <a:endParaRPr lang="en-US" sz="1300">
              <a:solidFill>
                <a:prstClr val="black"/>
              </a:solidFill>
              <a:latin typeface="Arial"/>
            </a:endParaRPr>
          </a:p>
        </p:txBody>
      </p:sp>
    </p:spTree>
    <p:extLst>
      <p:ext uri="{BB962C8B-B14F-4D97-AF65-F5344CB8AC3E}">
        <p14:creationId xmlns:p14="http://schemas.microsoft.com/office/powerpoint/2010/main" val="2608207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18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14</a:t>
            </a:fld>
            <a:endParaRPr lang="en-US" sz="1300">
              <a:solidFill>
                <a:prstClr val="black"/>
              </a:solidFill>
              <a:latin typeface="Arial"/>
            </a:endParaRPr>
          </a:p>
        </p:txBody>
      </p:sp>
    </p:spTree>
    <p:extLst>
      <p:ext uri="{BB962C8B-B14F-4D97-AF65-F5344CB8AC3E}">
        <p14:creationId xmlns:p14="http://schemas.microsoft.com/office/powerpoint/2010/main" val="117076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15</a:t>
            </a:fld>
            <a:endParaRPr lang="en-US" sz="1300">
              <a:solidFill>
                <a:prstClr val="black"/>
              </a:solidFill>
              <a:latin typeface="Arial"/>
            </a:endParaRPr>
          </a:p>
        </p:txBody>
      </p:sp>
    </p:spTree>
    <p:extLst>
      <p:ext uri="{BB962C8B-B14F-4D97-AF65-F5344CB8AC3E}">
        <p14:creationId xmlns:p14="http://schemas.microsoft.com/office/powerpoint/2010/main" val="1347480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16</a:t>
            </a:fld>
            <a:endParaRPr lang="en-US" sz="1300">
              <a:solidFill>
                <a:prstClr val="black"/>
              </a:solidFill>
              <a:latin typeface="Arial"/>
            </a:endParaRPr>
          </a:p>
        </p:txBody>
      </p:sp>
    </p:spTree>
    <p:extLst>
      <p:ext uri="{BB962C8B-B14F-4D97-AF65-F5344CB8AC3E}">
        <p14:creationId xmlns:p14="http://schemas.microsoft.com/office/powerpoint/2010/main" val="2776733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9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18</a:t>
            </a:fld>
            <a:endParaRPr lang="en-US" sz="1300">
              <a:solidFill>
                <a:prstClr val="black"/>
              </a:solidFill>
              <a:latin typeface="Arial"/>
            </a:endParaRPr>
          </a:p>
        </p:txBody>
      </p:sp>
    </p:spTree>
    <p:extLst>
      <p:ext uri="{BB962C8B-B14F-4D97-AF65-F5344CB8AC3E}">
        <p14:creationId xmlns:p14="http://schemas.microsoft.com/office/powerpoint/2010/main" val="1688838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7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764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996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5782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248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851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2659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43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69708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27</a:t>
            </a:fld>
            <a:endParaRPr lang="en-US" sz="1300">
              <a:solidFill>
                <a:prstClr val="black"/>
              </a:solidFill>
              <a:latin typeface="Arial"/>
            </a:endParaRPr>
          </a:p>
        </p:txBody>
      </p:sp>
    </p:spTree>
    <p:extLst>
      <p:ext uri="{BB962C8B-B14F-4D97-AF65-F5344CB8AC3E}">
        <p14:creationId xmlns:p14="http://schemas.microsoft.com/office/powerpoint/2010/main" val="1306481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28</a:t>
            </a:fld>
            <a:endParaRPr lang="en-US" sz="1300">
              <a:solidFill>
                <a:prstClr val="black"/>
              </a:solidFill>
              <a:latin typeface="Arial"/>
            </a:endParaRPr>
          </a:p>
        </p:txBody>
      </p:sp>
    </p:spTree>
    <p:extLst>
      <p:ext uri="{BB962C8B-B14F-4D97-AF65-F5344CB8AC3E}">
        <p14:creationId xmlns:p14="http://schemas.microsoft.com/office/powerpoint/2010/main" val="120132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29</a:t>
            </a:fld>
            <a:endParaRPr lang="en-US" sz="1300">
              <a:solidFill>
                <a:prstClr val="black"/>
              </a:solidFill>
              <a:latin typeface="Arial"/>
            </a:endParaRPr>
          </a:p>
        </p:txBody>
      </p:sp>
    </p:spTree>
    <p:extLst>
      <p:ext uri="{BB962C8B-B14F-4D97-AF65-F5344CB8AC3E}">
        <p14:creationId xmlns:p14="http://schemas.microsoft.com/office/powerpoint/2010/main" val="86765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95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30</a:t>
            </a:fld>
            <a:endParaRPr lang="en-US" sz="1300">
              <a:solidFill>
                <a:prstClr val="black"/>
              </a:solidFill>
              <a:latin typeface="Arial"/>
            </a:endParaRPr>
          </a:p>
        </p:txBody>
      </p:sp>
    </p:spTree>
    <p:extLst>
      <p:ext uri="{BB962C8B-B14F-4D97-AF65-F5344CB8AC3E}">
        <p14:creationId xmlns:p14="http://schemas.microsoft.com/office/powerpoint/2010/main" val="1644884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903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32</a:t>
            </a:fld>
            <a:endParaRPr lang="en-US" sz="1300">
              <a:solidFill>
                <a:prstClr val="black"/>
              </a:solidFill>
              <a:latin typeface="Arial"/>
            </a:endParaRPr>
          </a:p>
        </p:txBody>
      </p:sp>
    </p:spTree>
    <p:extLst>
      <p:ext uri="{BB962C8B-B14F-4D97-AF65-F5344CB8AC3E}">
        <p14:creationId xmlns:p14="http://schemas.microsoft.com/office/powerpoint/2010/main" val="3301576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33</a:t>
            </a:fld>
            <a:endParaRPr lang="en-US" sz="1300">
              <a:solidFill>
                <a:prstClr val="black"/>
              </a:solidFill>
              <a:latin typeface="Arial"/>
            </a:endParaRPr>
          </a:p>
        </p:txBody>
      </p:sp>
    </p:spTree>
    <p:extLst>
      <p:ext uri="{BB962C8B-B14F-4D97-AF65-F5344CB8AC3E}">
        <p14:creationId xmlns:p14="http://schemas.microsoft.com/office/powerpoint/2010/main" val="3994302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34</a:t>
            </a:fld>
            <a:endParaRPr lang="en-US" sz="1300">
              <a:solidFill>
                <a:prstClr val="black"/>
              </a:solidFill>
              <a:latin typeface="Arial"/>
            </a:endParaRPr>
          </a:p>
        </p:txBody>
      </p:sp>
    </p:spTree>
    <p:extLst>
      <p:ext uri="{BB962C8B-B14F-4D97-AF65-F5344CB8AC3E}">
        <p14:creationId xmlns:p14="http://schemas.microsoft.com/office/powerpoint/2010/main" val="249934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35</a:t>
            </a:fld>
            <a:endParaRPr lang="en-US" sz="1300">
              <a:solidFill>
                <a:prstClr val="black"/>
              </a:solidFill>
              <a:latin typeface="Arial"/>
            </a:endParaRPr>
          </a:p>
        </p:txBody>
      </p:sp>
    </p:spTree>
    <p:extLst>
      <p:ext uri="{BB962C8B-B14F-4D97-AF65-F5344CB8AC3E}">
        <p14:creationId xmlns:p14="http://schemas.microsoft.com/office/powerpoint/2010/main" val="1309141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36</a:t>
            </a:fld>
            <a:endParaRPr lang="en-US" sz="1300">
              <a:solidFill>
                <a:prstClr val="black"/>
              </a:solidFill>
              <a:latin typeface="Arial"/>
            </a:endParaRPr>
          </a:p>
        </p:txBody>
      </p:sp>
    </p:spTree>
    <p:extLst>
      <p:ext uri="{BB962C8B-B14F-4D97-AF65-F5344CB8AC3E}">
        <p14:creationId xmlns:p14="http://schemas.microsoft.com/office/powerpoint/2010/main" val="2070320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37</a:t>
            </a:fld>
            <a:endParaRPr lang="en-US" sz="1300">
              <a:solidFill>
                <a:prstClr val="black"/>
              </a:solidFill>
              <a:latin typeface="Arial"/>
            </a:endParaRPr>
          </a:p>
        </p:txBody>
      </p:sp>
    </p:spTree>
    <p:extLst>
      <p:ext uri="{BB962C8B-B14F-4D97-AF65-F5344CB8AC3E}">
        <p14:creationId xmlns:p14="http://schemas.microsoft.com/office/powerpoint/2010/main" val="3069465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136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49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4</a:t>
            </a:fld>
            <a:endParaRPr lang="en-US" sz="1300">
              <a:solidFill>
                <a:prstClr val="black"/>
              </a:solidFill>
              <a:latin typeface="Arial"/>
            </a:endParaRPr>
          </a:p>
        </p:txBody>
      </p:sp>
    </p:spTree>
    <p:extLst>
      <p:ext uri="{BB962C8B-B14F-4D97-AF65-F5344CB8AC3E}">
        <p14:creationId xmlns:p14="http://schemas.microsoft.com/office/powerpoint/2010/main" val="725203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72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709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46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887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338">
              <a:defRPr/>
            </a:pPr>
            <a:r>
              <a:rPr lang="en-US" b="1" dirty="0">
                <a:solidFill>
                  <a:schemeClr val="tx1">
                    <a:lumMod val="75000"/>
                    <a:lumOff val="25000"/>
                  </a:schemeClr>
                </a:solidFill>
                <a:cs typeface="Arial"/>
              </a:rPr>
              <a:t>Where you live truly matters. </a:t>
            </a:r>
            <a:r>
              <a:rPr lang="en-US" b="0" baseline="0" dirty="0">
                <a:solidFill>
                  <a:schemeClr val="tx1"/>
                </a:solidFill>
              </a:rPr>
              <a:t>Housing </a:t>
            </a:r>
            <a:r>
              <a:rPr lang="en-US" b="0" dirty="0">
                <a:solidFill>
                  <a:schemeClr val="tx1">
                    <a:lumMod val="75000"/>
                    <a:lumOff val="25000"/>
                  </a:schemeClr>
                </a:solidFill>
                <a:cs typeface="Arial"/>
              </a:rPr>
              <a:t>plays a </a:t>
            </a:r>
            <a:r>
              <a:rPr lang="en-US" dirty="0">
                <a:solidFill>
                  <a:schemeClr val="tx1">
                    <a:lumMod val="75000"/>
                    <a:lumOff val="25000"/>
                  </a:schemeClr>
                </a:solidFill>
                <a:cs typeface="Arial"/>
              </a:rPr>
              <a:t>significant</a:t>
            </a:r>
            <a:r>
              <a:rPr lang="en-US" b="0" dirty="0">
                <a:solidFill>
                  <a:schemeClr val="tx1">
                    <a:lumMod val="75000"/>
                    <a:lumOff val="25000"/>
                  </a:schemeClr>
                </a:solidFill>
                <a:cs typeface="Arial"/>
              </a:rPr>
              <a:t> role in determining your quality of life because it directly affects your access to:</a:t>
            </a:r>
            <a:r>
              <a:rPr lang="en-US" dirty="0">
                <a:solidFill>
                  <a:schemeClr val="tx1">
                    <a:lumMod val="75000"/>
                    <a:lumOff val="25000"/>
                  </a:schemeClr>
                </a:solidFill>
                <a:cs typeface="Arial"/>
              </a:rPr>
              <a:t> </a:t>
            </a:r>
            <a:endParaRPr lang="en-US" b="0" dirty="0">
              <a:solidFill>
                <a:schemeClr val="tx1">
                  <a:lumMod val="75000"/>
                  <a:lumOff val="25000"/>
                </a:schemeClr>
              </a:solidFill>
              <a:cs typeface="Arial"/>
            </a:endParaRPr>
          </a:p>
          <a:p>
            <a:pPr defTabSz="949338">
              <a:defRPr/>
            </a:pPr>
            <a:endParaRPr lang="en-US" b="0" dirty="0">
              <a:solidFill>
                <a:schemeClr val="tx1">
                  <a:lumMod val="75000"/>
                  <a:lumOff val="25000"/>
                </a:schemeClr>
              </a:solidFill>
              <a:cs typeface="Arial"/>
            </a:endParaRPr>
          </a:p>
          <a:p>
            <a:pPr marL="652146" lvl="1" indent="-177917">
              <a:buFont typeface="Arial" panose="020B0604020202020204" pitchFamily="34" charset="0"/>
              <a:buChar char="•"/>
            </a:pPr>
            <a:r>
              <a:rPr lang="en-US" baseline="0" dirty="0">
                <a:solidFill>
                  <a:schemeClr val="tx1"/>
                </a:solidFill>
              </a:rPr>
              <a:t>Transportation and recreation in neighborhoods</a:t>
            </a:r>
            <a:endParaRPr lang="en-US" baseline="0" dirty="0">
              <a:solidFill>
                <a:schemeClr val="tx1"/>
              </a:solidFill>
              <a:cs typeface="Arial"/>
            </a:endParaRPr>
          </a:p>
          <a:p>
            <a:pPr marL="652146" lvl="1" indent="-177917">
              <a:buFont typeface="Arial" panose="020B0604020202020204" pitchFamily="34" charset="0"/>
              <a:buChar char="•"/>
            </a:pPr>
            <a:r>
              <a:rPr lang="en-US" baseline="0" dirty="0">
                <a:solidFill>
                  <a:schemeClr val="tx1"/>
                </a:solidFill>
              </a:rPr>
              <a:t>Housing that is within your budget</a:t>
            </a:r>
            <a:endParaRPr lang="en-US" baseline="0" dirty="0">
              <a:solidFill>
                <a:schemeClr val="tx1"/>
              </a:solidFill>
              <a:cs typeface="Arial"/>
            </a:endParaRPr>
          </a:p>
          <a:p>
            <a:pPr marL="652146" lvl="1" indent="-177917">
              <a:buFont typeface="Arial" panose="020B0604020202020204" pitchFamily="34" charset="0"/>
              <a:buChar char="•"/>
            </a:pPr>
            <a:r>
              <a:rPr lang="en-US" dirty="0">
                <a:solidFill>
                  <a:schemeClr val="tx1">
                    <a:lumMod val="75000"/>
                    <a:lumOff val="25000"/>
                  </a:schemeClr>
                </a:solidFill>
                <a:cs typeface="Arial"/>
              </a:rPr>
              <a:t>Your Social, cultural, and educational opportunities</a:t>
            </a:r>
          </a:p>
          <a:p>
            <a:pPr marL="652146" lvl="1" indent="-177917">
              <a:buFont typeface="Arial" panose="020B0604020202020204" pitchFamily="34" charset="0"/>
              <a:buChar char="•"/>
            </a:pPr>
            <a:r>
              <a:rPr lang="en-US" dirty="0">
                <a:solidFill>
                  <a:schemeClr val="tx1">
                    <a:lumMod val="75000"/>
                    <a:lumOff val="25000"/>
                  </a:schemeClr>
                </a:solidFill>
                <a:cs typeface="Arial"/>
              </a:rPr>
              <a:t>As well as Employment, medical services, and entertainment opportunities.</a:t>
            </a:r>
            <a:endParaRPr lang="en-US" dirty="0">
              <a:solidFill>
                <a:srgbClr val="404040"/>
              </a:solidFill>
            </a:endParaRPr>
          </a:p>
          <a:p>
            <a:pPr marL="474228" lvl="1">
              <a:defRPr/>
            </a:pPr>
            <a:endParaRPr lang="en-US" dirty="0">
              <a:solidFill>
                <a:schemeClr val="tx1">
                  <a:lumMod val="75000"/>
                  <a:lumOff val="25000"/>
                </a:schemeClr>
              </a:solidFill>
              <a:cs typeface="Arial"/>
            </a:endParaRPr>
          </a:p>
          <a:p>
            <a:pPr marL="474228" lvl="1">
              <a:defRPr/>
            </a:pPr>
            <a:r>
              <a:rPr lang="en-US" dirty="0">
                <a:solidFill>
                  <a:schemeClr val="tx1">
                    <a:lumMod val="75000"/>
                    <a:lumOff val="25000"/>
                  </a:schemeClr>
                </a:solidFill>
                <a:cs typeface="Arial"/>
              </a:rPr>
              <a:t>Here’s an example: </a:t>
            </a:r>
            <a:r>
              <a:rPr lang="en-US" dirty="0"/>
              <a:t>Children whose families moved to neighborhoods WITH better access to opportunities by age 13, earned higher future earnings than their peers, and had higher College Attendance Rates.</a:t>
            </a:r>
            <a:endParaRPr lang="en-US" dirty="0">
              <a:cs typeface="Arial"/>
            </a:endParaRPr>
          </a:p>
          <a:p>
            <a:pPr marL="474493" lvl="1" defTabSz="931637">
              <a:defRPr/>
            </a:pPr>
            <a:endParaRPr lang="en-US" dirty="0"/>
          </a:p>
          <a:p>
            <a:pPr marL="474228" lvl="1">
              <a:defRPr/>
            </a:pPr>
            <a:r>
              <a:rPr lang="en-US" b="0" dirty="0">
                <a:solidFill>
                  <a:schemeClr val="tx1">
                    <a:lumMod val="75000"/>
                    <a:lumOff val="25000"/>
                  </a:schemeClr>
                </a:solidFill>
                <a:cs typeface="Arial"/>
              </a:rPr>
              <a:t>Housing discrimination restricts access to these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005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Fair Housing Act is a civil rights law that was created to put an end to discriminatory practices in any activities related to housing. The purpose of the Act is to ensure that every person has the right to rent a home, purchase a home, or get a mortgage on a home without fear of discrimination due to their membership or perceived membership in a certain class of people.</a:t>
            </a:r>
          </a:p>
          <a:p>
            <a:r>
              <a:rPr lang="en-US" dirty="0"/>
              <a:t> </a:t>
            </a:r>
          </a:p>
          <a:p>
            <a:r>
              <a:rPr lang="en-US" dirty="0"/>
              <a:t>The prohibition of housing discrimination started with the landmark Supreme Court case in 1948, Shelley v. Kramer when the Supreme Court ruled to prohibit the enforcement of racially restrictive covenants in private contracts and such state action would be discriminatory and violate the Equal Protection Clause of the Fourteenth Amendment. </a:t>
            </a:r>
          </a:p>
          <a:p>
            <a:endParaRPr lang="en-US" dirty="0"/>
          </a:p>
          <a:p>
            <a:r>
              <a:rPr lang="en-US" dirty="0"/>
              <a:t>In 1964, the Civil Rights Act was passed. This Act provided general protections against discrimination on the basis of race, color, and national origin.</a:t>
            </a:r>
          </a:p>
          <a:p>
            <a:endParaRPr lang="en-US" dirty="0"/>
          </a:p>
          <a:p>
            <a:r>
              <a:rPr lang="en-US" dirty="0"/>
              <a:t>In 1968, the Fair Housing act was passed. This built on the Civil Rights Act by adding protections specifically around the sale, rental or financing of housing based on race, color, religion or national origin.</a:t>
            </a:r>
          </a:p>
          <a:p>
            <a:endParaRPr lang="en-US" dirty="0"/>
          </a:p>
          <a:p>
            <a:r>
              <a:rPr lang="en-US" dirty="0"/>
              <a:t>In 1974, sex was added to the Fair Housing Act with the Fair Housing Act and women were given the right to establish credit through the Equal Credit Opportunity Act.</a:t>
            </a:r>
          </a:p>
          <a:p>
            <a:endParaRPr lang="en-US" dirty="0"/>
          </a:p>
          <a:p>
            <a:r>
              <a:rPr lang="en-US" dirty="0"/>
              <a:t>Finally, in 1988, disability and familial status were added to the Fair Housing Act.</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711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The Fair Housing Act </a:t>
            </a:r>
            <a:r>
              <a:rPr lang="en-US" dirty="0"/>
              <a:t>covers</a:t>
            </a:r>
            <a:r>
              <a:rPr lang="en-US" baseline="0" dirty="0">
                <a:solidFill>
                  <a:schemeClr val="tx1"/>
                </a:solidFill>
              </a:rPr>
              <a:t> a number of processes around housing and housing transactions. They include the rental or sale of housing, housing services and facilities, advertising, lending and insurance, reasonable accommodation and modifications for </a:t>
            </a:r>
            <a:r>
              <a:rPr lang="en-US" dirty="0"/>
              <a:t>People</a:t>
            </a:r>
            <a:r>
              <a:rPr lang="en-US" baseline="0" dirty="0">
                <a:solidFill>
                  <a:schemeClr val="tx1"/>
                </a:solidFill>
              </a:rPr>
              <a:t> with disabilities and for those with limited English </a:t>
            </a:r>
            <a:r>
              <a:rPr lang="en-US" dirty="0"/>
              <a:t>proficiency</a:t>
            </a:r>
            <a:r>
              <a:rPr lang="en-US" baseline="0" dirty="0">
                <a:solidFill>
                  <a:schemeClr val="tx1"/>
                </a:solidFill>
              </a:rPr>
              <a:t>, as well as protecting residents from harassment and retaliation.</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73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991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Fair Housing Act prohibits discrimination against any of the following protected classes:</a:t>
            </a:r>
          </a:p>
          <a:p>
            <a:r>
              <a:rPr lang="en-US" dirty="0"/>
              <a:t>Race, Color, National Origin, Religion, Sex, Familial Status and Disability. </a:t>
            </a:r>
          </a:p>
          <a:p>
            <a:endParaRPr lang="en-US" dirty="0">
              <a:cs typeface="Arial"/>
            </a:endParaRPr>
          </a:p>
          <a:p>
            <a:r>
              <a:rPr lang="en-US" dirty="0">
                <a:cs typeface="Arial"/>
              </a:rPr>
              <a:t>Let’s walk together through each class so we all are on the same page on who is covered by the class and what examples of discrimination might look like.</a:t>
            </a:r>
          </a:p>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8460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a:t>
            </a:r>
          </a:p>
          <a:p>
            <a:pPr marL="0" indent="0">
              <a:buFont typeface="Arial" panose="020B0604020202020204" pitchFamily="34" charset="0"/>
              <a:buNone/>
            </a:pPr>
            <a:r>
              <a:rPr lang="en-US" dirty="0">
                <a:latin typeface="Arial"/>
              </a:rPr>
              <a:t>Race is a grouping of individuals based on shared physical or genetic traits. It can include skin color, hair texture, facial, and other physical or genetic traits associated with a racial or ethnic group.</a:t>
            </a:r>
          </a:p>
          <a:p>
            <a:endParaRPr lang="en-US" dirty="0">
              <a:latin typeface="Arial"/>
            </a:endParaRPr>
          </a:p>
          <a:p>
            <a:pPr marL="0" indent="0">
              <a:buFont typeface="Arial" panose="020B0604020202020204" pitchFamily="34" charset="0"/>
              <a:buNone/>
            </a:pPr>
            <a:r>
              <a:rPr lang="en-US" dirty="0">
                <a:latin typeface="Arial"/>
              </a:rPr>
              <a:t>Race refers to being White, Black, Asian, Pacific Islander, etc. It’s important to note that racial discrimination includes discrimination for perceived race or being biracial. The question “what are you?” or “where is your family from” can be a sign of racial discrimination. Also, racial discrimination can occur because </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515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5</a:t>
            </a:fld>
            <a:endParaRPr lang="en-US" sz="1300">
              <a:solidFill>
                <a:prstClr val="black"/>
              </a:solidFill>
              <a:latin typeface="Arial"/>
            </a:endParaRPr>
          </a:p>
        </p:txBody>
      </p:sp>
    </p:spTree>
    <p:extLst>
      <p:ext uri="{BB962C8B-B14F-4D97-AF65-F5344CB8AC3E}">
        <p14:creationId xmlns:p14="http://schemas.microsoft.com/office/powerpoint/2010/main" val="3622028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defTabSz="931774">
              <a:defRPr/>
            </a:pPr>
            <a:r>
              <a:rPr lang="en-US" dirty="0">
                <a:latin typeface="Arial"/>
              </a:rPr>
              <a:t>Color – the pigmentation of the skin as an indication of someone’s race. It’s included separately from race because people can discriminate solely on color. For example, someone can discriminate against another person whose skin is lighter or darker.</a:t>
            </a:r>
          </a:p>
          <a:p>
            <a:pPr marL="640594" lvl="1" indent="-174708">
              <a:buFont typeface="Arial" panose="020B0604020202020204" pitchFamily="34" charset="0"/>
              <a:buChar char="•"/>
            </a:pPr>
            <a:endParaRPr lang="en-US" dirty="0"/>
          </a:p>
          <a:p>
            <a:r>
              <a:rPr lang="en-US" dirty="0">
                <a:latin typeface="Arial"/>
              </a:rPr>
              <a:t>Color may, or may not, be related to race or national origin. One skin color is not more protected than another. That being said, it is important to note that color discrimination (or colorism) can occur by individuals within the same race, and that people with darker skin tend to experience  incidents of discrimination in housing more frequently.</a:t>
            </a:r>
            <a:endParaRPr lang="en-US" sz="1100" dirty="0">
              <a:latin typeface="Arial"/>
            </a:endParaRPr>
          </a:p>
          <a:p>
            <a:r>
              <a:rPr lang="en-US" dirty="0">
                <a:latin typeface="Arial"/>
              </a:rPr>
              <a:t> </a:t>
            </a:r>
            <a:endParaRPr lang="en-US" sz="1100" dirty="0">
              <a:latin typeface="Arial"/>
            </a:endParaRPr>
          </a:p>
          <a:p>
            <a:r>
              <a:rPr lang="en-US" dirty="0">
                <a:latin typeface="Arial"/>
              </a:rPr>
              <a:t> </a:t>
            </a:r>
            <a:endParaRPr lang="en-US" sz="1100" dirty="0">
              <a:latin typeface="Arial"/>
            </a:endParaRPr>
          </a:p>
          <a:p>
            <a:r>
              <a:rPr lang="en-US" dirty="0">
                <a:latin typeface="Arial"/>
              </a:rPr>
              <a:t>The Fair Housing Act protects against housing discrimination based on the color of one’s skin. This means that a person may not be treated differently, denied, or harassed in their home or during a housing transaction because of their skin color.</a:t>
            </a:r>
            <a:endParaRPr lang="en-US" sz="1100" dirty="0">
              <a:latin typeface="Arial"/>
            </a:endParaRPr>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9698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a:rPr>
              <a:t>National Origin – is the relationship between an individual and a state and refers to a person’s ancestry, birthplace, ethnic background, or language. </a:t>
            </a:r>
          </a:p>
          <a:p>
            <a:r>
              <a:rPr lang="en-US" dirty="0">
                <a:latin typeface="Arial"/>
              </a:rPr>
              <a:t> </a:t>
            </a:r>
          </a:p>
          <a:p>
            <a:pPr lvl="0"/>
            <a:r>
              <a:rPr lang="en-US" dirty="0">
                <a:latin typeface="Arial"/>
              </a:rPr>
              <a:t>Discrimination based on nation of origin means discrimination based on not only where you are from, but where your family is from and your language or customs. For instance, creating more favorable rental terms for native English speakers is an obvious case of discrimination. </a:t>
            </a:r>
          </a:p>
          <a:p>
            <a:pPr lvl="0"/>
            <a:endParaRPr lang="en-US" dirty="0">
              <a:latin typeface="Arial"/>
            </a:endParaRPr>
          </a:p>
          <a:p>
            <a:pPr lvl="0"/>
            <a:r>
              <a:rPr lang="en-US" dirty="0">
                <a:latin typeface="Arial"/>
              </a:rPr>
              <a:t>Of note, discrimination based on Limited English Proficiency--the limited ability to read, write, speak or understand English--can also be considered race discrimination.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99689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Familial status protects families with children under the age of 18 from discriminatory actions including couples adopting children, legal guardians of children, foster parents, grandparents with dependents, and pregnant women.</a:t>
            </a:r>
            <a:endParaRPr lang="en-US" sz="1100" dirty="0">
              <a:latin typeface="Arial"/>
            </a:endParaRPr>
          </a:p>
          <a:p>
            <a:r>
              <a:rPr lang="en-US" dirty="0">
                <a:latin typeface="Arial"/>
              </a:rPr>
              <a:t> </a:t>
            </a:r>
            <a:endParaRPr lang="en-US" sz="1100" dirty="0">
              <a:latin typeface="Arial"/>
            </a:endParaRPr>
          </a:p>
          <a:p>
            <a:r>
              <a:rPr lang="en-US" dirty="0">
                <a:latin typeface="Arial"/>
              </a:rPr>
              <a:t>Like in the case of other protected classes, landlords should be aware of both obvious and more subtle forms of discrimination based on familial status. For instance, denying a rental property to a tenant who otherwise qualifies for a unit because he/she has a toddler child is an obvious form of discrimination. </a:t>
            </a:r>
          </a:p>
          <a:p>
            <a:endParaRPr lang="en-US" dirty="0">
              <a:latin typeface="Arial"/>
            </a:endParaRPr>
          </a:p>
          <a:p>
            <a:r>
              <a:rPr lang="en-US" dirty="0">
                <a:latin typeface="Arial"/>
              </a:rPr>
              <a:t>However, cases have existed where landlords group families with small children into less desirable areas of the apartment complex. While this may be a defensive move to counter noise complaints, it unfairly restricts access to units that are otherwise available to other residents. </a:t>
            </a:r>
            <a:endParaRPr lang="en-US" sz="1100" dirty="0">
              <a:latin typeface="Arial"/>
            </a:endParaRPr>
          </a:p>
          <a:p>
            <a:pPr marL="465887" lvl="1"/>
            <a:endParaRPr lang="en-US" dirty="0">
              <a:latin typeface="Arial"/>
            </a:endParaRPr>
          </a:p>
          <a:p>
            <a:r>
              <a:rPr lang="en-US" dirty="0"/>
              <a:t>Other examples include restricting how families with children can use common areas, charging additional fees for children, restricting children from playing outside.</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0492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endParaRPr>
          </a:p>
          <a:p>
            <a:r>
              <a:rPr lang="en-US" dirty="0"/>
              <a:t>The Fair Housing Act prohibits housing providers from treating renters or homebuyers differently because of their religion or because they engage in religious practices and rituals. </a:t>
            </a:r>
          </a:p>
          <a:p>
            <a:endParaRPr lang="en-US" dirty="0"/>
          </a:p>
          <a:p>
            <a:r>
              <a:rPr lang="en-US" dirty="0"/>
              <a:t>Discrimination includes refusing to rent or sell, charging more, or offering different terms to someone because of his or her religion. </a:t>
            </a:r>
          </a:p>
          <a:p>
            <a:r>
              <a:rPr lang="en-US" dirty="0"/>
              <a:t>Housing providers are prohibited from making discriminatory statements or publishing discriminatory advertising, as well as from making false statements about availability.</a:t>
            </a:r>
          </a:p>
          <a:p>
            <a:endParaRPr lang="en-US" dirty="0">
              <a:latin typeface="Arial"/>
            </a:endParaRPr>
          </a:p>
          <a:p>
            <a:endParaRPr lang="en-US" dirty="0">
              <a:latin typeface="Arial"/>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3598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a:rPr>
              <a:t>Sex is the range of characteristics pertaining to and differentiating between masculinity and femininity based on biological sex. Gender stereotyping , sexual harassment and discriminatory pricing all examples of discrimination based on sex.</a:t>
            </a:r>
          </a:p>
          <a:p>
            <a:r>
              <a:rPr lang="en-US" dirty="0">
                <a:latin typeface="Arial"/>
              </a:rPr>
              <a:t> </a:t>
            </a:r>
          </a:p>
          <a:p>
            <a:pPr defTabSz="931774">
              <a:defRPr/>
            </a:pPr>
            <a:r>
              <a:rPr lang="en-US" dirty="0">
                <a:latin typeface="Arial"/>
              </a:rPr>
              <a:t>An example of this would be…having a policy of not renting garden or basement apartments to single women for their own protection or safety.</a:t>
            </a:r>
          </a:p>
          <a:p>
            <a:endParaRPr lang="en-US" b="1" dirty="0"/>
          </a:p>
          <a:p>
            <a:pPr defTabSz="931774">
              <a:defRPr/>
            </a:pPr>
            <a:r>
              <a:rPr lang="en-US" dirty="0">
                <a:latin typeface="Arial"/>
              </a:rPr>
              <a:t>In 2021, HUD </a:t>
            </a:r>
            <a:r>
              <a:rPr lang="en-US" dirty="0"/>
              <a:t>announced that it will administer and enforce the Fair Housing Act to prohibit discrimination on the basis of sexual orientation and gender identity under the protected class of sex. </a:t>
            </a:r>
            <a:endParaRPr lang="en-US" dirty="0">
              <a:latin typeface="Arial"/>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23751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Fair Housing Act prohibits discrimination against individuals who have disabilities or who are associated with people with disabilities.</a:t>
            </a:r>
          </a:p>
          <a:p>
            <a:r>
              <a:rPr lang="en-US" dirty="0"/>
              <a:t>A </a:t>
            </a:r>
            <a:r>
              <a:rPr lang="en-US" i="1" dirty="0"/>
              <a:t>disability </a:t>
            </a:r>
            <a:r>
              <a:rPr lang="en-US" dirty="0"/>
              <a:t>is a physical or mental impairment that substantially limits major life activities, such as walking, seeing, hearing, speaking, learning, working, caring for oneself. People who are regarded as disabled or have a record of a disability are also protected.</a:t>
            </a:r>
          </a:p>
          <a:p>
            <a:pPr defTabSz="931774">
              <a:defRPr/>
            </a:pPr>
            <a:endParaRPr lang="en-US" sz="1400" dirty="0">
              <a:latin typeface="Arial"/>
            </a:endParaRPr>
          </a:p>
          <a:p>
            <a:endParaRPr lang="en-US" sz="1400" dirty="0">
              <a:latin typeface="Arial"/>
            </a:endParaRPr>
          </a:p>
          <a:p>
            <a:r>
              <a:rPr lang="en-US" sz="1400" dirty="0">
                <a:latin typeface="Arial"/>
              </a:rPr>
              <a:t>Discrimination based on disability can also occur if a person is denied </a:t>
            </a:r>
            <a:r>
              <a:rPr lang="en-US" i="1" dirty="0">
                <a:latin typeface="Arial"/>
              </a:rPr>
              <a:t>reasonable accommodations </a:t>
            </a:r>
            <a:r>
              <a:rPr lang="en-US" dirty="0">
                <a:latin typeface="Arial"/>
              </a:rPr>
              <a:t>such as: allowing assistance animals or providing an assigned parking space closer to the unit….as well as </a:t>
            </a:r>
            <a:r>
              <a:rPr lang="en-US" i="1" dirty="0">
                <a:latin typeface="Arial"/>
              </a:rPr>
              <a:t>reasonable modifications</a:t>
            </a:r>
            <a:r>
              <a:rPr lang="en-US" dirty="0">
                <a:latin typeface="Arial"/>
              </a:rPr>
              <a:t> that would allow a person full use of housing features</a:t>
            </a:r>
            <a:r>
              <a:rPr lang="en-US" sz="1800" dirty="0">
                <a:latin typeface="Arial"/>
              </a:rPr>
              <a:t> </a:t>
            </a:r>
            <a:r>
              <a:rPr lang="en-US" sz="1400" dirty="0">
                <a:latin typeface="Arial"/>
              </a:rPr>
              <a:t>such as lowering cabinets and light switches, or installing a ramp.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3234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There are certain groups that are not directly protected under the fair housing act.  However, sometimes these are associated with a protected class, so we want to make sure you are aware of these potential connections. </a:t>
            </a:r>
          </a:p>
          <a:p>
            <a:endParaRPr lang="en-US" dirty="0"/>
          </a:p>
          <a:p>
            <a:r>
              <a:rPr lang="en-US" dirty="0"/>
              <a:t>The following are not protected classes under the federal law: </a:t>
            </a:r>
          </a:p>
          <a:p>
            <a:pPr marL="171450" indent="-171450">
              <a:buFont typeface="Arial" panose="020B0604020202020204" pitchFamily="34" charset="0"/>
              <a:buChar char="•"/>
            </a:pPr>
            <a:r>
              <a:rPr lang="en-US" dirty="0"/>
              <a:t>Source of income -  The State of Texas ruled that local jurisdictions could not enact laws that prohibited an owner from refusing to lease or rent to a person because of the person’s lawful source of income to pay rent, like funding from housing assistance programs.  Some housing advocates believe that when landlords can discriminate against tenants based on their source of income, housing discrimination can be perpetuated since the majority of Housing Choice Voucher participants are persons of color.</a:t>
            </a:r>
            <a:endParaRPr lang="en-US" dirty="0">
              <a:cs typeface="Arial"/>
            </a:endParaRPr>
          </a:p>
          <a:p>
            <a:pPr marL="174682" indent="-174682">
              <a:buFont typeface="Arial" panose="020B0604020202020204" pitchFamily="34" charset="0"/>
              <a:buChar char="•"/>
            </a:pPr>
            <a:r>
              <a:rPr lang="en-US" dirty="0"/>
              <a:t>Age -- Age is not a protected class, but both families with children and disabilities are, both of which can be often be tied to age discrimination.</a:t>
            </a:r>
            <a:endParaRPr lang="en-US" dirty="0">
              <a:cs typeface="Arial"/>
            </a:endParaRPr>
          </a:p>
          <a:p>
            <a:pPr marL="174682" indent="-174682">
              <a:buFont typeface="Arial" panose="020B0604020202020204" pitchFamily="34" charset="0"/>
              <a:buChar char="•"/>
            </a:pPr>
            <a:r>
              <a:rPr lang="en-US" dirty="0"/>
              <a:t>Marital status -- can be closely associated with familial status</a:t>
            </a:r>
            <a:endParaRPr lang="en-US" dirty="0">
              <a:cs typeface="Arial"/>
            </a:endParaRPr>
          </a:p>
          <a:p>
            <a:pPr marL="174682" indent="-174682">
              <a:buFont typeface="Arial" panose="020B0604020202020204" pitchFamily="34" charset="0"/>
              <a:buChar char="•"/>
            </a:pPr>
            <a:r>
              <a:rPr lang="en-US" dirty="0"/>
              <a:t>And Criminal Record. People with criminal records are not protected by the fair housing act – However, according to HUD, due to racial and ethnic </a:t>
            </a:r>
            <a:r>
              <a:rPr lang="en-US" b="1" dirty="0"/>
              <a:t>disparities</a:t>
            </a:r>
            <a:r>
              <a:rPr lang="en-US" dirty="0"/>
              <a:t> in the U. S. justice system,  criminal-history-based-restrictions on access to housing are likely to disproportionately affect Black and Hispanic persons. </a:t>
            </a:r>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4823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963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tx1"/>
                </a:solidFill>
              </a:rPr>
              <a:t>Let’s take a moment to discuss what discrimination means and how it can look in practices. </a:t>
            </a:r>
          </a:p>
          <a:p>
            <a:pPr defTabSz="931774"/>
            <a:endParaRPr lang="en-US" baseline="0" dirty="0">
              <a:solidFill>
                <a:schemeClr val="tx1"/>
              </a:solidFill>
            </a:endParaRPr>
          </a:p>
          <a:p>
            <a:pPr marL="0" indent="0" defTabSz="685800">
              <a:spcBef>
                <a:spcPts val="750"/>
              </a:spcBef>
              <a:buNone/>
              <a:defRPr/>
            </a:pPr>
            <a:endParaRPr lang="en-US" sz="1800" dirty="0">
              <a:solidFill>
                <a:prstClr val="black"/>
              </a:solidFill>
              <a:latin typeface="Calibri" panose="020F0502020204030204"/>
            </a:endParaRPr>
          </a:p>
          <a:p>
            <a:pPr defTabSz="931774"/>
            <a:endParaRPr lang="en-US" baseline="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734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Overt Discrimination: Actively and openly limiting access to housing on the basis of protected class. An example of direct evidence would be the refusal to rent to someone solely because he was born in Saudi Arabia and is Muslim. That would represent discrimination on the basis of national origin and religion.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32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58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Unequal Treatment: Treating people differently based on protected class status; for example, requiring a renter with two children to pay twice the security deposit of a renter without children is discrimination on the basis of familial status.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0597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Disparate Impact: Having a discriminatory effect on a protected class while appearing to treat everyone the same. For example, giving preference to renting to households with people who don’t work in the local fish cannery would have a disparate impact on the Latino population if the vast majority of cannery workers are of Hispanic national origin.</a:t>
            </a:r>
            <a:endParaRPr lang="en-US" sz="1800" dirty="0">
              <a:solidFill>
                <a:prstClr val="black"/>
              </a:solidFill>
              <a:latin typeface="Calibri" panose="020F0502020204030204"/>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1100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6072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dirty="0"/>
              <a:t>Let’s look at the Fair Housing complaints currently being received in Houston. Here we have a pie chart depicting the fair housing complaints filed, and closed from 2011 to 2020. It shows that over the last 10 years, the two largest shares of complaints by basis are disability discrimination and racial discrimination, AND key to this discussion, most of the issues identified in complaints were related to discrimination in rental housing.</a:t>
            </a:r>
          </a:p>
          <a:p>
            <a:pPr defTabSz="914266">
              <a:defRPr/>
            </a:pPr>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a:ln>
                  <a:noFill/>
                </a:ln>
                <a:solidFill>
                  <a:prstClr val="black"/>
                </a:solidFill>
                <a:effectLst/>
                <a:uLnTx/>
                <a:uFillTx/>
                <a:latin typeface="Arial"/>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4302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City of Houston has 2.3 million people and almost one million households.  But we have relatively low amount of housing complaints that are filed each year.  On average about 100 fair housing complaints are reported—this is</a:t>
            </a:r>
            <a:r>
              <a:rPr lang="en-US" sz="1200" kern="1200" dirty="0">
                <a:solidFill>
                  <a:schemeClr val="tx1"/>
                </a:solidFill>
                <a:effectLst/>
                <a:latin typeface="Arial"/>
                <a:ea typeface="+mn-ea"/>
                <a:cs typeface="+mn-cs"/>
              </a:rPr>
              <a:t> low for a city the size of Houston, and to be clear, it is likely not because there is a lack of discrimination.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Fair housing discrimination is highly likely to be underreported in the city of Houston.  This underreporting likely stems from several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people don’t know about their rights under the fair housing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residents don’t know how to report housing discrimination or fair housing violations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residents are focused on accessing 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And frankly, its sometimes hard to identify when housing discrimination has occurred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3553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 we’ve discussed the Fair Housing complaints we see in Houston. There’s another aspect of the Houston rental market that is a major concern in fair housing: how rent cost is affecting particular protected classes in our city. </a:t>
            </a:r>
          </a:p>
          <a:p>
            <a:endParaRPr lang="en-US" dirty="0">
              <a:solidFill>
                <a:schemeClr val="tx1"/>
              </a:solidFill>
            </a:endParaRPr>
          </a:p>
          <a:p>
            <a:r>
              <a:rPr lang="en-US" dirty="0">
                <a:solidFill>
                  <a:schemeClr val="tx1"/>
                </a:solidFill>
              </a:rPr>
              <a:t>Let’s break this down. Houston is a majority renter city! Most Houston households are renters—59.7%!</a:t>
            </a:r>
          </a:p>
          <a:p>
            <a:endParaRPr lang="en-US" dirty="0">
              <a:solidFill>
                <a:schemeClr val="tx1"/>
              </a:solidFill>
            </a:endParaRPr>
          </a:p>
          <a:p>
            <a:r>
              <a:rPr lang="en-US" dirty="0">
                <a:solidFill>
                  <a:schemeClr val="tx1"/>
                </a:solidFill>
              </a:rPr>
              <a:t>The minimum hourly wage in Texas is only $7.25 which means that a minimum-wage worker would have to work 115 hours a week to afford this rent—which means they would have to work 3 full-time jobs. Houstonians must earn $21.02 an hour to pay for an average two-bedroom rental home.  </a:t>
            </a:r>
          </a:p>
          <a:p>
            <a:endParaRPr lang="en-US" dirty="0">
              <a:solidFill>
                <a:schemeClr val="tx1"/>
              </a:solidFill>
            </a:endParaRPr>
          </a:p>
          <a:p>
            <a:r>
              <a:rPr lang="en-US" dirty="0">
                <a:solidFill>
                  <a:schemeClr val="tx1"/>
                </a:solidFill>
              </a:rPr>
              <a:t>Which means the reality is over half of Houston renters pay more than 30% of their income in rent. 51% of renter households pay more than half their income in rent. We refer to this as cost-burdened. </a:t>
            </a:r>
          </a:p>
          <a:p>
            <a:endParaRPr lang="en-US" dirty="0">
              <a:solidFill>
                <a:schemeClr val="tx1"/>
              </a:solidFill>
            </a:endParaRPr>
          </a:p>
          <a:p>
            <a:pPr defTabSz="948507">
              <a:defRPr/>
            </a:pPr>
            <a:r>
              <a:rPr lang="en-US" dirty="0">
                <a:solidFill>
                  <a:schemeClr val="tx1"/>
                </a:solidFill>
              </a:rPr>
              <a:t>A family that is cost burdened means they have fewer financial resources to pay for other needs such as health care, education or food.</a:t>
            </a:r>
          </a:p>
          <a:p>
            <a:pPr defTabSz="948507">
              <a:defRPr/>
            </a:pPr>
            <a:endParaRPr lang="en-US"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6C664-6F0F-47A9-A954-113EE617D5DF}"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1744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becomes a Fair Housing concern when we look at what is called disparate impact—or a type of unintentional discrimination in which policies, practices or in this case systems result in a disproportionate impact on a protected group. </a:t>
            </a:r>
          </a:p>
          <a:p>
            <a:endParaRPr lang="en-US" dirty="0"/>
          </a:p>
          <a:p>
            <a:r>
              <a:rPr lang="en-US" dirty="0"/>
              <a:t>In Houston, renters problems disproportionately impact households of color and immigrant communities:</a:t>
            </a:r>
          </a:p>
          <a:p>
            <a:pPr marL="171450" indent="-171450">
              <a:buFontTx/>
              <a:buChar char="-"/>
            </a:pPr>
            <a:r>
              <a:rPr lang="en-US" dirty="0"/>
              <a:t>2/3rds of Black households and Hispanic households are renters</a:t>
            </a:r>
          </a:p>
          <a:p>
            <a:pPr marL="171450" indent="-171450">
              <a:buFontTx/>
              <a:buChar char="-"/>
            </a:pPr>
            <a:r>
              <a:rPr lang="en-US" dirty="0"/>
              <a:t>More than half of Asian households are renters</a:t>
            </a:r>
          </a:p>
          <a:p>
            <a:pPr marL="171450" indent="-171450">
              <a:buFontTx/>
              <a:buChar char="-"/>
            </a:pPr>
            <a:r>
              <a:rPr lang="en-US" dirty="0"/>
              <a:t>Compared to only 40% of Non-Hispanic white households</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pPr defTabSz="948507">
              <a:defRPr/>
            </a:pPr>
            <a:fld id="{6746C664-6F0F-47A9-A954-113EE617D5DF}" type="slidenum">
              <a:rPr lang="en-US">
                <a:solidFill>
                  <a:prstClr val="black"/>
                </a:solidFill>
              </a:rPr>
              <a:pPr defTabSz="948507">
                <a:defRPr/>
              </a:pPr>
              <a:t>66</a:t>
            </a:fld>
            <a:endParaRPr lang="en-US">
              <a:solidFill>
                <a:prstClr val="black"/>
              </a:solidFill>
            </a:endParaRPr>
          </a:p>
        </p:txBody>
      </p:sp>
    </p:spTree>
    <p:extLst>
      <p:ext uri="{BB962C8B-B14F-4D97-AF65-F5344CB8AC3E}">
        <p14:creationId xmlns:p14="http://schemas.microsoft.com/office/powerpoint/2010/main" val="3189740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Houston’s average eviction rate is massive at 4.5% and is the third in total evictions by city behind New York City and Indianapolis. </a:t>
            </a:r>
          </a:p>
          <a:p>
            <a:endParaRPr lang="en-US" dirty="0"/>
          </a:p>
          <a:p>
            <a:r>
              <a:rPr lang="en-US" dirty="0"/>
              <a:t>According to Eviction Lab’s data, in 2016 over 11,000 households faced eviction: a little more than 30 households each day </a:t>
            </a:r>
          </a:p>
          <a:p>
            <a:endParaRPr lang="en-US" dirty="0"/>
          </a:p>
          <a:p>
            <a:r>
              <a:rPr lang="en-US" dirty="0"/>
              <a:t>In other words, in Houston for every 100 renter homes FOUR and a HALF face eviction each year according to the Kinder Institute.</a:t>
            </a:r>
          </a:p>
          <a:p>
            <a:endParaRPr lang="en-US" dirty="0"/>
          </a:p>
          <a:p>
            <a:r>
              <a:rPr lang="en-US" dirty="0"/>
              <a:t>The disparate impact on Black and Hispanic households continue when we look at eviction. According to January Advisors, the Kinder Institute and Eviction Lab, the chance of a tenant losing an eviction case is higher in neighborhoods that are majority Black or Hispanic. You can see this illustrated further by the chart on the right which illustrates the financial insecurity Houston households are experiencing. With Hispanic immigrant, US-born Hispanic and US-born Black households all at or above 50% not being able to deal with an unexpected $400 emergency.</a:t>
            </a:r>
          </a:p>
          <a:p>
            <a:endParaRPr lang="en-US" dirty="0"/>
          </a:p>
        </p:txBody>
      </p:sp>
      <p:sp>
        <p:nvSpPr>
          <p:cNvPr id="4" name="Slide Number Placeholder 3"/>
          <p:cNvSpPr>
            <a:spLocks noGrp="1"/>
          </p:cNvSpPr>
          <p:nvPr>
            <p:ph type="sldNum" sz="quarter" idx="5"/>
          </p:nvPr>
        </p:nvSpPr>
        <p:spPr/>
        <p:txBody>
          <a:bodyPr/>
          <a:lstStyle/>
          <a:p>
            <a:pPr defTabSz="948507">
              <a:defRPr/>
            </a:pPr>
            <a:fld id="{6746C664-6F0F-47A9-A954-113EE617D5DF}" type="slidenum">
              <a:rPr lang="en-US">
                <a:solidFill>
                  <a:prstClr val="black"/>
                </a:solidFill>
              </a:rPr>
              <a:pPr defTabSz="948507">
                <a:defRPr/>
              </a:pPr>
              <a:t>67</a:t>
            </a:fld>
            <a:endParaRPr lang="en-US">
              <a:solidFill>
                <a:prstClr val="black"/>
              </a:solidFill>
            </a:endParaRPr>
          </a:p>
        </p:txBody>
      </p:sp>
    </p:spTree>
    <p:extLst>
      <p:ext uri="{BB962C8B-B14F-4D97-AF65-F5344CB8AC3E}">
        <p14:creationId xmlns:p14="http://schemas.microsoft.com/office/powerpoint/2010/main" val="31789772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Luis Guajardo from the Kinder Institute affirmed this point in the 2021 State of Housing report:</a:t>
            </a:r>
          </a:p>
          <a:p>
            <a:endParaRPr lang="en-US" dirty="0"/>
          </a:p>
          <a:p>
            <a:r>
              <a:rPr lang="en-US" dirty="0"/>
              <a:t>“the geography of evictions tells us a lot of where evictions are occurring. A lot of the high evection neighborhoods hug the beltway where we see higher numbers of foreign-born or immigrant populations, so tenants might not know their rights to council for an evection filing.“</a:t>
            </a:r>
          </a:p>
          <a:p>
            <a:endParaRPr lang="en-US" dirty="0"/>
          </a:p>
        </p:txBody>
      </p:sp>
      <p:sp>
        <p:nvSpPr>
          <p:cNvPr id="4" name="Slide Number Placeholder 3"/>
          <p:cNvSpPr>
            <a:spLocks noGrp="1"/>
          </p:cNvSpPr>
          <p:nvPr>
            <p:ph type="sldNum" sz="quarter" idx="5"/>
          </p:nvPr>
        </p:nvSpPr>
        <p:spPr/>
        <p:txBody>
          <a:bodyPr/>
          <a:lstStyle/>
          <a:p>
            <a:fld id="{6746C664-6F0F-47A9-A954-113EE617D5DF}" type="slidenum">
              <a:rPr lang="en-US" smtClean="0"/>
              <a:pPr/>
              <a:t>68</a:t>
            </a:fld>
            <a:endParaRPr lang="en-US"/>
          </a:p>
        </p:txBody>
      </p:sp>
    </p:spTree>
    <p:extLst>
      <p:ext uri="{BB962C8B-B14F-4D97-AF65-F5344CB8AC3E}">
        <p14:creationId xmlns:p14="http://schemas.microsoft.com/office/powerpoint/2010/main" val="302543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51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7</a:t>
            </a:fld>
            <a:endParaRPr lang="en-US" sz="1300">
              <a:solidFill>
                <a:prstClr val="black"/>
              </a:solidFill>
              <a:latin typeface="Arial"/>
            </a:endParaRPr>
          </a:p>
        </p:txBody>
      </p:sp>
    </p:spTree>
    <p:extLst>
      <p:ext uri="{BB962C8B-B14F-4D97-AF65-F5344CB8AC3E}">
        <p14:creationId xmlns:p14="http://schemas.microsoft.com/office/powerpoint/2010/main" val="25595503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Arial"/>
                <a:ea typeface="+mn-ea"/>
                <a:cs typeface="+mn-cs"/>
              </a:rPr>
              <a:t>Today we are going to talk about four key components of landlord-tenant relations:</a:t>
            </a:r>
          </a:p>
          <a:p>
            <a:pPr marL="228600" indent="-228600">
              <a:buFont typeface="Arial" panose="020B0604020202020204" pitchFamily="34" charset="0"/>
              <a:buAutoNum type="arabicPeriod"/>
            </a:pPr>
            <a:r>
              <a:rPr lang="en-US" sz="1200" kern="1200" dirty="0">
                <a:solidFill>
                  <a:schemeClr val="tx1"/>
                </a:solidFill>
                <a:effectLst/>
                <a:latin typeface="Arial"/>
                <a:ea typeface="+mn-ea"/>
                <a:cs typeface="+mn-cs"/>
              </a:rPr>
              <a:t>Rent Readiness</a:t>
            </a:r>
          </a:p>
          <a:p>
            <a:pPr marL="228600" indent="-228600">
              <a:buFont typeface="Arial" panose="020B0604020202020204" pitchFamily="34" charset="0"/>
              <a:buAutoNum type="arabicPeriod"/>
            </a:pPr>
            <a:r>
              <a:rPr lang="en-US" sz="1200" kern="1200" dirty="0">
                <a:solidFill>
                  <a:schemeClr val="tx1"/>
                </a:solidFill>
                <a:effectLst/>
                <a:latin typeface="Arial"/>
                <a:ea typeface="+mn-ea"/>
                <a:cs typeface="+mn-cs"/>
              </a:rPr>
              <a:t>Tenant Responsibilities</a:t>
            </a:r>
          </a:p>
          <a:p>
            <a:pPr marL="228600" indent="-228600">
              <a:buFont typeface="Arial" panose="020B0604020202020204" pitchFamily="34" charset="0"/>
              <a:buAutoNum type="arabicPeriod"/>
            </a:pPr>
            <a:r>
              <a:rPr lang="en-US" sz="1200" kern="1200" dirty="0">
                <a:solidFill>
                  <a:schemeClr val="tx1"/>
                </a:solidFill>
                <a:effectLst/>
                <a:latin typeface="Arial"/>
                <a:ea typeface="+mn-ea"/>
                <a:cs typeface="+mn-cs"/>
              </a:rPr>
              <a:t>Landlord Responsibilities, and the </a:t>
            </a:r>
          </a:p>
          <a:p>
            <a:pPr marL="228600" indent="-228600">
              <a:buFont typeface="Arial" panose="020B0604020202020204" pitchFamily="34" charset="0"/>
              <a:buAutoNum type="arabicPeriod"/>
            </a:pPr>
            <a:r>
              <a:rPr lang="en-US" sz="1200" kern="1200" dirty="0">
                <a:solidFill>
                  <a:schemeClr val="tx1"/>
                </a:solidFill>
                <a:effectLst/>
                <a:latin typeface="Arial"/>
                <a:ea typeface="+mn-ea"/>
                <a:cs typeface="+mn-cs"/>
              </a:rPr>
              <a:t>Eviction Proc</a:t>
            </a:r>
          </a:p>
          <a:p>
            <a:pPr marL="0" indent="0">
              <a:buFont typeface="Arial" panose="020B0604020202020204" pitchFamily="34" charset="0"/>
              <a:buNone/>
            </a:pPr>
            <a:endParaRPr lang="en-US" sz="1200" kern="1200" dirty="0">
              <a:solidFill>
                <a:schemeClr val="tx1"/>
              </a:solidFill>
              <a:effectLst/>
              <a:latin typeface="Arial"/>
              <a:ea typeface="+mn-ea"/>
              <a:cs typeface="+mn-cs"/>
            </a:endParaRPr>
          </a:p>
          <a:p>
            <a:pPr marL="0" indent="0">
              <a:buFont typeface="Arial" panose="020B0604020202020204" pitchFamily="34" charset="0"/>
              <a:buNone/>
            </a:pPr>
            <a:r>
              <a:rPr lang="en-US" sz="1200" kern="1200" dirty="0">
                <a:solidFill>
                  <a:schemeClr val="tx1"/>
                </a:solidFill>
                <a:effectLst/>
                <a:latin typeface="Arial"/>
                <a:ea typeface="+mn-ea"/>
                <a:cs typeface="+mn-cs"/>
              </a:rPr>
              <a:t>We think it is key that renters are aware of [MAKE ARGUMENT]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61183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Rent Readiness</a:t>
            </a:r>
          </a:p>
          <a:p>
            <a:pPr lvl="0"/>
            <a:endParaRPr lang="en-US" dirty="0"/>
          </a:p>
          <a:p>
            <a:pPr lvl="0"/>
            <a:r>
              <a:rPr lang="en-US" dirty="0"/>
              <a:t>Where can you afford to live? It is a good rule of thumb to spend no more than 30% of your monthly income on rent and utilities. Many property management companies require you to have income that is 3-3 ½ times of the rent amount.</a:t>
            </a:r>
          </a:p>
          <a:p>
            <a:pPr lvl="0"/>
            <a:endParaRPr lang="en-US" dirty="0"/>
          </a:p>
          <a:p>
            <a:pPr lvl="0"/>
            <a:r>
              <a:rPr lang="en-US" dirty="0"/>
              <a:t>Consider where do you want/need to live? Do you have a car or do you need to live close to public transportation? Do you want to live by your job, by family, by your doctor, by your school? Take these into consideration when you are looking for a place to live. Real Estate agents do provide apartment locator services at no cost to you. Look for leasing specials to get discounts on rent.</a:t>
            </a:r>
          </a:p>
          <a:p>
            <a:pPr lvl="0"/>
            <a:endParaRPr lang="en-US" dirty="0"/>
          </a:p>
          <a:p>
            <a:pPr lvl="0"/>
            <a:r>
              <a:rPr lang="en-US" dirty="0"/>
              <a:t>Find the place that meets your needs</a:t>
            </a:r>
          </a:p>
          <a:p>
            <a:pPr lvl="1"/>
            <a:r>
              <a:rPr lang="en-US" dirty="0"/>
              <a:t>This will be your sanctuary</a:t>
            </a:r>
          </a:p>
          <a:p>
            <a:pPr lvl="1"/>
            <a:r>
              <a:rPr lang="en-US" dirty="0"/>
              <a:t>Make sure you feel safe</a:t>
            </a:r>
          </a:p>
          <a:p>
            <a:pPr lvl="0"/>
            <a:endParaRPr lang="en-US" dirty="0"/>
          </a:p>
          <a:p>
            <a:pPr lvl="0"/>
            <a:r>
              <a:rPr lang="en-US" dirty="0"/>
              <a:t>Make sure to tell the truth on the application and provide thorough credit history.</a:t>
            </a:r>
          </a:p>
          <a:p>
            <a:endParaRPr lang="en-US" dirty="0"/>
          </a:p>
          <a:p>
            <a:r>
              <a:rPr lang="en-US" dirty="0"/>
              <a:t>Your</a:t>
            </a:r>
            <a:r>
              <a:rPr lang="en-US" baseline="0" dirty="0"/>
              <a:t> lease application can be turned down for:</a:t>
            </a:r>
            <a:endParaRPr lang="en-US" dirty="0"/>
          </a:p>
          <a:p>
            <a:pPr marL="231605" indent="-231605">
              <a:buFont typeface="+mj-lt"/>
              <a:buAutoNum type="arabicPeriod"/>
            </a:pPr>
            <a:r>
              <a:rPr lang="en-US" dirty="0"/>
              <a:t>Lies and omissions on the application can be another reason for a lease turn-down.</a:t>
            </a:r>
          </a:p>
          <a:p>
            <a:pPr marL="231605" indent="-231605">
              <a:buFont typeface="+mj-lt"/>
              <a:buAutoNum type="arabicPeriod"/>
            </a:pPr>
            <a:r>
              <a:rPr lang="en-US" dirty="0"/>
              <a:t>Previously broken leases on your record can weigh against the tenant.</a:t>
            </a:r>
          </a:p>
          <a:p>
            <a:pPr marL="231605" indent="-231605">
              <a:buFont typeface="+mj-lt"/>
              <a:buAutoNum type="arabicPeriod"/>
            </a:pPr>
            <a:r>
              <a:rPr lang="en-US" dirty="0"/>
              <a:t>No listed income or poor credit history can cause a lease turn-down.</a:t>
            </a:r>
          </a:p>
          <a:p>
            <a:pPr marL="231605" indent="-231605">
              <a:buFont typeface="+mj-lt"/>
              <a:buAutoNum type="arabicPeriod"/>
            </a:pPr>
            <a:r>
              <a:rPr lang="en-US" dirty="0"/>
              <a:t>Deferred adjudications may weigh against the tenant.</a:t>
            </a:r>
          </a:p>
          <a:p>
            <a:pPr marL="231605" indent="-231605">
              <a:buFont typeface="+mj-lt"/>
              <a:buAutoNum type="arabicPeriod"/>
            </a:pPr>
            <a:r>
              <a:rPr lang="en-US" dirty="0"/>
              <a:t>The question is usually have you been convicted?  Do not include arrests that did not lead to a conviction.</a:t>
            </a:r>
          </a:p>
          <a:p>
            <a:pPr lvl="0"/>
            <a:endParaRPr lang="en-US" dirty="0"/>
          </a:p>
          <a:p>
            <a:pPr lvl="0"/>
            <a:r>
              <a:rPr lang="en-US" dirty="0"/>
              <a:t>Read the entire lease before you sign, make sure you agree with all statements, don’t sign without reading the entire lease, strike out undesirable statements like no unannounced entry and warning of adverse actions.</a:t>
            </a:r>
          </a:p>
          <a:p>
            <a:pPr lvl="0"/>
            <a:endParaRPr lang="en-US" dirty="0"/>
          </a:p>
          <a:p>
            <a:r>
              <a:rPr lang="en-US" dirty="0"/>
              <a:t>Do not accept statements like these:</a:t>
            </a:r>
          </a:p>
          <a:p>
            <a:pPr lvl="1"/>
            <a:r>
              <a:rPr lang="en-US" dirty="0"/>
              <a:t>The landlord or manager may enter your home at any time.</a:t>
            </a:r>
          </a:p>
          <a:p>
            <a:pPr lvl="1"/>
            <a:r>
              <a:rPr lang="en-US" dirty="0"/>
              <a:t>The landlord or manager will not give advance notice in the case of eviction.</a:t>
            </a:r>
          </a:p>
          <a:p>
            <a:pPr lvl="1"/>
            <a:r>
              <a:rPr lang="en-US" dirty="0"/>
              <a:t>The landlord or manager may take non-exempt property for back rent.</a:t>
            </a:r>
          </a:p>
          <a:p>
            <a:pPr lvl="1"/>
            <a:r>
              <a:rPr lang="en-US" dirty="0"/>
              <a:t>The landlord or manager may end your lease because you are an “undesirable tenant.” </a:t>
            </a:r>
          </a:p>
          <a:p>
            <a:pPr lvl="1"/>
            <a:r>
              <a:rPr lang="en-US" dirty="0"/>
              <a:t>The landlord can sue you at any time and you aren’t able to protest (possibly using mediation).</a:t>
            </a:r>
          </a:p>
          <a:p>
            <a:endParaRPr lang="en-US" dirty="0"/>
          </a:p>
          <a:p>
            <a:r>
              <a:rPr lang="en-US" dirty="0"/>
              <a:t>If your landlord will not agree to taking out these phrases, try to rent elsewhere.</a:t>
            </a:r>
          </a:p>
          <a:p>
            <a:r>
              <a:rPr lang="en-US" dirty="0"/>
              <a:t>Some of these clauses are standard on HAR / TAR leases.</a:t>
            </a:r>
            <a:endParaRPr lang="en-US" dirty="0">
              <a:solidFill>
                <a:schemeClr val="tx1"/>
              </a:solidFill>
              <a:cs typeface="Arial"/>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785055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600" b="1" dirty="0"/>
              <a:t>At Move-In</a:t>
            </a:r>
          </a:p>
          <a:p>
            <a:pPr marL="285750" indent="-285750">
              <a:buFont typeface="Arial" panose="020B0604020202020204" pitchFamily="34" charset="0"/>
              <a:buChar char="•"/>
            </a:pPr>
            <a:r>
              <a:rPr lang="en-US" sz="1600" b="0" dirty="0"/>
              <a:t>Schedule a walk-through</a:t>
            </a:r>
          </a:p>
          <a:p>
            <a:pPr marL="285750" indent="-285750">
              <a:buFont typeface="Arial" panose="020B0604020202020204" pitchFamily="34" charset="0"/>
              <a:buChar char="•"/>
            </a:pPr>
            <a:r>
              <a:rPr lang="en-US" sz="1600" b="0" dirty="0"/>
              <a:t>Submit written work orders, if needed</a:t>
            </a:r>
          </a:p>
          <a:p>
            <a:pPr marL="285750" indent="-285750">
              <a:buFont typeface="Arial" panose="020B0604020202020204" pitchFamily="34" charset="0"/>
              <a:buChar char="•"/>
            </a:pPr>
            <a:r>
              <a:rPr lang="en-US" sz="1600" b="0" dirty="0"/>
              <a:t>Document move-in conditions</a:t>
            </a:r>
          </a:p>
          <a:p>
            <a:pPr marL="285750" indent="-285750">
              <a:buFont typeface="Arial" panose="020B0604020202020204" pitchFamily="34" charset="0"/>
              <a:buChar char="•"/>
            </a:pPr>
            <a:r>
              <a:rPr lang="en-US" sz="1600" b="0" dirty="0"/>
              <a:t>Complete your application accurately</a:t>
            </a:r>
          </a:p>
          <a:p>
            <a:pPr marL="0" indent="0">
              <a:buFont typeface="+mj-lt"/>
              <a:buNone/>
            </a:pPr>
            <a:endParaRPr lang="en-US" sz="1600" b="0" dirty="0"/>
          </a:p>
          <a:p>
            <a:pPr marL="0" indent="0">
              <a:buFont typeface="+mj-lt"/>
              <a:buNone/>
            </a:pPr>
            <a:r>
              <a:rPr lang="en-US" sz="1600" b="1" dirty="0"/>
              <a:t>During Your Stay</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Pay rent on-time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Adhere to the lease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Keep your unit clean</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Be a good neighbor</a:t>
            </a:r>
          </a:p>
          <a:p>
            <a:pPr lvl="0"/>
            <a:endParaRPr lang="en-US" sz="1600" dirty="0"/>
          </a:p>
          <a:p>
            <a:pPr defTabSz="931774">
              <a:defRPr/>
            </a:pPr>
            <a:r>
              <a:rPr lang="en-US" sz="1600" dirty="0"/>
              <a:t>When submitting repairs in writing from your landlord:</a:t>
            </a:r>
          </a:p>
          <a:p>
            <a:pPr marL="231605" indent="-231605">
              <a:buFont typeface="+mj-lt"/>
              <a:buAutoNum type="arabicPeriod"/>
            </a:pPr>
            <a:r>
              <a:rPr lang="en-US" sz="1600" dirty="0"/>
              <a:t>Take 2 copies of written request into the leasing office and ask them to initial and date your copy.  This is your proof that you made the request.  Emails may work.</a:t>
            </a:r>
          </a:p>
          <a:p>
            <a:pPr marL="231605" indent="-231605">
              <a:buFont typeface="+mj-lt"/>
              <a:buAutoNum type="arabicPeriod"/>
            </a:pPr>
            <a:r>
              <a:rPr lang="en-US" sz="1600" dirty="0"/>
              <a:t>If you call and make the request, the purpose of calls are not always recorded and will not stand up as proof in court.</a:t>
            </a:r>
          </a:p>
          <a:p>
            <a:pPr marL="231605" indent="-231605">
              <a:buFont typeface="+mj-lt"/>
              <a:buAutoNum type="arabicPeriod"/>
            </a:pPr>
            <a:r>
              <a:rPr lang="en-US" sz="1600" dirty="0"/>
              <a:t>Don’t perform the repairs and deduct the costs from the rent!</a:t>
            </a:r>
          </a:p>
          <a:p>
            <a:pPr marL="231605" indent="-231605">
              <a:buFont typeface="+mj-lt"/>
              <a:buAutoNum type="arabicPeriod"/>
            </a:pPr>
            <a:r>
              <a:rPr lang="en-US" sz="1600" dirty="0"/>
              <a:t>You can call 311 (if you actually live in the City limits for Houston) if no repairs occur after your written request was presented and enough days went by and the landlord remains unresponsive.</a:t>
            </a:r>
          </a:p>
          <a:p>
            <a:pPr marL="694814" lvl="2" indent="-231605" defTabSz="926419">
              <a:buFont typeface="+mj-lt"/>
              <a:buAutoNum type="alphaLcParenR"/>
              <a:defRPr/>
            </a:pPr>
            <a:r>
              <a:rPr lang="en-US" sz="1600" dirty="0"/>
              <a:t>Ask that inspectors be sent to your complex to inspect your unit.</a:t>
            </a:r>
          </a:p>
          <a:p>
            <a:pPr marL="694814" lvl="2" indent="-231605" defTabSz="926419">
              <a:buFont typeface="+mj-lt"/>
              <a:buAutoNum type="alphaLcParenR"/>
              <a:defRPr/>
            </a:pPr>
            <a:r>
              <a:rPr lang="en-US" sz="1600" dirty="0"/>
              <a:t>You will get a service request number when you call 311.  Wait at least a week to call back if there is no City inspector comes in.</a:t>
            </a:r>
          </a:p>
          <a:p>
            <a:pPr marL="231605" indent="-231605" defTabSz="926419">
              <a:buFont typeface="+mj-lt"/>
              <a:buAutoNum type="arabicPeriod"/>
              <a:defRPr/>
            </a:pPr>
            <a:r>
              <a:rPr lang="en-US" sz="1600" dirty="0"/>
              <a:t>This information is detailed in a handout, which will be distributed at the end of the presentation.</a:t>
            </a:r>
          </a:p>
          <a:p>
            <a:pPr marL="231605" indent="-231605">
              <a:buFont typeface="+mj-lt"/>
              <a:buAutoNum type="arabicPeriod"/>
            </a:pPr>
            <a:r>
              <a:rPr lang="en-US" sz="1600" kern="1200" dirty="0">
                <a:solidFill>
                  <a:schemeClr val="tx1"/>
                </a:solidFill>
                <a:effectLst/>
                <a:latin typeface="+mn-lt"/>
                <a:ea typeface="+mn-ea"/>
                <a:cs typeface="+mn-cs"/>
              </a:rPr>
              <a:t>Inside environmental (Mold, Rats, Roaches, and Bedbugs, Smells). 832-393-5750</a:t>
            </a:r>
          </a:p>
          <a:p>
            <a:pPr marL="231605" indent="-231605">
              <a:buFont typeface="+mj-lt"/>
              <a:buAutoNum type="arabicPeriod"/>
            </a:pPr>
            <a:r>
              <a:rPr lang="en-US" sz="1600" kern="1200" dirty="0">
                <a:solidFill>
                  <a:schemeClr val="tx1"/>
                </a:solidFill>
                <a:effectLst/>
                <a:latin typeface="+mn-lt"/>
                <a:ea typeface="+mn-ea"/>
                <a:cs typeface="+mn-cs"/>
              </a:rPr>
              <a:t>Outside environmental (Raw sewage, Broken Stairwells, and other thing that may deemed an injury Hazard. 832-393-5730</a:t>
            </a:r>
          </a:p>
          <a:p>
            <a:pPr marL="0" indent="0">
              <a:buFont typeface="+mj-lt"/>
              <a:buNone/>
            </a:pPr>
            <a:endParaRPr lang="en-US" sz="1600" b="0" kern="1200" dirty="0">
              <a:solidFill>
                <a:schemeClr val="tx1"/>
              </a:solidFill>
              <a:effectLst/>
              <a:latin typeface="+mn-lt"/>
              <a:ea typeface="+mn-ea"/>
              <a:cs typeface="+mn-cs"/>
            </a:endParaRPr>
          </a:p>
          <a:p>
            <a:pPr marL="0" indent="0">
              <a:buFont typeface="+mj-lt"/>
              <a:buNone/>
            </a:pPr>
            <a:r>
              <a:rPr lang="en-US" sz="1600" b="1" u="sng" kern="1200" dirty="0">
                <a:solidFill>
                  <a:schemeClr val="tx1"/>
                </a:solidFill>
                <a:effectLst/>
                <a:latin typeface="+mn-lt"/>
                <a:ea typeface="+mn-ea"/>
                <a:cs typeface="+mn-cs"/>
              </a:rPr>
              <a:t>Lease Is Up</a:t>
            </a:r>
          </a:p>
          <a:p>
            <a:pPr marL="0" indent="0">
              <a:buFont typeface="+mj-lt"/>
              <a:buNone/>
            </a:pPr>
            <a:endParaRPr lang="en-US" sz="1600" b="1" u="sng" kern="1200" dirty="0">
              <a:solidFill>
                <a:schemeClr val="tx1"/>
              </a:solidFill>
              <a:effectLst/>
              <a:latin typeface="+mn-lt"/>
              <a:ea typeface="+mn-ea"/>
              <a:cs typeface="+mn-cs"/>
            </a:endParaRPr>
          </a:p>
          <a:p>
            <a:pPr marL="0" indent="0">
              <a:buFont typeface="+mj-lt"/>
              <a:buNone/>
            </a:pPr>
            <a:r>
              <a:rPr lang="en-US" sz="1600" b="1" u="none" kern="1200" dirty="0">
                <a:solidFill>
                  <a:schemeClr val="tx1"/>
                </a:solidFill>
                <a:effectLst/>
                <a:latin typeface="+mn-lt"/>
                <a:ea typeface="+mn-ea"/>
                <a:cs typeface="+mn-cs"/>
              </a:rPr>
              <a:t>Renewal &amp; Rent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 couple of things to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landlord has </a:t>
            </a:r>
            <a:r>
              <a:rPr lang="en-US" sz="1600" b="1" i="1" u="sng" dirty="0"/>
              <a:t>no</a:t>
            </a:r>
            <a:r>
              <a:rPr lang="en-US" sz="1600" dirty="0"/>
              <a:t> limits to any rent increases. Texas is a market-driven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Rent controls do not exist in the State of Texas or the City of Houston.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Governor may introduce rent controls for up to thirty (30) days in response to a natural disaster such as a hurricane or damaging tropical storm. If a natural disaster occurs and the governor does declare rent controls in the area, only the legislature can extend the rent controls beyond the 30 days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Rent can only be increased at the end of your current lease, as long as proper notification is provided.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06958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sng" dirty="0"/>
              <a:t>READ YOUR LEASE!!!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Read the lease before you sign it in the first place and refer to the lease when seeking to leave or break the lease.</a:t>
            </a:r>
          </a:p>
          <a:p>
            <a:pPr marL="0" indent="0">
              <a:buFont typeface="+mj-lt"/>
              <a:buNone/>
            </a:pPr>
            <a:endParaRPr lang="en-US" dirty="0"/>
          </a:p>
          <a:p>
            <a:pPr marL="0" indent="0">
              <a:buFont typeface="+mj-lt"/>
              <a:buNone/>
            </a:pPr>
            <a:r>
              <a:rPr lang="en-US" b="1" u="sng" dirty="0"/>
              <a:t>Four ways to break your lease</a:t>
            </a:r>
          </a:p>
          <a:p>
            <a:pPr marL="0" indent="0">
              <a:buFont typeface="+mj-lt"/>
              <a:buNone/>
            </a:pPr>
            <a:r>
              <a:rPr lang="en-US" b="0" u="none" dirty="0">
                <a:solidFill>
                  <a:srgbClr val="FF0000"/>
                </a:solidFill>
              </a:rPr>
              <a:t>You are allowed to leave your lease without further financial responsibility for the following reasons:</a:t>
            </a:r>
          </a:p>
          <a:p>
            <a:pPr marL="0" indent="0">
              <a:buFont typeface="+mj-lt"/>
              <a:buNone/>
            </a:pPr>
            <a:endParaRPr lang="en-US" b="0" u="none" dirty="0"/>
          </a:p>
          <a:p>
            <a:pPr marL="231605" indent="-231605">
              <a:buFont typeface="+mj-lt"/>
              <a:buAutoNum type="arabicPeriod"/>
            </a:pPr>
            <a:r>
              <a:rPr lang="en-US" dirty="0"/>
              <a:t>Active military orders to move</a:t>
            </a:r>
          </a:p>
          <a:p>
            <a:pPr marL="231605" indent="-231605">
              <a:buFont typeface="+mj-lt"/>
              <a:buAutoNum type="arabicPeriod"/>
            </a:pPr>
            <a:r>
              <a:rPr lang="en-US" dirty="0"/>
              <a:t>Domestic violence (Violence Against Women Act of 1994 (VAWA)) as evidenced by a restraining order/police report</a:t>
            </a:r>
          </a:p>
          <a:p>
            <a:pPr marL="231605" indent="-231605">
              <a:buFont typeface="+mj-lt"/>
              <a:buAutoNum type="arabicPeriod"/>
            </a:pPr>
            <a:r>
              <a:rPr lang="en-US" dirty="0"/>
              <a:t>Sexual assault at the unit (Violence Against Women Act of 1994 (VAWA)) as evidenced by a police report</a:t>
            </a:r>
          </a:p>
          <a:p>
            <a:pPr marL="231605" indent="-231605">
              <a:buFont typeface="+mj-lt"/>
              <a:buAutoNum type="arabicPeriod"/>
            </a:pPr>
            <a:r>
              <a:rPr lang="en-US" dirty="0"/>
              <a:t>Constructive Eviction, but you must take your landlord to court first</a:t>
            </a:r>
          </a:p>
          <a:p>
            <a:endParaRPr lang="en-US" dirty="0"/>
          </a:p>
          <a:p>
            <a:r>
              <a:rPr lang="en-US" b="1" u="sng" dirty="0"/>
              <a:t>Ways you CANNOT break your lease</a:t>
            </a:r>
          </a:p>
          <a:p>
            <a:endParaRPr lang="en-US" dirty="0"/>
          </a:p>
          <a:p>
            <a:pPr marL="231605" indent="-231605">
              <a:buFont typeface="+mj-lt"/>
              <a:buAutoNum type="arabicPeriod"/>
            </a:pPr>
            <a:r>
              <a:rPr lang="en-US" sz="1600" dirty="0"/>
              <a:t>Examples of actions that will not allow you to get out of a lease:</a:t>
            </a:r>
          </a:p>
          <a:p>
            <a:pPr marL="694814" lvl="1" indent="-231605">
              <a:buFont typeface="+mj-lt"/>
              <a:buAutoNum type="alphaLcParenR"/>
            </a:pPr>
            <a:r>
              <a:rPr lang="en-US" sz="1600" dirty="0"/>
              <a:t>Purchase of a new home prior to the end of your lease. </a:t>
            </a:r>
          </a:p>
          <a:p>
            <a:pPr marL="694814" lvl="1" indent="-231605">
              <a:buFont typeface="+mj-lt"/>
              <a:buAutoNum type="alphaLcParenR"/>
            </a:pPr>
            <a:r>
              <a:rPr lang="en-US" sz="1600" dirty="0"/>
              <a:t>You get a new job or are transferred to another city. </a:t>
            </a:r>
          </a:p>
          <a:p>
            <a:pPr marL="694814" lvl="1" indent="-231605">
              <a:buFont typeface="+mj-lt"/>
              <a:buAutoNum type="alphaLcParenR"/>
            </a:pPr>
            <a:r>
              <a:rPr lang="en-US" sz="1600" dirty="0"/>
              <a:t>You have to move to take care of a relative.</a:t>
            </a:r>
          </a:p>
          <a:p>
            <a:pPr marL="694814" lvl="1" indent="-231605">
              <a:buFont typeface="+mj-lt"/>
              <a:buAutoNum type="alphaLcParenR"/>
            </a:pPr>
            <a:r>
              <a:rPr lang="en-US" sz="1600" dirty="0"/>
              <a:t>Crimes such as general assault, burglary, damage to property, etc.</a:t>
            </a:r>
          </a:p>
          <a:p>
            <a:pPr marL="231605" indent="-231605">
              <a:buFont typeface="+mj-lt"/>
              <a:buAutoNum type="arabicPeriod"/>
            </a:pPr>
            <a:r>
              <a:rPr lang="en-US" sz="1600" dirty="0"/>
              <a:t>The landlord may assess the rent for the remainder of the lease period. (In other words, charge you for all remaining months of the lease period.) </a:t>
            </a:r>
          </a:p>
          <a:p>
            <a:pPr marL="231605" indent="-231605">
              <a:buFont typeface="+mj-lt"/>
              <a:buAutoNum type="arabicPeriod"/>
            </a:pPr>
            <a:r>
              <a:rPr lang="en-US" sz="1600" dirty="0"/>
              <a:t>You may be responsible for damages (or costs) the landlord incurs in trying to lease the dwelling to another tenant (like advertising costs, or unrented periods of time).</a:t>
            </a:r>
          </a:p>
          <a:p>
            <a:pPr marL="231605" indent="-231605">
              <a:buFont typeface="+mj-lt"/>
              <a:buAutoNum type="arabicPeriod"/>
            </a:pPr>
            <a:r>
              <a:rPr lang="en-US" sz="1600" dirty="0"/>
              <a:t>Take documentation to prove to the court that the actions you are stating actually took place (documents, pictures, witnesses, etc.)</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6101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KEEP YOUR SECURITY DEPOSIT for more than 30 days after you move to a new home unless a few conditions apply. </a:t>
            </a:r>
            <a:r>
              <a:rPr lang="en-US" sz="1600" dirty="0"/>
              <a:t>The conditions include:</a:t>
            </a:r>
          </a:p>
          <a:p>
            <a:pPr marL="816625" lvl="1" indent="-347407">
              <a:buFont typeface="+mj-lt"/>
              <a:buAutoNum type="arabicPeriod"/>
            </a:pPr>
            <a:r>
              <a:rPr lang="en-US" sz="1600" dirty="0"/>
              <a:t>You do not leave a forwarding address;</a:t>
            </a:r>
          </a:p>
          <a:p>
            <a:pPr marL="816625" lvl="1" indent="-347407">
              <a:buFont typeface="+mj-lt"/>
              <a:buAutoNum type="arabicPeriod"/>
            </a:pPr>
            <a:r>
              <a:rPr lang="en-US" sz="1600" dirty="0"/>
              <a:t>You leave owing rent;</a:t>
            </a:r>
          </a:p>
          <a:p>
            <a:pPr marL="816625" lvl="1" indent="-347407" defTabSz="926419">
              <a:buFont typeface="+mj-lt"/>
              <a:buAutoNum type="arabicPeriod"/>
              <a:defRPr/>
            </a:pPr>
            <a:r>
              <a:rPr lang="en-US" sz="1600" dirty="0"/>
              <a:t>Within 30 days the landlord gives you an itemized list of how your deposit was spent on repairs for damages you did to the house or apartment.</a:t>
            </a:r>
          </a:p>
          <a:p>
            <a:pPr marL="0" indent="0">
              <a:buFont typeface="+mj-lt"/>
              <a:buNone/>
            </a:pPr>
            <a:endParaRPr lang="en-US" sz="1600" dirty="0"/>
          </a:p>
          <a:p>
            <a:pPr marL="231605" indent="-231605">
              <a:buFont typeface="+mj-lt"/>
              <a:buAutoNum type="arabicPeriod"/>
            </a:pPr>
            <a:r>
              <a:rPr lang="en-US" sz="1600" dirty="0"/>
              <a:t>If, after thirty (30) days, you have received a negative reply or no reply at all, you may sue in Small Claims Court.  </a:t>
            </a:r>
          </a:p>
          <a:p>
            <a:pPr marL="231605" indent="-231605">
              <a:buFont typeface="+mj-lt"/>
              <a:buAutoNum type="arabicPeriod"/>
            </a:pPr>
            <a:r>
              <a:rPr lang="en-US" sz="1600" dirty="0"/>
              <a:t>Write down the amount of money you believe you deserve (under $10,000.00) and why you believe the landlord owes it to you.  </a:t>
            </a:r>
          </a:p>
          <a:p>
            <a:pPr marL="231605" indent="-231605">
              <a:buFont typeface="+mj-lt"/>
              <a:buAutoNum type="arabicPeriod"/>
            </a:pPr>
            <a:r>
              <a:rPr lang="en-US" sz="1600" dirty="0"/>
              <a:t>Because you are suing, you must have proof of the reasons you deserve the money. </a:t>
            </a:r>
          </a:p>
          <a:p>
            <a:pPr lvl="1"/>
            <a:r>
              <a:rPr lang="en-US" sz="1600" dirty="0"/>
              <a:t>Example:  Your furniture was left in the rain for several hours while your landlord was moving it.  You feel you deserve the money it will take to repair the damages.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748010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Now let’s discuss the responsibilities of landlords:</a:t>
            </a:r>
          </a:p>
          <a:p>
            <a:endParaRPr lang="en-US" b="1" u="sng" dirty="0"/>
          </a:p>
          <a:p>
            <a:r>
              <a:rPr lang="en-US" b="1" u="sng" dirty="0"/>
              <a:t>Warrant of Habitability</a:t>
            </a:r>
          </a:p>
          <a:p>
            <a:endParaRPr lang="en-US" dirty="0"/>
          </a:p>
          <a:p>
            <a:r>
              <a:rPr lang="en-US" dirty="0"/>
              <a:t>The Texas law, Warrant of Habitability, states that the landlord must provide safe, clean, and habitable housing for the tenant.</a:t>
            </a:r>
          </a:p>
          <a:p>
            <a:r>
              <a:rPr lang="en-US" dirty="0"/>
              <a:t>Any warrant of habitability court action taken by a tenant must be filed in the District or County Court, and </a:t>
            </a:r>
            <a:r>
              <a:rPr lang="en-US" u="sng" dirty="0"/>
              <a:t>cannot</a:t>
            </a:r>
            <a:r>
              <a:rPr lang="en-US" dirty="0"/>
              <a:t> be filed in the Justice of the Peace Courts.</a:t>
            </a:r>
          </a:p>
          <a:p>
            <a:pPr marL="628650" lvl="1" indent="-171450">
              <a:buFont typeface="Arial" panose="020B0604020202020204" pitchFamily="34" charset="0"/>
              <a:buChar char="•"/>
            </a:pPr>
            <a:r>
              <a:rPr lang="en-US" dirty="0"/>
              <a:t>A landlord may not retaliate against a tenant within 6 months.  </a:t>
            </a:r>
          </a:p>
          <a:p>
            <a:pPr marL="628650" lvl="1" indent="-171450">
              <a:buFont typeface="Arial" panose="020B0604020202020204" pitchFamily="34" charset="0"/>
              <a:buChar char="•"/>
            </a:pPr>
            <a:r>
              <a:rPr lang="en-US" dirty="0"/>
              <a:t>A landlord has no duty to repair damages or defects caused by the tenant or the tenant’s family or guests.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OF NOTE</a:t>
            </a:r>
            <a:r>
              <a:rPr lang="en-US" dirty="0"/>
              <a:t>: This law prohibits a tenant from withholding rent when a landlord fails to make repairs.  </a:t>
            </a:r>
          </a:p>
          <a:p>
            <a:pPr marL="457200" lvl="1" indent="0">
              <a:buFont typeface="Arial" panose="020B0604020202020204" pitchFamily="34" charset="0"/>
              <a:buNone/>
            </a:pPr>
            <a:endParaRPr lang="en-US" dirty="0"/>
          </a:p>
          <a:p>
            <a:r>
              <a:rPr lang="en-US" dirty="0"/>
              <a:t>This law covers only the very basic conditions that affect the tenant’s health or safety, and does not include comforts that a tenant may expect but do not effect these basic needs.</a:t>
            </a:r>
          </a:p>
          <a:p>
            <a:pPr marL="0" indent="0">
              <a:buFont typeface="+mj-lt"/>
              <a:buNone/>
            </a:pPr>
            <a:endParaRPr lang="en-US" sz="1600" b="1" u="sng" dirty="0"/>
          </a:p>
          <a:p>
            <a:pPr marL="0" indent="0">
              <a:buFont typeface="+mj-lt"/>
              <a:buNone/>
            </a:pPr>
            <a:r>
              <a:rPr lang="en-US" sz="1600" b="0" u="none" dirty="0"/>
              <a:t>Safety</a:t>
            </a:r>
          </a:p>
          <a:p>
            <a:pPr marL="0" indent="0">
              <a:buFont typeface="+mj-lt"/>
              <a:buNone/>
            </a:pPr>
            <a:endParaRPr lang="en-US" sz="1600" b="0" dirty="0"/>
          </a:p>
          <a:p>
            <a:pPr marL="231605" indent="-231605">
              <a:buFont typeface="+mj-lt"/>
              <a:buAutoNum type="arabicPeriod"/>
            </a:pPr>
            <a:r>
              <a:rPr lang="en-US" sz="1600" dirty="0"/>
              <a:t>Examples of health issues include, but are not limited to:</a:t>
            </a:r>
          </a:p>
          <a:p>
            <a:pPr marL="694814" lvl="1" indent="-231605">
              <a:buFont typeface="+mj-lt"/>
              <a:buAutoNum type="alphaLcParenR"/>
            </a:pPr>
            <a:r>
              <a:rPr lang="en-US" sz="1600" dirty="0"/>
              <a:t>Mold</a:t>
            </a:r>
          </a:p>
          <a:p>
            <a:pPr marL="694814" lvl="1" indent="-231605">
              <a:buFont typeface="+mj-lt"/>
              <a:buAutoNum type="alphaLcParenR"/>
            </a:pPr>
            <a:r>
              <a:rPr lang="en-US" sz="1600" dirty="0"/>
              <a:t>No hot water</a:t>
            </a:r>
          </a:p>
          <a:p>
            <a:pPr marL="694814" lvl="1" indent="-231605">
              <a:buFont typeface="+mj-lt"/>
              <a:buAutoNum type="alphaLcParenR"/>
            </a:pPr>
            <a:r>
              <a:rPr lang="en-US" sz="1600" dirty="0"/>
              <a:t>No utilities</a:t>
            </a:r>
          </a:p>
          <a:p>
            <a:pPr marL="694814" lvl="1" indent="-231605">
              <a:buFont typeface="+mj-lt"/>
              <a:buAutoNum type="alphaLcParenR"/>
            </a:pPr>
            <a:r>
              <a:rPr lang="en-US" sz="1600" dirty="0"/>
              <a:t>Vermin infestation</a:t>
            </a:r>
          </a:p>
          <a:p>
            <a:pPr marL="237614" lvl="0" indent="-231605">
              <a:buFont typeface="+mj-lt"/>
              <a:buAutoNum type="arabicPeriod"/>
            </a:pPr>
            <a:r>
              <a:rPr lang="en-US" sz="1600" dirty="0"/>
              <a:t>Examples of safety include, but are not limited to:</a:t>
            </a:r>
          </a:p>
          <a:p>
            <a:pPr marL="685800" lvl="1" indent="-228600">
              <a:buFont typeface="+mj-lt"/>
              <a:buAutoNum type="alphaLcParenR"/>
            </a:pPr>
            <a:r>
              <a:rPr lang="en-US" dirty="0"/>
              <a:t>Need to have keyed deadbolt and keyless deadbolt on all main exterior doors. This includes garage entry, if applicable.</a:t>
            </a:r>
          </a:p>
          <a:p>
            <a:pPr marL="685800" lvl="1" indent="-228600">
              <a:buFont typeface="+mj-lt"/>
              <a:buAutoNum type="alphaLcParenR"/>
            </a:pPr>
            <a:r>
              <a:rPr lang="en-US" dirty="0"/>
              <a:t>Peepholes also need to be on all main exterior doors.</a:t>
            </a:r>
          </a:p>
          <a:p>
            <a:pPr marL="685800" lvl="1" indent="-228600">
              <a:buFont typeface="+mj-lt"/>
              <a:buAutoNum type="alphaLcParenR"/>
            </a:pPr>
            <a:r>
              <a:rPr lang="en-US" dirty="0"/>
              <a:t>Sliding glass doors need both pin lock and security bar.</a:t>
            </a:r>
          </a:p>
          <a:p>
            <a:pPr marL="685800" lvl="1" indent="-228600">
              <a:buFont typeface="+mj-lt"/>
              <a:buAutoNum type="alphaLcParenR"/>
            </a:pPr>
            <a:r>
              <a:rPr lang="en-US" dirty="0"/>
              <a:t>Window latches must be installed on every window.</a:t>
            </a:r>
          </a:p>
          <a:p>
            <a:pPr marL="685800" lvl="1" indent="-228600">
              <a:buFont typeface="+mj-lt"/>
              <a:buAutoNum type="alphaLcParenR"/>
            </a:pPr>
            <a:r>
              <a:rPr lang="en-US" dirty="0"/>
              <a:t>The landlord cannot retaliate against a tenant for asking for security devices.</a:t>
            </a:r>
          </a:p>
          <a:p>
            <a:pPr marL="685800" lvl="1" indent="-228600">
              <a:buFont typeface="+mj-lt"/>
              <a:buAutoNum type="alphaLcParenR"/>
            </a:pPr>
            <a:r>
              <a:rPr lang="en-US" dirty="0"/>
              <a:t>A landlord cannot KEEP YOU OUT OF YOUR HOME for any reason. </a:t>
            </a:r>
            <a:r>
              <a:rPr lang="en-US" sz="1200" dirty="0"/>
              <a:t>If you are locked out by your landlord, he or she must leave a note saying where the key is.  </a:t>
            </a:r>
          </a:p>
          <a:p>
            <a:pPr marL="685800" lvl="1" indent="-228600">
              <a:buFont typeface="+mj-lt"/>
              <a:buAutoNum type="alphaLcParenR"/>
            </a:pPr>
            <a:r>
              <a:rPr lang="en-US" sz="1200" dirty="0"/>
              <a:t>You are not required to pay back rent to receive the key.  </a:t>
            </a:r>
          </a:p>
          <a:p>
            <a:pPr marL="685800" lvl="1" indent="-228600">
              <a:buFont typeface="+mj-lt"/>
              <a:buAutoNum type="alphaLcParenR"/>
            </a:pPr>
            <a:r>
              <a:rPr lang="en-US" sz="1200" dirty="0"/>
              <a:t>If he or she will not give it to you, call a lawyer.  You might also call the police.</a:t>
            </a:r>
          </a:p>
          <a:p>
            <a:pPr marL="685800" lvl="1" indent="-228600">
              <a:buFont typeface="+mj-lt"/>
              <a:buAutoNum type="alphaLcParenR"/>
            </a:pPr>
            <a:endParaRPr lang="en-US" dirty="0"/>
          </a:p>
          <a:p>
            <a:pPr marL="237614" lvl="0" indent="-231605">
              <a:buFont typeface="+mj-lt"/>
              <a:buAutoNum type="arabicPeriod"/>
            </a:pPr>
            <a:endParaRPr lang="en-US" sz="1600" dirty="0"/>
          </a:p>
          <a:p>
            <a:pPr marL="231605" indent="-231605">
              <a:buFont typeface="+mj-lt"/>
              <a:buAutoNum type="arabicPeriod"/>
            </a:pPr>
            <a:r>
              <a:rPr lang="en-US" sz="1600" dirty="0"/>
              <a:t>Health and safety issues need to be taken care of within 48 hours; all other repairs should be done in 7 days.</a:t>
            </a:r>
          </a:p>
          <a:p>
            <a:pPr marL="231605" indent="-231605">
              <a:buFont typeface="+mj-lt"/>
              <a:buAutoNum type="arabicPeriod"/>
            </a:pPr>
            <a:r>
              <a:rPr lang="en-US" sz="1200" kern="1200" dirty="0">
                <a:solidFill>
                  <a:schemeClr val="tx1"/>
                </a:solidFill>
                <a:effectLst/>
                <a:latin typeface="+mn-lt"/>
                <a:ea typeface="+mn-ea"/>
                <a:cs typeface="+mn-cs"/>
              </a:rPr>
              <a:t>Inside environmental (Mold, Rats, Roaches, and Bedbugs, Smells). 832-393-5750</a:t>
            </a:r>
          </a:p>
          <a:p>
            <a:pPr marL="231605" indent="-231605">
              <a:buFont typeface="+mj-lt"/>
              <a:buAutoNum type="arabicPeriod"/>
            </a:pPr>
            <a:r>
              <a:rPr lang="en-US" sz="1200" kern="1200" dirty="0">
                <a:solidFill>
                  <a:schemeClr val="tx1"/>
                </a:solidFill>
                <a:effectLst/>
                <a:latin typeface="+mn-lt"/>
                <a:ea typeface="+mn-ea"/>
                <a:cs typeface="+mn-cs"/>
              </a:rPr>
              <a:t>Outside environmental (Raw sewage, Broken Stairwells, and other thing that may deemed an injury Hazard. 832-393-5730</a:t>
            </a:r>
          </a:p>
          <a:p>
            <a:pPr marL="231605" marR="0" lvl="0" indent="-231605"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t>CUT OFF YOUR UTILTIES. -Since 2010, landlords cannot cut any utilities by Texas statutes.</a:t>
            </a:r>
            <a:endParaRPr lang="en-US" sz="1600" kern="1200" dirty="0">
              <a:solidFill>
                <a:schemeClr val="tx1"/>
              </a:solidFill>
              <a:effectLst/>
              <a:latin typeface="+mn-lt"/>
              <a:ea typeface="+mn-ea"/>
              <a:cs typeface="+mn-cs"/>
            </a:endParaRPr>
          </a:p>
          <a:p>
            <a:pPr marL="0" indent="0">
              <a:buFont typeface="+mj-lt"/>
              <a:buNone/>
            </a:pPr>
            <a:endParaRPr lang="en-US" sz="1600" kern="1200" dirty="0">
              <a:solidFill>
                <a:schemeClr val="tx1"/>
              </a:solidFill>
              <a:effectLst/>
              <a:latin typeface="+mn-lt"/>
              <a:ea typeface="+mn-ea"/>
              <a:cs typeface="+mn-cs"/>
            </a:endParaRPr>
          </a:p>
          <a:p>
            <a:pPr marL="0" indent="0">
              <a:buFont typeface="+mj-lt"/>
              <a:buNone/>
            </a:pPr>
            <a:r>
              <a:rPr lang="en-US" sz="1600" b="1" u="sng" kern="1200" dirty="0">
                <a:solidFill>
                  <a:schemeClr val="tx1"/>
                </a:solidFill>
                <a:effectLst/>
                <a:latin typeface="+mn-lt"/>
                <a:ea typeface="+mn-ea"/>
                <a:cs typeface="+mn-cs"/>
              </a:rPr>
              <a:t>Access</a:t>
            </a:r>
          </a:p>
          <a:p>
            <a:pPr marL="0" indent="0">
              <a:buFont typeface="+mj-lt"/>
              <a:buNone/>
            </a:pPr>
            <a:r>
              <a:rPr lang="en-US" dirty="0"/>
              <a:t>If you have a disability and require reasonable accommodations or modifications, your landlord must comply. You may be responsible for paying for your own modifications. Will discuss this further in a moment.</a:t>
            </a:r>
          </a:p>
          <a:p>
            <a:pPr defTabSz="931774">
              <a:defRPr/>
            </a:pPr>
            <a:endParaRPr lang="en-US" dirty="0"/>
          </a:p>
          <a:p>
            <a:pPr lvl="0"/>
            <a:r>
              <a:rPr lang="en-US" b="1" u="sng" dirty="0"/>
              <a:t>Property Management</a:t>
            </a:r>
          </a:p>
          <a:p>
            <a:pPr lvl="0"/>
            <a:r>
              <a:rPr lang="en-US" dirty="0"/>
              <a:t>KEEP AREAS USED BY ALL TENANTS IN SAFE CONDITION, including stairs and other areas.  </a:t>
            </a:r>
          </a:p>
          <a:p>
            <a:pPr lvl="0"/>
            <a:r>
              <a:rPr lang="en-US" dirty="0"/>
              <a:t>LET TENANTS ENJOY THEIR HOME.  </a:t>
            </a:r>
          </a:p>
          <a:p>
            <a:pPr lvl="0"/>
            <a:r>
              <a:rPr lang="en-US" dirty="0"/>
              <a:t>TELL YOU ABOUT KNOWN PROBLEMS in the unit, such as a leaky roof or bad plumbing.</a:t>
            </a:r>
          </a:p>
          <a:p>
            <a:pPr marL="694814" lvl="1" indent="-231605">
              <a:buFont typeface="+mj-lt"/>
              <a:buAutoNum type="arabicPeriod"/>
            </a:pPr>
            <a:r>
              <a:rPr lang="en-US" dirty="0"/>
              <a:t>Your home must also be safe and livable.</a:t>
            </a:r>
          </a:p>
          <a:p>
            <a:pPr marL="694814" lvl="1" indent="-231605">
              <a:buFont typeface="+mj-lt"/>
              <a:buAutoNum type="arabicPeriod"/>
            </a:pPr>
            <a:r>
              <a:rPr lang="en-US" dirty="0"/>
              <a:t>Hot water, heating, plumbing, etc. should be adequate.</a:t>
            </a:r>
          </a:p>
          <a:p>
            <a:pPr marL="694814" lvl="1" indent="-231605">
              <a:buFont typeface="+mj-lt"/>
              <a:buAutoNum type="arabicPeriod"/>
            </a:pPr>
            <a:r>
              <a:rPr lang="en-US" dirty="0"/>
              <a:t>If your City of Houston home isn’t kept in a livable condition, contact 311 and give your address and zip code.</a:t>
            </a:r>
          </a:p>
          <a:p>
            <a:pPr marL="1158024" lvl="2" indent="-231605">
              <a:buFont typeface="+mj-lt"/>
              <a:buAutoNum type="alphaLcParenR"/>
            </a:pPr>
            <a:r>
              <a:rPr lang="en-US" dirty="0"/>
              <a:t>They will refer you to the City’s Housing Code Division, Building Inspection Division, or Health Department, as needed.</a:t>
            </a:r>
          </a:p>
          <a:p>
            <a:pPr marL="1158024" lvl="2" indent="-231605" defTabSz="926419">
              <a:buFont typeface="+mj-lt"/>
              <a:buAutoNum type="alphaLcParenR"/>
              <a:defRPr/>
            </a:pPr>
            <a:r>
              <a:rPr lang="en-US" dirty="0"/>
              <a:t>A landlord has no right to come into your home without your permission, except in an emergency such as fire, unless your lease says otherwise.  The landlord would be trespassing, and you may wish to contact a lawyer.</a:t>
            </a:r>
          </a:p>
          <a:p>
            <a:pPr marL="694814" lvl="1" indent="-231605">
              <a:buFont typeface="+mj-lt"/>
              <a:buAutoNum type="arabicPeriod"/>
            </a:pPr>
            <a:r>
              <a:rPr lang="en-US" dirty="0"/>
              <a:t>If he or she deliberately conceals this type of information, you have the right to consider the lease broken and to move out without paying any rent.</a:t>
            </a:r>
          </a:p>
          <a:p>
            <a:pPr marL="694814" lvl="1" indent="-231605">
              <a:buFont typeface="+mj-lt"/>
              <a:buAutoNum type="arabicPeriod"/>
            </a:pPr>
            <a:r>
              <a:rPr lang="en-US" dirty="0"/>
              <a:t>You should contact a lawyer if you plan to do this.</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17579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reasonable accommodation is a change in rules, policies, or practices that may be necessary to afford a person with a disability an equal opportunity to use or enjoy a dwelling. A reasonable accommodation can be allowing a tenant to transfer to an mobility or accessible unit without a transfer fee. </a:t>
            </a:r>
          </a:p>
          <a:p>
            <a:endParaRPr lang="en-US" dirty="0"/>
          </a:p>
          <a:p>
            <a:r>
              <a:rPr lang="en-US" dirty="0"/>
              <a:t>Pictured are reasonable modifications. Reasonable modifications can be structural modifications such as:</a:t>
            </a:r>
          </a:p>
          <a:p>
            <a:endParaRPr lang="en-US" dirty="0"/>
          </a:p>
          <a:p>
            <a:pPr marL="171450" indent="-171450">
              <a:buFont typeface="Arial" panose="020B0604020202020204" pitchFamily="34" charset="0"/>
              <a:buChar char="•"/>
            </a:pPr>
            <a:r>
              <a:rPr lang="en-US" dirty="0"/>
              <a:t>Installing grab bars, low or no step shower, hand held shower nozzle, seating installed in the shower</a:t>
            </a:r>
          </a:p>
          <a:p>
            <a:pPr marL="171450" indent="-171450">
              <a:buFont typeface="Arial" panose="020B0604020202020204" pitchFamily="34" charset="0"/>
              <a:buChar char="•"/>
            </a:pPr>
            <a:r>
              <a:rPr lang="en-US" dirty="0"/>
              <a:t>Removing lower cabinets underneath the sink to allow for someone using a wheelchair </a:t>
            </a:r>
          </a:p>
          <a:p>
            <a:pPr marL="171450" indent="-171450">
              <a:buFont typeface="Arial" panose="020B0604020202020204" pitchFamily="34" charset="0"/>
              <a:buChar char="•"/>
            </a:pPr>
            <a:r>
              <a:rPr lang="en-US" dirty="0"/>
              <a:t>Widening doorways for tenants using walkers and wheelchairs</a:t>
            </a:r>
          </a:p>
          <a:p>
            <a:pPr marL="171450" indent="-171450">
              <a:buFont typeface="Arial" panose="020B0604020202020204" pitchFamily="34" charset="0"/>
              <a:buChar char="•"/>
            </a:pPr>
            <a:r>
              <a:rPr lang="en-US" dirty="0"/>
              <a:t>Ramps to allow people using wheelchairs to access their unit</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21996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t>If the tenant is late on paying rent or unit has been damaged/destroyed by the tenant or guests, the landlord must exercise the proper protocols to evict the tenant.</a:t>
            </a:r>
          </a:p>
          <a:p>
            <a:pPr lvl="0"/>
            <a:endParaRPr lang="en-US" sz="1600" b="0" u="none" dirty="0"/>
          </a:p>
          <a:p>
            <a:pPr lvl="0"/>
            <a:r>
              <a:rPr lang="en-US" sz="1600" b="0" u="none" dirty="0"/>
              <a:t>If the tenant tries to pay the rent and the landlord refuses to accept rent, go back with a check or money order, bring a witness and document it.</a:t>
            </a:r>
          </a:p>
          <a:p>
            <a:pPr marL="463209" lvl="1" indent="0">
              <a:buFont typeface="+mj-lt"/>
              <a:buNone/>
            </a:pPr>
            <a:endParaRPr lang="en-US" sz="1600" b="0" u="none" dirty="0"/>
          </a:p>
          <a:p>
            <a:pPr marL="231605" indent="-231605">
              <a:buFont typeface="+mj-lt"/>
              <a:buAutoNum type="arabicPeriod"/>
            </a:pPr>
            <a:r>
              <a:rPr lang="en-US" dirty="0"/>
              <a:t>Use devices to record your attempt to pay the rent. </a:t>
            </a:r>
          </a:p>
          <a:p>
            <a:pPr marL="231605" indent="-231605">
              <a:buFont typeface="+mj-lt"/>
              <a:buAutoNum type="arabicPeriod"/>
            </a:pPr>
            <a:r>
              <a:rPr lang="en-US" dirty="0"/>
              <a:t>Don’t use fellow tenants as the witness – this may compromise their standing in the landlord / management’s eyes.</a:t>
            </a:r>
          </a:p>
          <a:p>
            <a:pPr lvl="0"/>
            <a:endParaRPr lang="en-US" b="1" u="sng" dirty="0"/>
          </a:p>
          <a:p>
            <a:pPr lvl="0"/>
            <a:r>
              <a:rPr lang="en-US" b="1" u="sng" dirty="0"/>
              <a:t>Doctrine of Constrictive Eviction</a:t>
            </a:r>
          </a:p>
          <a:p>
            <a:pPr lvl="0"/>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rPr>
              <a:t>The landlord has a duty to remedy units in disrepair that make it impossible or extremely difficult for the tenant to occupy the unit by removing the front door, disconnecting the utilities, locking the tenant out with no instructions on how to gain access to the unit, and entering the unit without notice. </a:t>
            </a:r>
            <a:r>
              <a:rPr lang="en-US" dirty="0"/>
              <a:t>Many things constitute constructive eviction, while others do not.  If you are not sure, call a lawyer.</a:t>
            </a:r>
          </a:p>
          <a:p>
            <a:pPr marL="0" indent="0">
              <a:buFont typeface="+mj-lt"/>
              <a:buNone/>
            </a:pPr>
            <a:endParaRPr lang="en-US" dirty="0"/>
          </a:p>
          <a:p>
            <a:pPr marL="231605" indent="-231605">
              <a:buFont typeface="+mj-lt"/>
              <a:buAutoNum type="arabicPeriod"/>
            </a:pPr>
            <a:r>
              <a:rPr lang="en-US" dirty="0"/>
              <a:t>Constructive Eviction is the only way to be get out of your lease without being asked to leave.</a:t>
            </a:r>
          </a:p>
          <a:p>
            <a:pPr marL="231605" indent="-231605">
              <a:buFont typeface="+mj-lt"/>
              <a:buAutoNum type="arabicPeriod"/>
            </a:pPr>
            <a:r>
              <a:rPr lang="en-US" dirty="0"/>
              <a:t>The judge has to be able to see from your timeline and sequence of events to show that you provided the landlord ample opportunity to remedy the situation.</a:t>
            </a:r>
          </a:p>
          <a:p>
            <a:pPr marL="231605" indent="-231605">
              <a:buFont typeface="+mj-lt"/>
              <a:buAutoNum type="arabicPeriod"/>
            </a:pPr>
            <a:r>
              <a:rPr lang="en-US" dirty="0"/>
              <a:t>Once the judge agrees, you are free of further obligation to pay rent if you move as soon as possible as a result of this action. </a:t>
            </a:r>
          </a:p>
          <a:p>
            <a:pPr marL="231605" indent="-231605">
              <a:buFont typeface="+mj-lt"/>
              <a:buAutoNum type="arabicPeriod"/>
            </a:pPr>
            <a:r>
              <a:rPr lang="en-US" dirty="0"/>
              <a:t>Constructive Eviction is anything that keeps me from enjoying decent, safe, and sanitary housing.</a:t>
            </a:r>
          </a:p>
          <a:p>
            <a:pPr marL="231605" indent="-231605">
              <a:buFont typeface="+mj-lt"/>
              <a:buAutoNum type="arabicPeriod"/>
            </a:pPr>
            <a:r>
              <a:rPr lang="en-US" dirty="0"/>
              <a:t>The tenant may be eligible for prorated rent, security deposit, or other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landlord</a:t>
            </a:r>
            <a:r>
              <a:rPr lang="en-US" baseline="0" dirty="0"/>
              <a:t> constantly trespasses (enters your apartment </a:t>
            </a:r>
            <a:r>
              <a:rPr lang="en-US" b="1" baseline="0" dirty="0"/>
              <a:t>without your knowledge or consent</a:t>
            </a:r>
            <a:r>
              <a:rPr lang="en-US" baseline="0" dirty="0"/>
              <a:t>)</a:t>
            </a:r>
            <a:endParaRPr lang="en-US" dirty="0"/>
          </a:p>
          <a:p>
            <a:pPr lvl="0"/>
            <a:endParaRPr lang="en-US" b="1" u="sng" dirty="0"/>
          </a:p>
          <a:p>
            <a:pPr lvl="0"/>
            <a:r>
              <a:rPr lang="en-US" b="1" u="sng" dirty="0"/>
              <a:t>Lockouts</a:t>
            </a:r>
          </a:p>
          <a:p>
            <a:pPr marL="171450" lvl="0" indent="-171450">
              <a:buFont typeface="Arial" panose="020B0604020202020204" pitchFamily="34" charset="0"/>
              <a:buChar char="•"/>
            </a:pPr>
            <a:r>
              <a:rPr lang="en-US" dirty="0"/>
              <a:t>Landlord can lock you out for non-payment of rent if lease has a lockout provision. Generally lock is changed</a:t>
            </a:r>
          </a:p>
          <a:p>
            <a:pPr marL="171450" lvl="0" indent="-171450">
              <a:buFont typeface="Arial" panose="020B0604020202020204" pitchFamily="34" charset="0"/>
              <a:buChar char="•"/>
            </a:pPr>
            <a:r>
              <a:rPr lang="en-US" dirty="0"/>
              <a:t>Manager must leave a note stating how to gain access. You must have 24 – 7 availability to enter your unit</a:t>
            </a:r>
          </a:p>
          <a:p>
            <a:pPr marL="171450" lvl="0" indent="-171450">
              <a:buFont typeface="Arial" panose="020B0604020202020204" pitchFamily="34" charset="0"/>
              <a:buChar char="•"/>
            </a:pPr>
            <a:r>
              <a:rPr lang="en-US" dirty="0"/>
              <a:t>Landlords can hold onto electronic equipment, but it must be stored for 30 days &amp; returned when delinquent payments have been submitted to the landlord.</a:t>
            </a:r>
          </a:p>
          <a:p>
            <a:pPr marL="0" lvl="0" indent="0">
              <a:buFont typeface="Arial" panose="020B0604020202020204" pitchFamily="34" charset="0"/>
              <a:buNone/>
            </a:pPr>
            <a:endParaRPr lang="en-US" dirty="0"/>
          </a:p>
          <a:p>
            <a:pPr marL="694814" lvl="1" indent="-231605">
              <a:buFont typeface="+mj-lt"/>
              <a:buAutoNum type="arabicPeriod"/>
            </a:pPr>
            <a:r>
              <a:rPr lang="en-US" sz="1600" dirty="0"/>
              <a:t>Payment of any monies owed cannot be a condition of being allowed into the rental unit.</a:t>
            </a:r>
          </a:p>
          <a:p>
            <a:pPr marL="694814" lvl="1" indent="-231605">
              <a:buFont typeface="+mj-lt"/>
              <a:buAutoNum type="arabicPeriod"/>
            </a:pPr>
            <a:r>
              <a:rPr lang="en-US" sz="1600" dirty="0"/>
              <a:t>If the manager refuses to allow the delinquent tenant access to the unit, the tenant can file suit in the same Justice of the Peace Court that would be used by the landlord to evict the tenant.  (This is based on the zip code of the complex.)</a:t>
            </a:r>
          </a:p>
          <a:p>
            <a:pPr marL="694814" lvl="1" indent="-231605">
              <a:buFont typeface="+mj-lt"/>
              <a:buAutoNum type="arabicPeriod"/>
            </a:pPr>
            <a:r>
              <a:rPr lang="en-US" sz="1600" dirty="0"/>
              <a:t>The tenant can sue for one (1) month’s rent, plus a $500 penalty and $100 for filing fees based on the landlord’s illegal lockout.</a:t>
            </a:r>
          </a:p>
          <a:p>
            <a:pPr marL="694814" lvl="1" indent="-231605">
              <a:buFont typeface="+mj-lt"/>
              <a:buAutoNum type="arabicPeriod"/>
            </a:pPr>
            <a:r>
              <a:rPr lang="en-US" sz="1600" dirty="0"/>
              <a:t>If the tenant offers the landlord the monies owed during that thirty (30) day period, the landlord must return the tenant’s possessions.</a:t>
            </a:r>
          </a:p>
          <a:p>
            <a:pPr marL="694814" lvl="1" indent="-231605">
              <a:buFont typeface="+mj-lt"/>
              <a:buAutoNum type="arabicPeriod"/>
            </a:pPr>
            <a:r>
              <a:rPr lang="en-US" sz="1600" dirty="0"/>
              <a:t>If more than thirty (30) days have passed, the landlord can sell the tenant’s possessions and apply the proceeds to the tenant’s bill.  Any additional money beyond what the tenant owes the complex is to be returned to the tenant.</a:t>
            </a:r>
          </a:p>
          <a:p>
            <a:pPr marL="694814" lvl="1" indent="-231605">
              <a:buFont typeface="+mj-lt"/>
              <a:buAutoNum type="arabicPeriod"/>
            </a:pPr>
            <a:r>
              <a:rPr lang="en-US" sz="1600" dirty="0"/>
              <a:t>Lockouts need to be covered in the lease agreement.</a:t>
            </a:r>
          </a:p>
          <a:p>
            <a:pPr marL="694814" lvl="1" indent="-231605">
              <a:buFont typeface="+mj-lt"/>
              <a:buAutoNum type="arabicPeriod"/>
            </a:pPr>
            <a:r>
              <a:rPr lang="en-US" sz="1600" dirty="0"/>
              <a:t>They must let you in your unit within 2 hours of your contacting them to let you in.</a:t>
            </a:r>
          </a:p>
          <a:p>
            <a:pPr marL="694814" lvl="1" indent="-231605">
              <a:buFont typeface="+mj-lt"/>
              <a:buAutoNum type="arabicPeriod"/>
            </a:pPr>
            <a:r>
              <a:rPr lang="en-US" sz="1600" dirty="0"/>
              <a:t>If the landlord / management does not let you in, you may go to the Justice of the Peace Court and file for a Writ of Re-entry ($30.00).</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415164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3209" lvl="1" indent="0">
              <a:buFont typeface="+mj-lt"/>
              <a:buNone/>
            </a:pPr>
            <a:r>
              <a:rPr lang="en-US" sz="1200" b="1" u="sng" dirty="0"/>
              <a:t>Now let’s discuss the eviction process. It’s important that renters understand the process so that they can advocate for their rights.</a:t>
            </a:r>
          </a:p>
          <a:p>
            <a:pPr marL="694814" lvl="1" indent="-231605">
              <a:buFont typeface="+mj-lt"/>
              <a:buAutoNum type="arabicPeriod"/>
            </a:pPr>
            <a:endParaRPr lang="en-US" sz="1200" dirty="0"/>
          </a:p>
          <a:p>
            <a:pPr marL="694814" lvl="1" indent="-231605">
              <a:buFont typeface="+mj-lt"/>
              <a:buAutoNum type="arabicPeriod"/>
            </a:pPr>
            <a:r>
              <a:rPr lang="en-US" sz="1200" dirty="0"/>
              <a:t>The landlord may give you from one (1) to thirty (30) days to move must be given to the tenant personally, by mail, or posted on the inside of the front door.  </a:t>
            </a:r>
          </a:p>
          <a:p>
            <a:pPr marL="694814" lvl="1" indent="-231605">
              <a:buFont typeface="+mj-lt"/>
              <a:buAutoNum type="arabicPeriod"/>
            </a:pPr>
            <a:r>
              <a:rPr lang="en-US" sz="1200" dirty="0"/>
              <a:t>YOU DO NOT HAVE TO MOVE within this landlord imposed timeline. </a:t>
            </a:r>
          </a:p>
          <a:p>
            <a:pPr marL="694814" lvl="1" indent="-231605">
              <a:buFont typeface="+mj-lt"/>
              <a:buAutoNum type="arabicPeriod"/>
            </a:pPr>
            <a:r>
              <a:rPr lang="en-US" sz="1200" dirty="0"/>
              <a:t>Landlord CANNOT use force</a:t>
            </a:r>
          </a:p>
          <a:p>
            <a:pPr marL="694814" lvl="1" indent="-231605">
              <a:buFont typeface="+mj-lt"/>
              <a:buAutoNum type="arabicPeriod"/>
            </a:pPr>
            <a:r>
              <a:rPr lang="en-US" sz="1200" dirty="0"/>
              <a:t>Call 911 if landlord uses force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62977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3209" lvl="1" indent="0">
              <a:buFont typeface="+mj-lt"/>
              <a:buNone/>
            </a:pPr>
            <a:r>
              <a:rPr lang="en-US" sz="1600" b="1" u="sng" dirty="0"/>
              <a:t>Justice of Peace Court</a:t>
            </a:r>
          </a:p>
          <a:p>
            <a:pPr marL="463209" lvl="1" indent="0">
              <a:buFont typeface="+mj-lt"/>
              <a:buNone/>
            </a:pPr>
            <a:endParaRPr lang="en-US" sz="1600" dirty="0"/>
          </a:p>
          <a:p>
            <a:pPr marL="694814" lvl="1" indent="-231605">
              <a:buFont typeface="+mj-lt"/>
              <a:buAutoNum type="arabicPeriod"/>
            </a:pPr>
            <a:r>
              <a:rPr lang="en-US" sz="1600" dirty="0"/>
              <a:t>Next you’ll receive an official eviction notice with a court date on the back.</a:t>
            </a:r>
          </a:p>
          <a:p>
            <a:pPr marL="694814" lvl="1" indent="-231605">
              <a:buFont typeface="+mj-lt"/>
              <a:buAutoNum type="arabicPeriod"/>
            </a:pPr>
            <a:r>
              <a:rPr lang="en-US" sz="1600" dirty="0"/>
              <a:t>Go to court on the date assigned to you, and the </a:t>
            </a:r>
            <a:r>
              <a:rPr lang="en-US" sz="1600" u="sng" dirty="0"/>
              <a:t>Judge will decide when you have to move</a:t>
            </a:r>
            <a:r>
              <a:rPr lang="en-US" sz="1600" dirty="0"/>
              <a:t>.</a:t>
            </a:r>
          </a:p>
          <a:p>
            <a:pPr marL="694814" lvl="1" indent="-231605">
              <a:buFont typeface="+mj-lt"/>
              <a:buAutoNum type="arabicPeriod"/>
            </a:pPr>
            <a:r>
              <a:rPr lang="en-US" sz="1600" dirty="0"/>
              <a:t>If you do not appear in court on the given date, you will most likely lose by “default.” </a:t>
            </a:r>
          </a:p>
          <a:p>
            <a:pPr marL="694814" lvl="1" indent="-231605">
              <a:buFont typeface="+mj-lt"/>
              <a:buAutoNum type="arabicPeriod"/>
            </a:pPr>
            <a:r>
              <a:rPr lang="en-US" sz="1600" dirty="0"/>
              <a:t>Appeals Process – you must file in County Court within 5 days of the hearing.</a:t>
            </a:r>
          </a:p>
          <a:p>
            <a:pPr marL="694814" lvl="1" indent="-231605">
              <a:buFont typeface="+mj-lt"/>
              <a:buAutoNum type="arabicPeriod"/>
            </a:pPr>
            <a:r>
              <a:rPr lang="en-US" sz="1600" dirty="0"/>
              <a:t>Pauper’s Affidavit -- </a:t>
            </a:r>
            <a:r>
              <a:rPr lang="en-US" sz="2400" b="0" i="0" dirty="0">
                <a:solidFill>
                  <a:srgbClr val="202124"/>
                </a:solidFill>
                <a:effectLst/>
                <a:latin typeface="Roboto" panose="02000000000000000000" pitchFamily="2" charset="0"/>
              </a:rPr>
              <a:t>You can ask the court to waive or suspend filing fees by filing a pauper's affidavit. Be prepared to provide information regarding your income and other personal financial details.</a:t>
            </a:r>
            <a:endParaRPr lang="en-US" sz="1600" dirty="0"/>
          </a:p>
          <a:p>
            <a:pPr marL="694814" lvl="1" indent="-231605">
              <a:buFont typeface="+mj-lt"/>
              <a:buAutoNum type="arabicPeriod"/>
            </a:pPr>
            <a:r>
              <a:rPr lang="en-US" sz="1600" dirty="0"/>
              <a:t>But also be prepared to move out quickly.  </a:t>
            </a:r>
          </a:p>
          <a:p>
            <a:pPr marL="1152014" lvl="2" indent="-231605">
              <a:buFont typeface="+mj-lt"/>
              <a:buAutoNum type="alphaLcParenR"/>
            </a:pPr>
            <a:r>
              <a:rPr lang="en-US" dirty="0"/>
              <a:t>It may be a good idea to store most of your goods or belongings elsewhere.</a:t>
            </a:r>
          </a:p>
          <a:p>
            <a:pPr marL="1152014" lvl="2" indent="-231605">
              <a:buFont typeface="+mj-lt"/>
              <a:buAutoNum type="alphaLcParenR"/>
            </a:pPr>
            <a:r>
              <a:rPr lang="en-US" dirty="0"/>
              <a:t>This gives you the ability to move without having your property “handled” by others.</a:t>
            </a:r>
          </a:p>
          <a:p>
            <a:pPr marL="920409" lvl="2" indent="0">
              <a:buFont typeface="+mj-lt"/>
              <a:buNone/>
            </a:pPr>
            <a:endParaRPr lang="en-US" dirty="0"/>
          </a:p>
          <a:p>
            <a:pPr marL="0" indent="0">
              <a:buFont typeface="+mj-lt"/>
              <a:buNone/>
            </a:pPr>
            <a:r>
              <a:rPr lang="en-US" sz="1600" dirty="0"/>
              <a:t>Writ of Possession occurs:</a:t>
            </a:r>
          </a:p>
          <a:p>
            <a:pPr marL="694814" lvl="1" indent="-231605">
              <a:buFont typeface="+mj-lt"/>
              <a:buAutoNum type="arabicPeriod"/>
            </a:pPr>
            <a:r>
              <a:rPr lang="en-US" sz="1600" dirty="0"/>
              <a:t>After the eviction judgment is made;</a:t>
            </a:r>
          </a:p>
          <a:p>
            <a:pPr marL="694814" lvl="1" indent="-231605">
              <a:buFont typeface="+mj-lt"/>
              <a:buAutoNum type="arabicPeriod"/>
            </a:pPr>
            <a:r>
              <a:rPr lang="en-US" sz="1600" dirty="0"/>
              <a:t>If no appeal is made by the tenant; and</a:t>
            </a:r>
          </a:p>
          <a:p>
            <a:pPr marL="694814" lvl="1" indent="-231605">
              <a:buFont typeface="+mj-lt"/>
              <a:buAutoNum type="arabicPeriod"/>
            </a:pPr>
            <a:r>
              <a:rPr lang="en-US" sz="1600" dirty="0"/>
              <a:t>The landlord files a Writ of Possession in the JP Court.</a:t>
            </a:r>
          </a:p>
          <a:p>
            <a:pPr marL="920409" lvl="2" indent="0">
              <a:buFont typeface="+mj-lt"/>
              <a:buNone/>
            </a:pP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056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a:t>
            </a:fld>
            <a:endParaRPr lang="en-US" sz="1300">
              <a:solidFill>
                <a:prstClr val="black"/>
              </a:solidFill>
              <a:latin typeface="Arial"/>
            </a:endParaRPr>
          </a:p>
        </p:txBody>
      </p:sp>
    </p:spTree>
    <p:extLst>
      <p:ext uri="{BB962C8B-B14F-4D97-AF65-F5344CB8AC3E}">
        <p14:creationId xmlns:p14="http://schemas.microsoft.com/office/powerpoint/2010/main" val="28326781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3209" lvl="1" indent="0">
              <a:buFont typeface="+mj-lt"/>
              <a:buNone/>
            </a:pPr>
            <a:r>
              <a:rPr lang="en-US" sz="1200" b="1" u="sng" dirty="0"/>
              <a:t>Constable’s Office handles actual eviction</a:t>
            </a:r>
          </a:p>
          <a:p>
            <a:pPr marL="463209" lvl="1" indent="0">
              <a:buFont typeface="+mj-lt"/>
              <a:buNone/>
            </a:pPr>
            <a:endParaRPr lang="en-US" sz="1200" b="1" u="sng" dirty="0"/>
          </a:p>
          <a:p>
            <a:pPr marL="694814" lvl="1" indent="-231605">
              <a:buFont typeface="+mj-lt"/>
              <a:buAutoNum type="arabicPeriod"/>
            </a:pPr>
            <a:r>
              <a:rPr lang="en-US" sz="1200" b="0" u="none" dirty="0"/>
              <a:t>Constable’s Office is the only one that can evict. Not your landlord. </a:t>
            </a:r>
            <a:r>
              <a:rPr lang="en-US" sz="1200" dirty="0"/>
              <a:t>Call 911 if landlord uses force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B9E91-9CB9-A24B-BC2F-7ADD1C11AC46}"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91496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B5A35DA-73CA-A749-94E1-088F14972C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461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9BA94-8521-415E-A691-3D1F675BB1C7}"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07610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83</a:t>
            </a:fld>
            <a:endParaRPr lang="en-US" sz="1300">
              <a:solidFill>
                <a:prstClr val="black"/>
              </a:solidFill>
              <a:latin typeface="Arial"/>
            </a:endParaRPr>
          </a:p>
        </p:txBody>
      </p:sp>
    </p:spTree>
    <p:extLst>
      <p:ext uri="{BB962C8B-B14F-4D97-AF65-F5344CB8AC3E}">
        <p14:creationId xmlns:p14="http://schemas.microsoft.com/office/powerpoint/2010/main" val="17142926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84</a:t>
            </a:fld>
            <a:endParaRPr lang="en-US" sz="1300">
              <a:solidFill>
                <a:prstClr val="black"/>
              </a:solidFill>
              <a:latin typeface="Arial"/>
            </a:endParaRPr>
          </a:p>
        </p:txBody>
      </p:sp>
    </p:spTree>
    <p:extLst>
      <p:ext uri="{BB962C8B-B14F-4D97-AF65-F5344CB8AC3E}">
        <p14:creationId xmlns:p14="http://schemas.microsoft.com/office/powerpoint/2010/main" val="21229613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85</a:t>
            </a:fld>
            <a:endParaRPr lang="en-US" sz="1300">
              <a:solidFill>
                <a:prstClr val="black"/>
              </a:solidFill>
              <a:latin typeface="Arial"/>
            </a:endParaRPr>
          </a:p>
        </p:txBody>
      </p:sp>
    </p:spTree>
    <p:extLst>
      <p:ext uri="{BB962C8B-B14F-4D97-AF65-F5344CB8AC3E}">
        <p14:creationId xmlns:p14="http://schemas.microsoft.com/office/powerpoint/2010/main" val="2453306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86</a:t>
            </a:fld>
            <a:endParaRPr lang="en-US" sz="1300">
              <a:solidFill>
                <a:prstClr val="black"/>
              </a:solidFill>
              <a:latin typeface="Arial"/>
            </a:endParaRPr>
          </a:p>
        </p:txBody>
      </p:sp>
    </p:spTree>
    <p:extLst>
      <p:ext uri="{BB962C8B-B14F-4D97-AF65-F5344CB8AC3E}">
        <p14:creationId xmlns:p14="http://schemas.microsoft.com/office/powerpoint/2010/main" val="3191182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87</a:t>
            </a:fld>
            <a:endParaRPr lang="en-US" sz="1300">
              <a:solidFill>
                <a:prstClr val="black"/>
              </a:solidFill>
              <a:latin typeface="Arial"/>
            </a:endParaRPr>
          </a:p>
        </p:txBody>
      </p:sp>
    </p:spTree>
    <p:extLst>
      <p:ext uri="{BB962C8B-B14F-4D97-AF65-F5344CB8AC3E}">
        <p14:creationId xmlns:p14="http://schemas.microsoft.com/office/powerpoint/2010/main" val="18100046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88</a:t>
            </a:fld>
            <a:endParaRPr lang="en-US" sz="1300">
              <a:solidFill>
                <a:prstClr val="black"/>
              </a:solidFill>
              <a:latin typeface="Arial"/>
            </a:endParaRPr>
          </a:p>
        </p:txBody>
      </p:sp>
    </p:spTree>
    <p:extLst>
      <p:ext uri="{BB962C8B-B14F-4D97-AF65-F5344CB8AC3E}">
        <p14:creationId xmlns:p14="http://schemas.microsoft.com/office/powerpoint/2010/main" val="13210251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89</a:t>
            </a:fld>
            <a:endParaRPr lang="en-US" sz="1300">
              <a:solidFill>
                <a:prstClr val="black"/>
              </a:solidFill>
              <a:latin typeface="Arial"/>
            </a:endParaRPr>
          </a:p>
        </p:txBody>
      </p:sp>
    </p:spTree>
    <p:extLst>
      <p:ext uri="{BB962C8B-B14F-4D97-AF65-F5344CB8AC3E}">
        <p14:creationId xmlns:p14="http://schemas.microsoft.com/office/powerpoint/2010/main" val="339529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9</a:t>
            </a:fld>
            <a:endParaRPr lang="en-US" sz="1300">
              <a:solidFill>
                <a:prstClr val="black"/>
              </a:solidFill>
              <a:latin typeface="Arial"/>
            </a:endParaRPr>
          </a:p>
        </p:txBody>
      </p:sp>
    </p:spTree>
    <p:extLst>
      <p:ext uri="{BB962C8B-B14F-4D97-AF65-F5344CB8AC3E}">
        <p14:creationId xmlns:p14="http://schemas.microsoft.com/office/powerpoint/2010/main" val="16385151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90</a:t>
            </a:fld>
            <a:endParaRPr lang="en-US" sz="1300">
              <a:solidFill>
                <a:prstClr val="black"/>
              </a:solidFill>
              <a:latin typeface="Arial"/>
            </a:endParaRPr>
          </a:p>
        </p:txBody>
      </p:sp>
    </p:spTree>
    <p:extLst>
      <p:ext uri="{BB962C8B-B14F-4D97-AF65-F5344CB8AC3E}">
        <p14:creationId xmlns:p14="http://schemas.microsoft.com/office/powerpoint/2010/main" val="8283637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1DFB9E91-9CB9-A24B-BC2F-7ADD1C11AC46}" type="slidenum">
              <a:rPr lang="en-US" sz="1300">
                <a:solidFill>
                  <a:prstClr val="black"/>
                </a:solidFill>
                <a:latin typeface="Arial"/>
              </a:rPr>
              <a:pPr defTabSz="931774">
                <a:defRPr/>
              </a:pPr>
              <a:t>91</a:t>
            </a:fld>
            <a:endParaRPr lang="en-US" sz="1300">
              <a:solidFill>
                <a:prstClr val="black"/>
              </a:solidFill>
              <a:latin typeface="Arial"/>
            </a:endParaRPr>
          </a:p>
        </p:txBody>
      </p:sp>
    </p:spTree>
    <p:extLst>
      <p:ext uri="{BB962C8B-B14F-4D97-AF65-F5344CB8AC3E}">
        <p14:creationId xmlns:p14="http://schemas.microsoft.com/office/powerpoint/2010/main" val="2392887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Master" Target="../slideMasters/slideMaster15.xml"/><Relationship Id="rId4" Type="http://schemas.openxmlformats.org/officeDocument/2006/relationships/image" Target="../media/image30.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HCDD-1">
    <p:spTree>
      <p:nvGrpSpPr>
        <p:cNvPr id="1" name=""/>
        <p:cNvGrpSpPr/>
        <p:nvPr/>
      </p:nvGrpSpPr>
      <p:grpSpPr>
        <a:xfrm>
          <a:off x="0" y="0"/>
          <a:ext cx="0" cy="0"/>
          <a:chOff x="0" y="0"/>
          <a:chExt cx="0" cy="0"/>
        </a:xfrm>
      </p:grpSpPr>
      <p:pic>
        <p:nvPicPr>
          <p:cNvPr id="6" name="Picture 5" descr="A picture containing outdoor, photo, water, building&#10;&#10;Description automatically generated">
            <a:extLst>
              <a:ext uri="{FF2B5EF4-FFF2-40B4-BE49-F238E27FC236}">
                <a16:creationId xmlns:a16="http://schemas.microsoft.com/office/drawing/2014/main" id="{765EBA4E-D37C-4045-9569-E3391F116BE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10219" t="40149" r="16320" b="30039"/>
          <a:stretch/>
        </p:blipFill>
        <p:spPr>
          <a:xfrm>
            <a:off x="0" y="0"/>
            <a:ext cx="9144000" cy="2495550"/>
          </a:xfrm>
          <a:prstGeom prst="rect">
            <a:avLst/>
          </a:prstGeom>
        </p:spPr>
      </p:pic>
      <p:grpSp>
        <p:nvGrpSpPr>
          <p:cNvPr id="7" name="Group 6">
            <a:extLst>
              <a:ext uri="{FF2B5EF4-FFF2-40B4-BE49-F238E27FC236}">
                <a16:creationId xmlns:a16="http://schemas.microsoft.com/office/drawing/2014/main" id="{F464BB25-7F6C-0B46-B70F-7E46DAC37A29}"/>
              </a:ext>
            </a:extLst>
          </p:cNvPr>
          <p:cNvGrpSpPr/>
          <p:nvPr userDrawn="1"/>
        </p:nvGrpSpPr>
        <p:grpSpPr>
          <a:xfrm rot="5400000" flipH="1">
            <a:off x="4066155" y="-1439982"/>
            <a:ext cx="1573161" cy="8582530"/>
            <a:chOff x="101475" y="0"/>
            <a:chExt cx="259733" cy="1352550"/>
          </a:xfrm>
        </p:grpSpPr>
        <p:sp>
          <p:nvSpPr>
            <p:cNvPr id="8" name="Rectangle 7">
              <a:extLst>
                <a:ext uri="{FF2B5EF4-FFF2-40B4-BE49-F238E27FC236}">
                  <a16:creationId xmlns:a16="http://schemas.microsoft.com/office/drawing/2014/main" id="{CB7BDBA7-A819-E343-B27C-79DF63C50828}"/>
                </a:ext>
              </a:extLst>
            </p:cNvPr>
            <p:cNvSpPr/>
            <p:nvPr userDrawn="1"/>
          </p:nvSpPr>
          <p:spPr>
            <a:xfrm>
              <a:off x="218704" y="0"/>
              <a:ext cx="142504" cy="1352550"/>
            </a:xfrm>
            <a:prstGeom prst="rect">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40ACFB38-4165-FF4F-8625-113D0364029A}"/>
                </a:ext>
              </a:extLst>
            </p:cNvPr>
            <p:cNvSpPr/>
            <p:nvPr userDrawn="1"/>
          </p:nvSpPr>
          <p:spPr>
            <a:xfrm>
              <a:off x="101475" y="0"/>
              <a:ext cx="117229" cy="948681"/>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 name="Title Placeholder 1">
            <a:extLst>
              <a:ext uri="{FF2B5EF4-FFF2-40B4-BE49-F238E27FC236}">
                <a16:creationId xmlns:a16="http://schemas.microsoft.com/office/drawing/2014/main" id="{CAAC329A-FA99-2449-A10A-C8E7CB2557A2}"/>
              </a:ext>
            </a:extLst>
          </p:cNvPr>
          <p:cNvSpPr>
            <a:spLocks noGrp="1"/>
          </p:cNvSpPr>
          <p:nvPr>
            <p:ph type="title" hasCustomPrompt="1"/>
          </p:nvPr>
        </p:nvSpPr>
        <p:spPr>
          <a:xfrm>
            <a:off x="762000" y="2190750"/>
            <a:ext cx="8153400" cy="609600"/>
          </a:xfrm>
          <a:prstGeom prst="rect">
            <a:avLst/>
          </a:prstGeom>
        </p:spPr>
        <p:txBody>
          <a:bodyPr vert="horz" lIns="91440" tIns="45720" rIns="91440" bIns="45720" rtlCol="0" anchor="ctr">
            <a:normAutofit/>
          </a:bodyPr>
          <a:lstStyle>
            <a:lvl1pPr algn="r">
              <a:defRPr sz="5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4" name="Text Placeholder 3">
            <a:extLst>
              <a:ext uri="{FF2B5EF4-FFF2-40B4-BE49-F238E27FC236}">
                <a16:creationId xmlns:a16="http://schemas.microsoft.com/office/drawing/2014/main" id="{E2374A7F-6E0A-894D-BEAF-133A8BCEBAA6}"/>
              </a:ext>
            </a:extLst>
          </p:cNvPr>
          <p:cNvSpPr>
            <a:spLocks noGrp="1"/>
          </p:cNvSpPr>
          <p:nvPr>
            <p:ph type="body" sz="quarter" idx="10" hasCustomPrompt="1"/>
          </p:nvPr>
        </p:nvSpPr>
        <p:spPr>
          <a:xfrm>
            <a:off x="3352800" y="3028950"/>
            <a:ext cx="5562600" cy="457200"/>
          </a:xfrm>
          <a:prstGeom prst="rect">
            <a:avLst/>
          </a:prstGeom>
        </p:spPr>
        <p:txBody>
          <a:bodyPr/>
          <a:lstStyle>
            <a:lvl1pPr algn="r">
              <a:buNone/>
              <a:defRPr sz="2200" b="1">
                <a:solidFill>
                  <a:schemeClr val="bg1"/>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 title</a:t>
            </a:r>
          </a:p>
        </p:txBody>
      </p:sp>
      <p:grpSp>
        <p:nvGrpSpPr>
          <p:cNvPr id="10" name="Group 9">
            <a:extLst>
              <a:ext uri="{FF2B5EF4-FFF2-40B4-BE49-F238E27FC236}">
                <a16:creationId xmlns:a16="http://schemas.microsoft.com/office/drawing/2014/main" id="{C6A2F14C-776E-234C-9BF2-F4EFCDBEBA02}"/>
              </a:ext>
            </a:extLst>
          </p:cNvPr>
          <p:cNvGrpSpPr/>
          <p:nvPr userDrawn="1"/>
        </p:nvGrpSpPr>
        <p:grpSpPr>
          <a:xfrm>
            <a:off x="228601" y="4090989"/>
            <a:ext cx="2819400" cy="874310"/>
            <a:chOff x="6477000" y="4237136"/>
            <a:chExt cx="2258541" cy="700385"/>
          </a:xfrm>
        </p:grpSpPr>
        <p:pic>
          <p:nvPicPr>
            <p:cNvPr id="11" name="Picture 10">
              <a:extLst>
                <a:ext uri="{FF2B5EF4-FFF2-40B4-BE49-F238E27FC236}">
                  <a16:creationId xmlns:a16="http://schemas.microsoft.com/office/drawing/2014/main" id="{2E78BD62-516A-294F-A593-A21699AC8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2" name="Picture 11">
              <a:extLst>
                <a:ext uri="{FF2B5EF4-FFF2-40B4-BE49-F238E27FC236}">
                  <a16:creationId xmlns:a16="http://schemas.microsoft.com/office/drawing/2014/main" id="{D9714E94-C257-5743-8B0F-E0342B0AD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3" name="Rectangle 12">
            <a:extLst>
              <a:ext uri="{FF2B5EF4-FFF2-40B4-BE49-F238E27FC236}">
                <a16:creationId xmlns:a16="http://schemas.microsoft.com/office/drawing/2014/main" id="{B781713C-02C8-6249-9FEF-C8F9B84DFAC1}"/>
              </a:ext>
            </a:extLst>
          </p:cNvPr>
          <p:cNvSpPr/>
          <p:nvPr userDrawn="1"/>
        </p:nvSpPr>
        <p:spPr>
          <a:xfrm>
            <a:off x="4287267" y="4536912"/>
            <a:ext cx="4648200" cy="261610"/>
          </a:xfrm>
          <a:prstGeom prst="rect">
            <a:avLst/>
          </a:prstGeom>
        </p:spPr>
        <p:txBody>
          <a:bodyPr wrap="square">
            <a:spAutoFit/>
          </a:bodyPr>
          <a:lstStyle/>
          <a:p>
            <a:r>
              <a:rPr lang="en-US" sz="900">
                <a:solidFill>
                  <a:schemeClr val="bg1">
                    <a:lumMod val="75000"/>
                  </a:schemeClr>
                </a:solidFill>
                <a:latin typeface="Arial" panose="020B0604020202020204" pitchFamily="34" charset="0"/>
                <a:cs typeface="Arial" panose="020B0604020202020204" pitchFamily="34" charset="0"/>
              </a:rPr>
              <a:t>CITY OF HOUSTON </a:t>
            </a:r>
            <a:r>
              <a:rPr lang="en-US" sz="1100">
                <a:solidFill>
                  <a:schemeClr val="bg1">
                    <a:lumMod val="75000"/>
                  </a:schemeClr>
                </a:solidFill>
                <a:latin typeface="Arial" panose="020B0604020202020204" pitchFamily="34" charset="0"/>
                <a:cs typeface="Arial" panose="020B0604020202020204" pitchFamily="34" charset="0"/>
              </a:rPr>
              <a:t>⋆</a:t>
            </a:r>
            <a:r>
              <a:rPr lang="en-US" sz="9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spTree>
    <p:extLst>
      <p:ext uri="{BB962C8B-B14F-4D97-AF65-F5344CB8AC3E}">
        <p14:creationId xmlns:p14="http://schemas.microsoft.com/office/powerpoint/2010/main" val="87987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Visi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2735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2"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447800" y="1833243"/>
            <a:ext cx="2362200"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447800" y="2308731"/>
            <a:ext cx="2362200"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447800" y="3340174"/>
            <a:ext cx="2362200"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447800" y="3815662"/>
            <a:ext cx="2362200"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5997855" y="1833243"/>
            <a:ext cx="2362200"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5997855" y="2308731"/>
            <a:ext cx="2362200"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5997855" y="3340174"/>
            <a:ext cx="2362200"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5997855" y="3815662"/>
            <a:ext cx="2362200"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457201" y="205979"/>
            <a:ext cx="7235135"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457201" y="1134360"/>
            <a:ext cx="7079971"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911925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Slide-3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1"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1"/>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90"/>
            <a:ext cx="4038600"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9E4A5A7D-757A-504E-97D8-A0D96AF2EB6B}"/>
              </a:ext>
            </a:extLst>
          </p:cNvPr>
          <p:cNvSpPr>
            <a:spLocks noGrp="1"/>
          </p:cNvSpPr>
          <p:nvPr>
            <p:ph type="body" idx="14" hasCustomPrompt="1"/>
          </p:nvPr>
        </p:nvSpPr>
        <p:spPr>
          <a:xfrm>
            <a:off x="5997855" y="1947941"/>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Text Placeholder 2">
            <a:extLst>
              <a:ext uri="{FF2B5EF4-FFF2-40B4-BE49-F238E27FC236}">
                <a16:creationId xmlns:a16="http://schemas.microsoft.com/office/drawing/2014/main" id="{19F5D2AC-0920-014F-861E-6D92925C7478}"/>
              </a:ext>
            </a:extLst>
          </p:cNvPr>
          <p:cNvSpPr>
            <a:spLocks noGrp="1"/>
          </p:cNvSpPr>
          <p:nvPr>
            <p:ph type="body" idx="15" hasCustomPrompt="1"/>
          </p:nvPr>
        </p:nvSpPr>
        <p:spPr>
          <a:xfrm>
            <a:off x="5997855" y="2423429"/>
            <a:ext cx="2841346"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4" name="Text Placeholder 2">
            <a:extLst>
              <a:ext uri="{FF2B5EF4-FFF2-40B4-BE49-F238E27FC236}">
                <a16:creationId xmlns:a16="http://schemas.microsoft.com/office/drawing/2014/main" id="{7985AFA1-B8ED-534C-8DDE-7B347BB7C1F2}"/>
              </a:ext>
            </a:extLst>
          </p:cNvPr>
          <p:cNvSpPr>
            <a:spLocks noGrp="1"/>
          </p:cNvSpPr>
          <p:nvPr>
            <p:ph type="body" idx="16" hasCustomPrompt="1"/>
          </p:nvPr>
        </p:nvSpPr>
        <p:spPr>
          <a:xfrm>
            <a:off x="5997855" y="3424194"/>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5" name="Text Placeholder 2">
            <a:extLst>
              <a:ext uri="{FF2B5EF4-FFF2-40B4-BE49-F238E27FC236}">
                <a16:creationId xmlns:a16="http://schemas.microsoft.com/office/drawing/2014/main" id="{04527EED-D734-7C4B-8171-DB52B775A1F9}"/>
              </a:ext>
            </a:extLst>
          </p:cNvPr>
          <p:cNvSpPr>
            <a:spLocks noGrp="1"/>
          </p:cNvSpPr>
          <p:nvPr>
            <p:ph type="body" idx="17" hasCustomPrompt="1"/>
          </p:nvPr>
        </p:nvSpPr>
        <p:spPr>
          <a:xfrm>
            <a:off x="5997855" y="3899682"/>
            <a:ext cx="2841346"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7" name="Text Placeholder 2">
            <a:extLst>
              <a:ext uri="{FF2B5EF4-FFF2-40B4-BE49-F238E27FC236}">
                <a16:creationId xmlns:a16="http://schemas.microsoft.com/office/drawing/2014/main" id="{53C4C182-987D-DD46-84E0-44DA128E908F}"/>
              </a:ext>
            </a:extLst>
          </p:cNvPr>
          <p:cNvSpPr>
            <a:spLocks noGrp="1"/>
          </p:cNvSpPr>
          <p:nvPr>
            <p:ph type="body" idx="18" hasCustomPrompt="1"/>
          </p:nvPr>
        </p:nvSpPr>
        <p:spPr>
          <a:xfrm>
            <a:off x="5997855" y="428724"/>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8" name="Text Placeholder 2">
            <a:extLst>
              <a:ext uri="{FF2B5EF4-FFF2-40B4-BE49-F238E27FC236}">
                <a16:creationId xmlns:a16="http://schemas.microsoft.com/office/drawing/2014/main" id="{926DB91F-6941-0E4A-B8B0-C62E0F178D50}"/>
              </a:ext>
            </a:extLst>
          </p:cNvPr>
          <p:cNvSpPr>
            <a:spLocks noGrp="1"/>
          </p:cNvSpPr>
          <p:nvPr>
            <p:ph type="body" idx="19" hasCustomPrompt="1"/>
          </p:nvPr>
        </p:nvSpPr>
        <p:spPr>
          <a:xfrm>
            <a:off x="5997855" y="904212"/>
            <a:ext cx="2841346" cy="52603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8"/>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1" y="285751"/>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6637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ndard-Slide-2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1"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1"/>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90"/>
            <a:ext cx="4038600"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8"/>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1" y="285751"/>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2A2392F7-553D-DC49-87E2-F2A99BBBAA6A}"/>
              </a:ext>
            </a:extLst>
          </p:cNvPr>
          <p:cNvSpPr>
            <a:spLocks noGrp="1"/>
          </p:cNvSpPr>
          <p:nvPr>
            <p:ph type="body" idx="14" hasCustomPrompt="1"/>
          </p:nvPr>
        </p:nvSpPr>
        <p:spPr>
          <a:xfrm>
            <a:off x="5997855" y="2929061"/>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6" name="Text Placeholder 2">
            <a:extLst>
              <a:ext uri="{FF2B5EF4-FFF2-40B4-BE49-F238E27FC236}">
                <a16:creationId xmlns:a16="http://schemas.microsoft.com/office/drawing/2014/main" id="{AD3DA28E-4270-DC4B-A12B-47173B7C82E2}"/>
              </a:ext>
            </a:extLst>
          </p:cNvPr>
          <p:cNvSpPr>
            <a:spLocks noGrp="1"/>
          </p:cNvSpPr>
          <p:nvPr>
            <p:ph type="body" idx="15" hasCustomPrompt="1"/>
          </p:nvPr>
        </p:nvSpPr>
        <p:spPr>
          <a:xfrm>
            <a:off x="5997855" y="3404548"/>
            <a:ext cx="2841346" cy="904886"/>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D5F2F9FF-2F9B-0D48-A0EA-F731EC6180C8}"/>
              </a:ext>
            </a:extLst>
          </p:cNvPr>
          <p:cNvSpPr>
            <a:spLocks noGrp="1"/>
          </p:cNvSpPr>
          <p:nvPr>
            <p:ph type="body" idx="18" hasCustomPrompt="1"/>
          </p:nvPr>
        </p:nvSpPr>
        <p:spPr>
          <a:xfrm>
            <a:off x="5997855" y="748369"/>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10364FCB-D658-2F4C-AA16-C02EEA99AECB}"/>
              </a:ext>
            </a:extLst>
          </p:cNvPr>
          <p:cNvSpPr>
            <a:spLocks noGrp="1"/>
          </p:cNvSpPr>
          <p:nvPr>
            <p:ph type="body" idx="19" hasCustomPrompt="1"/>
          </p:nvPr>
        </p:nvSpPr>
        <p:spPr>
          <a:xfrm>
            <a:off x="5997855" y="1223857"/>
            <a:ext cx="2841346" cy="904886"/>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789309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ndard-Slide-2 circles imag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B4310-0F7E-164A-A40A-8B78EBBBD0B0}"/>
              </a:ext>
            </a:extLst>
          </p:cNvPr>
          <p:cNvSpPr>
            <a:spLocks noGrp="1"/>
          </p:cNvSpPr>
          <p:nvPr>
            <p:ph type="title" hasCustomPrompt="1"/>
          </p:nvPr>
        </p:nvSpPr>
        <p:spPr>
          <a:xfrm>
            <a:off x="1742622" y="185610"/>
            <a:ext cx="6944177" cy="709741"/>
          </a:xfrm>
          <a:prstGeom prst="rect">
            <a:avLst/>
          </a:prstGeom>
        </p:spPr>
        <p:txBody>
          <a:bodyPr/>
          <a:lstStyle/>
          <a:p>
            <a:r>
              <a:rPr lang="en-US"/>
              <a:t>Click to edit title style</a:t>
            </a:r>
          </a:p>
        </p:txBody>
      </p:sp>
      <p:grpSp>
        <p:nvGrpSpPr>
          <p:cNvPr id="31" name="Group 30">
            <a:extLst>
              <a:ext uri="{FF2B5EF4-FFF2-40B4-BE49-F238E27FC236}">
                <a16:creationId xmlns:a16="http://schemas.microsoft.com/office/drawing/2014/main" id="{2F32B31E-E16B-6C47-BADA-6D2B4E446878}"/>
              </a:ext>
            </a:extLst>
          </p:cNvPr>
          <p:cNvGrpSpPr/>
          <p:nvPr userDrawn="1"/>
        </p:nvGrpSpPr>
        <p:grpSpPr>
          <a:xfrm>
            <a:off x="9144" y="1"/>
            <a:ext cx="1647766" cy="1509523"/>
            <a:chOff x="10025268" y="-18034"/>
            <a:chExt cx="2124303" cy="1946080"/>
          </a:xfrm>
        </p:grpSpPr>
        <p:sp>
          <p:nvSpPr>
            <p:cNvPr id="33" name="Parallelogram 32">
              <a:extLst>
                <a:ext uri="{FF2B5EF4-FFF2-40B4-BE49-F238E27FC236}">
                  <a16:creationId xmlns:a16="http://schemas.microsoft.com/office/drawing/2014/main" id="{A8DE7C7C-4AF9-1B4D-B895-5D9D769F07E7}"/>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Parallelogram 33">
              <a:extLst>
                <a:ext uri="{FF2B5EF4-FFF2-40B4-BE49-F238E27FC236}">
                  <a16:creationId xmlns:a16="http://schemas.microsoft.com/office/drawing/2014/main" id="{23E35AEA-FC86-0748-AAEE-CD79B405DF4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Text Placeholder 2">
            <a:extLst>
              <a:ext uri="{FF2B5EF4-FFF2-40B4-BE49-F238E27FC236}">
                <a16:creationId xmlns:a16="http://schemas.microsoft.com/office/drawing/2014/main" id="{B12ED2F9-8E7A-6044-8037-7591C3A8DA20}"/>
              </a:ext>
            </a:extLst>
          </p:cNvPr>
          <p:cNvSpPr>
            <a:spLocks noGrp="1"/>
          </p:cNvSpPr>
          <p:nvPr>
            <p:ph type="body" idx="11" hasCustomPrompt="1"/>
          </p:nvPr>
        </p:nvSpPr>
        <p:spPr>
          <a:xfrm>
            <a:off x="1742623" y="968839"/>
            <a:ext cx="2676978"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7" name="Text Placeholder 2">
            <a:extLst>
              <a:ext uri="{FF2B5EF4-FFF2-40B4-BE49-F238E27FC236}">
                <a16:creationId xmlns:a16="http://schemas.microsoft.com/office/drawing/2014/main" id="{BC15BDF4-50F7-E44E-9196-BF67CBE450F9}"/>
              </a:ext>
            </a:extLst>
          </p:cNvPr>
          <p:cNvSpPr>
            <a:spLocks noGrp="1"/>
          </p:cNvSpPr>
          <p:nvPr>
            <p:ph type="body" idx="18" hasCustomPrompt="1"/>
          </p:nvPr>
        </p:nvSpPr>
        <p:spPr>
          <a:xfrm>
            <a:off x="1371600" y="1757326"/>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8" name="Text Placeholder 2">
            <a:extLst>
              <a:ext uri="{FF2B5EF4-FFF2-40B4-BE49-F238E27FC236}">
                <a16:creationId xmlns:a16="http://schemas.microsoft.com/office/drawing/2014/main" id="{C00EAE6B-4DC2-E04E-AE82-B36EC9C0C087}"/>
              </a:ext>
            </a:extLst>
          </p:cNvPr>
          <p:cNvSpPr>
            <a:spLocks noGrp="1"/>
          </p:cNvSpPr>
          <p:nvPr>
            <p:ph type="body" idx="19" hasCustomPrompt="1"/>
          </p:nvPr>
        </p:nvSpPr>
        <p:spPr>
          <a:xfrm>
            <a:off x="1371600" y="2232814"/>
            <a:ext cx="2841346" cy="714770"/>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0" name="Text Placeholder 2">
            <a:extLst>
              <a:ext uri="{FF2B5EF4-FFF2-40B4-BE49-F238E27FC236}">
                <a16:creationId xmlns:a16="http://schemas.microsoft.com/office/drawing/2014/main" id="{CA9BA4EA-A933-EE43-8000-579F9C781F5E}"/>
              </a:ext>
            </a:extLst>
          </p:cNvPr>
          <p:cNvSpPr>
            <a:spLocks noGrp="1"/>
          </p:cNvSpPr>
          <p:nvPr>
            <p:ph type="body" idx="20" hasCustomPrompt="1"/>
          </p:nvPr>
        </p:nvSpPr>
        <p:spPr>
          <a:xfrm>
            <a:off x="1371600" y="3315463"/>
            <a:ext cx="2841346"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BDB1E86E-1BDC-A042-89B3-2C36F18EC58C}"/>
              </a:ext>
            </a:extLst>
          </p:cNvPr>
          <p:cNvSpPr>
            <a:spLocks noGrp="1"/>
          </p:cNvSpPr>
          <p:nvPr>
            <p:ph type="body" idx="21" hasCustomPrompt="1"/>
          </p:nvPr>
        </p:nvSpPr>
        <p:spPr>
          <a:xfrm>
            <a:off x="1371600" y="3790951"/>
            <a:ext cx="2841346" cy="680633"/>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Content Placeholder 2">
            <a:extLst>
              <a:ext uri="{FF2B5EF4-FFF2-40B4-BE49-F238E27FC236}">
                <a16:creationId xmlns:a16="http://schemas.microsoft.com/office/drawing/2014/main" id="{F2FF7864-72A5-8840-B339-B9AAFDC2346C}"/>
              </a:ext>
            </a:extLst>
          </p:cNvPr>
          <p:cNvSpPr>
            <a:spLocks noGrp="1"/>
          </p:cNvSpPr>
          <p:nvPr>
            <p:ph idx="22" hasCustomPrompt="1"/>
          </p:nvPr>
        </p:nvSpPr>
        <p:spPr>
          <a:xfrm>
            <a:off x="4572001" y="968838"/>
            <a:ext cx="4390532" cy="3584112"/>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3" name="Text Placeholder 2">
            <a:extLst>
              <a:ext uri="{FF2B5EF4-FFF2-40B4-BE49-F238E27FC236}">
                <a16:creationId xmlns:a16="http://schemas.microsoft.com/office/drawing/2014/main" id="{B20344E9-2D51-F04F-B18C-8CC851EDAC60}"/>
              </a:ext>
            </a:extLst>
          </p:cNvPr>
          <p:cNvSpPr>
            <a:spLocks noGrp="1"/>
          </p:cNvSpPr>
          <p:nvPr>
            <p:ph type="body" idx="23" hasCustomPrompt="1"/>
          </p:nvPr>
        </p:nvSpPr>
        <p:spPr>
          <a:xfrm>
            <a:off x="435255" y="1999828"/>
            <a:ext cx="783946" cy="391927"/>
          </a:xfrm>
          <a:prstGeom prst="rect">
            <a:avLst/>
          </a:prstGeom>
        </p:spPr>
        <p:txBody>
          <a:bodyPr numCol="1" anchor="ctr">
            <a:noAutofit/>
          </a:bodyPr>
          <a:lstStyle>
            <a:lvl1pPr marL="342892" indent="-342892"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1</a:t>
            </a:r>
          </a:p>
        </p:txBody>
      </p:sp>
      <p:sp>
        <p:nvSpPr>
          <p:cNvPr id="44" name="Text Placeholder 2">
            <a:extLst>
              <a:ext uri="{FF2B5EF4-FFF2-40B4-BE49-F238E27FC236}">
                <a16:creationId xmlns:a16="http://schemas.microsoft.com/office/drawing/2014/main" id="{CB6281F7-CC1E-C94B-AA7E-DE5FAB829756}"/>
              </a:ext>
            </a:extLst>
          </p:cNvPr>
          <p:cNvSpPr>
            <a:spLocks noGrp="1"/>
          </p:cNvSpPr>
          <p:nvPr>
            <p:ph type="body" idx="24" hasCustomPrompt="1"/>
          </p:nvPr>
        </p:nvSpPr>
        <p:spPr>
          <a:xfrm>
            <a:off x="435255" y="3572596"/>
            <a:ext cx="783946" cy="391927"/>
          </a:xfrm>
          <a:prstGeom prst="rect">
            <a:avLst/>
          </a:prstGeom>
        </p:spPr>
        <p:txBody>
          <a:bodyPr numCol="1" anchor="ctr">
            <a:noAutofit/>
          </a:bodyPr>
          <a:lstStyle>
            <a:lvl1pPr marL="342892" indent="-342892"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2</a:t>
            </a:r>
          </a:p>
        </p:txBody>
      </p:sp>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35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924BAB1-519E-4947-9A0D-1D109A2C266B}"/>
              </a:ext>
            </a:extLst>
          </p:cNvPr>
          <p:cNvSpPr>
            <a:spLocks noGrp="1"/>
          </p:cNvSpPr>
          <p:nvPr>
            <p:ph type="title" hasCustomPrompt="1"/>
          </p:nvPr>
        </p:nvSpPr>
        <p:spPr>
          <a:xfrm>
            <a:off x="1742623" y="185610"/>
            <a:ext cx="7219911" cy="709741"/>
          </a:xfrm>
          <a:prstGeom prst="rect">
            <a:avLst/>
          </a:prstGeom>
        </p:spPr>
        <p:txBody>
          <a:bodyPr/>
          <a:lstStyle/>
          <a:p>
            <a:r>
              <a:rPr lang="en-US"/>
              <a:t>Click to edit title style</a:t>
            </a:r>
          </a:p>
        </p:txBody>
      </p:sp>
      <p:grpSp>
        <p:nvGrpSpPr>
          <p:cNvPr id="18" name="Group 17">
            <a:extLst>
              <a:ext uri="{FF2B5EF4-FFF2-40B4-BE49-F238E27FC236}">
                <a16:creationId xmlns:a16="http://schemas.microsoft.com/office/drawing/2014/main" id="{E81BD142-882B-4648-991D-C265DAFCA6E9}"/>
              </a:ext>
            </a:extLst>
          </p:cNvPr>
          <p:cNvGrpSpPr/>
          <p:nvPr userDrawn="1"/>
        </p:nvGrpSpPr>
        <p:grpSpPr>
          <a:xfrm>
            <a:off x="9144" y="1"/>
            <a:ext cx="1647766" cy="1509523"/>
            <a:chOff x="10025268" y="-18034"/>
            <a:chExt cx="2124303" cy="1946080"/>
          </a:xfrm>
        </p:grpSpPr>
        <p:sp>
          <p:nvSpPr>
            <p:cNvPr id="20" name="Parallelogram 19">
              <a:extLst>
                <a:ext uri="{FF2B5EF4-FFF2-40B4-BE49-F238E27FC236}">
                  <a16:creationId xmlns:a16="http://schemas.microsoft.com/office/drawing/2014/main" id="{C1015330-11A4-7C46-A045-53573C4CA9E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Parallelogram 20">
              <a:extLst>
                <a:ext uri="{FF2B5EF4-FFF2-40B4-BE49-F238E27FC236}">
                  <a16:creationId xmlns:a16="http://schemas.microsoft.com/office/drawing/2014/main" id="{A62EDDB0-6B3E-7A4A-B977-1DAC068D4BF2}"/>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Text Placeholder 2">
            <a:extLst>
              <a:ext uri="{FF2B5EF4-FFF2-40B4-BE49-F238E27FC236}">
                <a16:creationId xmlns:a16="http://schemas.microsoft.com/office/drawing/2014/main" id="{BD868ABC-A3D6-ED45-B67E-863F8198DF11}"/>
              </a:ext>
            </a:extLst>
          </p:cNvPr>
          <p:cNvSpPr>
            <a:spLocks noGrp="1"/>
          </p:cNvSpPr>
          <p:nvPr>
            <p:ph type="body" idx="11" hasCustomPrompt="1"/>
          </p:nvPr>
        </p:nvSpPr>
        <p:spPr>
          <a:xfrm>
            <a:off x="1742623" y="968839"/>
            <a:ext cx="2676978"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Content Placeholder 2">
            <a:extLst>
              <a:ext uri="{FF2B5EF4-FFF2-40B4-BE49-F238E27FC236}">
                <a16:creationId xmlns:a16="http://schemas.microsoft.com/office/drawing/2014/main" id="{504F29FB-0A77-5640-83F3-56222CAA834A}"/>
              </a:ext>
            </a:extLst>
          </p:cNvPr>
          <p:cNvSpPr>
            <a:spLocks noGrp="1"/>
          </p:cNvSpPr>
          <p:nvPr>
            <p:ph idx="22" hasCustomPrompt="1"/>
          </p:nvPr>
        </p:nvSpPr>
        <p:spPr>
          <a:xfrm>
            <a:off x="4572001" y="968839"/>
            <a:ext cx="4390532" cy="3466401"/>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4" name="Text Placeholder 2">
            <a:extLst>
              <a:ext uri="{FF2B5EF4-FFF2-40B4-BE49-F238E27FC236}">
                <a16:creationId xmlns:a16="http://schemas.microsoft.com/office/drawing/2014/main" id="{1556B548-B947-EA4F-A337-2D6E7EE963D3}"/>
              </a:ext>
            </a:extLst>
          </p:cNvPr>
          <p:cNvSpPr>
            <a:spLocks noGrp="1"/>
          </p:cNvSpPr>
          <p:nvPr>
            <p:ph idx="1"/>
          </p:nvPr>
        </p:nvSpPr>
        <p:spPr>
          <a:xfrm>
            <a:off x="304801" y="1661949"/>
            <a:ext cx="4114800" cy="2773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993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93B4E76-D147-464F-B1DD-29F5DEEF4749}"/>
              </a:ext>
            </a:extLst>
          </p:cNvPr>
          <p:cNvSpPr>
            <a:spLocks noGrp="1"/>
          </p:cNvSpPr>
          <p:nvPr>
            <p:ph type="title" hasCustomPrompt="1"/>
          </p:nvPr>
        </p:nvSpPr>
        <p:spPr>
          <a:xfrm>
            <a:off x="282247" y="1768527"/>
            <a:ext cx="4137355" cy="709741"/>
          </a:xfrm>
          <a:prstGeom prst="rect">
            <a:avLst/>
          </a:prstGeom>
        </p:spPr>
        <p:txBody>
          <a:bodyPr/>
          <a:lstStyle/>
          <a:p>
            <a:r>
              <a:rPr lang="en-US"/>
              <a:t>Click to edit title</a:t>
            </a:r>
          </a:p>
        </p:txBody>
      </p:sp>
      <p:grpSp>
        <p:nvGrpSpPr>
          <p:cNvPr id="11" name="Group 10">
            <a:extLst>
              <a:ext uri="{FF2B5EF4-FFF2-40B4-BE49-F238E27FC236}">
                <a16:creationId xmlns:a16="http://schemas.microsoft.com/office/drawing/2014/main" id="{47D5E82E-E774-DE4E-A42C-E572ED240DA7}"/>
              </a:ext>
            </a:extLst>
          </p:cNvPr>
          <p:cNvGrpSpPr/>
          <p:nvPr userDrawn="1"/>
        </p:nvGrpSpPr>
        <p:grpSpPr>
          <a:xfrm>
            <a:off x="9144" y="1"/>
            <a:ext cx="1647766" cy="1509523"/>
            <a:chOff x="10025268" y="-18034"/>
            <a:chExt cx="2124303" cy="1946080"/>
          </a:xfrm>
        </p:grpSpPr>
        <p:sp>
          <p:nvSpPr>
            <p:cNvPr id="12" name="Parallelogram 11">
              <a:extLst>
                <a:ext uri="{FF2B5EF4-FFF2-40B4-BE49-F238E27FC236}">
                  <a16:creationId xmlns:a16="http://schemas.microsoft.com/office/drawing/2014/main" id="{B27B18DB-ED68-9A46-A26F-B23B8D591DC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arallelogram 12">
              <a:extLst>
                <a:ext uri="{FF2B5EF4-FFF2-40B4-BE49-F238E27FC236}">
                  <a16:creationId xmlns:a16="http://schemas.microsoft.com/office/drawing/2014/main" id="{5FFB63B1-FAD3-9449-A7C6-372D2B71A9A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ext Placeholder 2">
            <a:extLst>
              <a:ext uri="{FF2B5EF4-FFF2-40B4-BE49-F238E27FC236}">
                <a16:creationId xmlns:a16="http://schemas.microsoft.com/office/drawing/2014/main" id="{7F0F510E-9842-BC45-BC79-8DA3DAB78993}"/>
              </a:ext>
            </a:extLst>
          </p:cNvPr>
          <p:cNvSpPr>
            <a:spLocks noGrp="1"/>
          </p:cNvSpPr>
          <p:nvPr>
            <p:ph type="body" idx="11" hasCustomPrompt="1"/>
          </p:nvPr>
        </p:nvSpPr>
        <p:spPr>
          <a:xfrm>
            <a:off x="282248" y="2551756"/>
            <a:ext cx="2308553"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Content Placeholder 2">
            <a:extLst>
              <a:ext uri="{FF2B5EF4-FFF2-40B4-BE49-F238E27FC236}">
                <a16:creationId xmlns:a16="http://schemas.microsoft.com/office/drawing/2014/main" id="{045ADB8A-E57F-C749-B3DE-7844C8352108}"/>
              </a:ext>
            </a:extLst>
          </p:cNvPr>
          <p:cNvSpPr>
            <a:spLocks noGrp="1"/>
          </p:cNvSpPr>
          <p:nvPr>
            <p:ph idx="22" hasCustomPrompt="1"/>
          </p:nvPr>
        </p:nvSpPr>
        <p:spPr>
          <a:xfrm>
            <a:off x="4572001" y="133351"/>
            <a:ext cx="4390532" cy="4301889"/>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6" name="Text Placeholder 2">
            <a:extLst>
              <a:ext uri="{FF2B5EF4-FFF2-40B4-BE49-F238E27FC236}">
                <a16:creationId xmlns:a16="http://schemas.microsoft.com/office/drawing/2014/main" id="{AAD9C806-1A9D-424C-8A43-A1B2C17122D8}"/>
              </a:ext>
            </a:extLst>
          </p:cNvPr>
          <p:cNvSpPr>
            <a:spLocks noGrp="1"/>
          </p:cNvSpPr>
          <p:nvPr>
            <p:ph type="body" idx="23" hasCustomPrompt="1"/>
          </p:nvPr>
        </p:nvSpPr>
        <p:spPr>
          <a:xfrm>
            <a:off x="282247" y="3105151"/>
            <a:ext cx="4137355" cy="1330089"/>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9359011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477F851-4958-4040-94FC-8864779A97F1}"/>
              </a:ext>
            </a:extLst>
          </p:cNvPr>
          <p:cNvSpPr>
            <a:spLocks noGrp="1"/>
          </p:cNvSpPr>
          <p:nvPr>
            <p:ph idx="24" hasCustomPrompt="1"/>
          </p:nvPr>
        </p:nvSpPr>
        <p:spPr>
          <a:xfrm>
            <a:off x="3300557"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8" name="Content Placeholder 2">
            <a:extLst>
              <a:ext uri="{FF2B5EF4-FFF2-40B4-BE49-F238E27FC236}">
                <a16:creationId xmlns:a16="http://schemas.microsoft.com/office/drawing/2014/main" id="{F1A47E85-6C59-F043-AEFB-7306A605F89F}"/>
              </a:ext>
            </a:extLst>
          </p:cNvPr>
          <p:cNvSpPr>
            <a:spLocks noGrp="1"/>
          </p:cNvSpPr>
          <p:nvPr>
            <p:ph idx="25" hasCustomPrompt="1"/>
          </p:nvPr>
        </p:nvSpPr>
        <p:spPr>
          <a:xfrm>
            <a:off x="381793"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9" name="Title 1">
            <a:extLst>
              <a:ext uri="{FF2B5EF4-FFF2-40B4-BE49-F238E27FC236}">
                <a16:creationId xmlns:a16="http://schemas.microsoft.com/office/drawing/2014/main" id="{2DCDB2BC-FFD3-9747-A8A4-F8776DEF1AB1}"/>
              </a:ext>
            </a:extLst>
          </p:cNvPr>
          <p:cNvSpPr>
            <a:spLocks noGrp="1"/>
          </p:cNvSpPr>
          <p:nvPr>
            <p:ph type="title" hasCustomPrompt="1"/>
          </p:nvPr>
        </p:nvSpPr>
        <p:spPr>
          <a:xfrm>
            <a:off x="1809310" y="264522"/>
            <a:ext cx="6881767" cy="709741"/>
          </a:xfrm>
          <a:prstGeom prst="rect">
            <a:avLst/>
          </a:prstGeom>
        </p:spPr>
        <p:txBody>
          <a:bodyPr/>
          <a:lstStyle/>
          <a:p>
            <a:r>
              <a:rPr lang="en-US"/>
              <a:t>Click to edit title</a:t>
            </a:r>
          </a:p>
        </p:txBody>
      </p:sp>
      <p:grpSp>
        <p:nvGrpSpPr>
          <p:cNvPr id="20" name="Group 19">
            <a:extLst>
              <a:ext uri="{FF2B5EF4-FFF2-40B4-BE49-F238E27FC236}">
                <a16:creationId xmlns:a16="http://schemas.microsoft.com/office/drawing/2014/main" id="{8816CECD-A0E3-CE43-96C3-2C44CB4FDAF1}"/>
              </a:ext>
            </a:extLst>
          </p:cNvPr>
          <p:cNvGrpSpPr/>
          <p:nvPr userDrawn="1"/>
        </p:nvGrpSpPr>
        <p:grpSpPr>
          <a:xfrm>
            <a:off x="9144" y="1"/>
            <a:ext cx="1647766" cy="1509523"/>
            <a:chOff x="10025268" y="-18034"/>
            <a:chExt cx="2124303" cy="1946080"/>
          </a:xfrm>
        </p:grpSpPr>
        <p:sp>
          <p:nvSpPr>
            <p:cNvPr id="21" name="Parallelogram 20">
              <a:extLst>
                <a:ext uri="{FF2B5EF4-FFF2-40B4-BE49-F238E27FC236}">
                  <a16:creationId xmlns:a16="http://schemas.microsoft.com/office/drawing/2014/main" id="{3BC615ED-A613-E94D-B1C1-D9CC9B5A607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Parallelogram 21">
              <a:extLst>
                <a:ext uri="{FF2B5EF4-FFF2-40B4-BE49-F238E27FC236}">
                  <a16:creationId xmlns:a16="http://schemas.microsoft.com/office/drawing/2014/main" id="{8463A7DC-7C24-864E-A137-C445DAFDA69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 Placeholder 2">
            <a:extLst>
              <a:ext uri="{FF2B5EF4-FFF2-40B4-BE49-F238E27FC236}">
                <a16:creationId xmlns:a16="http://schemas.microsoft.com/office/drawing/2014/main" id="{0734F8A0-8C4D-2A4B-A61D-8D98298D4FD7}"/>
              </a:ext>
            </a:extLst>
          </p:cNvPr>
          <p:cNvSpPr>
            <a:spLocks noGrp="1"/>
          </p:cNvSpPr>
          <p:nvPr>
            <p:ph type="body" idx="11" hasCustomPrompt="1"/>
          </p:nvPr>
        </p:nvSpPr>
        <p:spPr>
          <a:xfrm>
            <a:off x="1809310" y="1047751"/>
            <a:ext cx="6861313"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B770870B-DF84-694C-925A-F6F02FCC4BAC}"/>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29" name="Text Placeholder 2">
            <a:extLst>
              <a:ext uri="{FF2B5EF4-FFF2-40B4-BE49-F238E27FC236}">
                <a16:creationId xmlns:a16="http://schemas.microsoft.com/office/drawing/2014/main" id="{560DADAD-6E72-F34D-AA4D-C7B36D09D2F2}"/>
              </a:ext>
            </a:extLst>
          </p:cNvPr>
          <p:cNvSpPr>
            <a:spLocks noGrp="1"/>
          </p:cNvSpPr>
          <p:nvPr>
            <p:ph type="body" idx="26" hasCustomPrompt="1"/>
          </p:nvPr>
        </p:nvSpPr>
        <p:spPr>
          <a:xfrm>
            <a:off x="1893898" y="3394267"/>
            <a:ext cx="1040163" cy="559482"/>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0" name="Text Placeholder 2">
            <a:extLst>
              <a:ext uri="{FF2B5EF4-FFF2-40B4-BE49-F238E27FC236}">
                <a16:creationId xmlns:a16="http://schemas.microsoft.com/office/drawing/2014/main" id="{BAB0AC26-430F-8344-9B3F-A124EB65FD7A}"/>
              </a:ext>
            </a:extLst>
          </p:cNvPr>
          <p:cNvSpPr>
            <a:spLocks noGrp="1"/>
          </p:cNvSpPr>
          <p:nvPr>
            <p:ph type="body" idx="27" hasCustomPrompt="1"/>
          </p:nvPr>
        </p:nvSpPr>
        <p:spPr>
          <a:xfrm>
            <a:off x="1893898" y="3913647"/>
            <a:ext cx="1040163" cy="516560"/>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1" name="Text Placeholder 2">
            <a:extLst>
              <a:ext uri="{FF2B5EF4-FFF2-40B4-BE49-F238E27FC236}">
                <a16:creationId xmlns:a16="http://schemas.microsoft.com/office/drawing/2014/main" id="{C4B6346A-252A-E049-9230-6C10EAF2B3F5}"/>
              </a:ext>
            </a:extLst>
          </p:cNvPr>
          <p:cNvSpPr>
            <a:spLocks noGrp="1"/>
          </p:cNvSpPr>
          <p:nvPr>
            <p:ph type="body" idx="28" hasCustomPrompt="1"/>
          </p:nvPr>
        </p:nvSpPr>
        <p:spPr>
          <a:xfrm>
            <a:off x="4841924" y="3394267"/>
            <a:ext cx="1040163" cy="559482"/>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2" name="Text Placeholder 2">
            <a:extLst>
              <a:ext uri="{FF2B5EF4-FFF2-40B4-BE49-F238E27FC236}">
                <a16:creationId xmlns:a16="http://schemas.microsoft.com/office/drawing/2014/main" id="{96D9A472-A516-484A-B347-14239DB6D568}"/>
              </a:ext>
            </a:extLst>
          </p:cNvPr>
          <p:cNvSpPr>
            <a:spLocks noGrp="1"/>
          </p:cNvSpPr>
          <p:nvPr>
            <p:ph type="body" idx="29" hasCustomPrompt="1"/>
          </p:nvPr>
        </p:nvSpPr>
        <p:spPr>
          <a:xfrm>
            <a:off x="4841924" y="3913647"/>
            <a:ext cx="1040163" cy="516560"/>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3" name="Text Placeholder 2">
            <a:extLst>
              <a:ext uri="{FF2B5EF4-FFF2-40B4-BE49-F238E27FC236}">
                <a16:creationId xmlns:a16="http://schemas.microsoft.com/office/drawing/2014/main" id="{21A8F5EA-EBAD-014A-A4A9-7917BFCC7630}"/>
              </a:ext>
            </a:extLst>
          </p:cNvPr>
          <p:cNvSpPr>
            <a:spLocks noGrp="1"/>
          </p:cNvSpPr>
          <p:nvPr>
            <p:ph type="body" idx="30" hasCustomPrompt="1"/>
          </p:nvPr>
        </p:nvSpPr>
        <p:spPr>
          <a:xfrm>
            <a:off x="3383917" y="3875524"/>
            <a:ext cx="1198218" cy="277326"/>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34" name="Content Placeholder 2">
            <a:extLst>
              <a:ext uri="{FF2B5EF4-FFF2-40B4-BE49-F238E27FC236}">
                <a16:creationId xmlns:a16="http://schemas.microsoft.com/office/drawing/2014/main" id="{186CB751-F5FA-8844-96D6-8DF8100D7D59}"/>
              </a:ext>
            </a:extLst>
          </p:cNvPr>
          <p:cNvSpPr>
            <a:spLocks noGrp="1"/>
          </p:cNvSpPr>
          <p:nvPr>
            <p:ph idx="31" hasCustomPrompt="1"/>
          </p:nvPr>
        </p:nvSpPr>
        <p:spPr>
          <a:xfrm>
            <a:off x="624858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37" name="Text Placeholder 2">
            <a:extLst>
              <a:ext uri="{FF2B5EF4-FFF2-40B4-BE49-F238E27FC236}">
                <a16:creationId xmlns:a16="http://schemas.microsoft.com/office/drawing/2014/main" id="{46F3EEBD-4525-5B4D-B371-BE9A85E4C090}"/>
              </a:ext>
            </a:extLst>
          </p:cNvPr>
          <p:cNvSpPr>
            <a:spLocks noGrp="1"/>
          </p:cNvSpPr>
          <p:nvPr>
            <p:ph type="body" idx="32" hasCustomPrompt="1"/>
          </p:nvPr>
        </p:nvSpPr>
        <p:spPr>
          <a:xfrm>
            <a:off x="7789948" y="3394267"/>
            <a:ext cx="1040163" cy="559482"/>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8" name="Text Placeholder 2">
            <a:extLst>
              <a:ext uri="{FF2B5EF4-FFF2-40B4-BE49-F238E27FC236}">
                <a16:creationId xmlns:a16="http://schemas.microsoft.com/office/drawing/2014/main" id="{B2BEA428-2CD7-F640-9F09-123BA38EACD4}"/>
              </a:ext>
            </a:extLst>
          </p:cNvPr>
          <p:cNvSpPr>
            <a:spLocks noGrp="1"/>
          </p:cNvSpPr>
          <p:nvPr>
            <p:ph type="body" idx="33" hasCustomPrompt="1"/>
          </p:nvPr>
        </p:nvSpPr>
        <p:spPr>
          <a:xfrm>
            <a:off x="7789948" y="3913647"/>
            <a:ext cx="1040163" cy="516560"/>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9" name="Text Placeholder 2">
            <a:extLst>
              <a:ext uri="{FF2B5EF4-FFF2-40B4-BE49-F238E27FC236}">
                <a16:creationId xmlns:a16="http://schemas.microsoft.com/office/drawing/2014/main" id="{874B7249-DCCA-4140-9E9E-F3E64E2BB47B}"/>
              </a:ext>
            </a:extLst>
          </p:cNvPr>
          <p:cNvSpPr>
            <a:spLocks noGrp="1"/>
          </p:cNvSpPr>
          <p:nvPr>
            <p:ph type="body" idx="34" hasCustomPrompt="1"/>
          </p:nvPr>
        </p:nvSpPr>
        <p:spPr>
          <a:xfrm>
            <a:off x="6331942" y="3875524"/>
            <a:ext cx="1198218" cy="277326"/>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Tree>
    <p:extLst>
      <p:ext uri="{BB962C8B-B14F-4D97-AF65-F5344CB8AC3E}">
        <p14:creationId xmlns:p14="http://schemas.microsoft.com/office/powerpoint/2010/main" val="36162891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381793"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809310" y="264522"/>
            <a:ext cx="7029891"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9144" y="1"/>
            <a:ext cx="1647766"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809310" y="1047751"/>
            <a:ext cx="7029891"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893898" y="3394267"/>
            <a:ext cx="1040163" cy="559482"/>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893898" y="3913647"/>
            <a:ext cx="1040163" cy="516560"/>
          </a:xfrm>
          <a:prstGeom prst="rect">
            <a:avLst/>
          </a:prstGeom>
        </p:spPr>
        <p:txBody>
          <a:bodyPr numCol="1" anchor="t">
            <a:noAutofit/>
          </a:bodyPr>
          <a:lstStyle>
            <a:lvl1pPr marL="342892" indent="-342892"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4496082" y="3633358"/>
            <a:ext cx="4343118" cy="286819"/>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12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4496082" y="3977402"/>
            <a:ext cx="4343118" cy="507874"/>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0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4496082" y="2647951"/>
            <a:ext cx="4343118" cy="286819"/>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12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4496082" y="2991995"/>
            <a:ext cx="4343118" cy="507874"/>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0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4496082" y="1657351"/>
            <a:ext cx="4343118" cy="286819"/>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12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4496082" y="2001395"/>
            <a:ext cx="4343118" cy="507874"/>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0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5981628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1"/>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2"/>
            <a:ext cx="3465495" cy="391927"/>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962837"/>
            <a:ext cx="4159018" cy="2863226"/>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1" y="2583194"/>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730654" y="954353"/>
            <a:ext cx="2763269"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2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06" y="334739"/>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9"/>
            <a:ext cx="3465496"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42658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3"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90" y="1696220"/>
            <a:ext cx="3465495" cy="391927"/>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4674363" y="1962837"/>
            <a:ext cx="4159018" cy="2863226"/>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2" y="2583194"/>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6070112" y="954353"/>
            <a:ext cx="2763269"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2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078" y="334739"/>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3"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9"/>
            <a:ext cx="3465496"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873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olution">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64B9FEF4-A968-467B-BC75-A5811A93672E}"/>
              </a:ext>
            </a:extLst>
          </p:cNvPr>
          <p:cNvSpPr>
            <a:spLocks noGrp="1"/>
          </p:cNvSpPr>
          <p:nvPr>
            <p:ph type="pic" sz="quarter" idx="10"/>
          </p:nvPr>
        </p:nvSpPr>
        <p:spPr>
          <a:xfrm>
            <a:off x="2599843" y="2571751"/>
            <a:ext cx="2406111" cy="2069024"/>
          </a:xfrm>
        </p:spPr>
        <p:txBody>
          <a:bodyPr/>
          <a:lstStyle/>
          <a:p>
            <a:endParaRPr lang="id-ID"/>
          </a:p>
        </p:txBody>
      </p:sp>
      <p:sp>
        <p:nvSpPr>
          <p:cNvPr id="4" name="Tampungan Gambar 7">
            <a:extLst>
              <a:ext uri="{FF2B5EF4-FFF2-40B4-BE49-F238E27FC236}">
                <a16:creationId xmlns:a16="http://schemas.microsoft.com/office/drawing/2014/main" id="{2BB4C387-5221-4A4E-B216-0FC1C75F3062}"/>
              </a:ext>
            </a:extLst>
          </p:cNvPr>
          <p:cNvSpPr>
            <a:spLocks noGrp="1"/>
          </p:cNvSpPr>
          <p:nvPr>
            <p:ph type="pic" sz="quarter" idx="11"/>
          </p:nvPr>
        </p:nvSpPr>
        <p:spPr>
          <a:xfrm>
            <a:off x="5110567" y="2571751"/>
            <a:ext cx="4033433" cy="2069024"/>
          </a:xfrm>
        </p:spPr>
        <p:txBody>
          <a:bodyPr/>
          <a:lstStyle/>
          <a:p>
            <a:endParaRPr lang="id-ID"/>
          </a:p>
        </p:txBody>
      </p:sp>
    </p:spTree>
    <p:extLst>
      <p:ext uri="{BB962C8B-B14F-4D97-AF65-F5344CB8AC3E}">
        <p14:creationId xmlns:p14="http://schemas.microsoft.com/office/powerpoint/2010/main" val="284869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8936" y="4528"/>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2"/>
            <a:ext cx="3465495" cy="391927"/>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123950"/>
            <a:ext cx="4159018" cy="3702112"/>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1" y="2583194"/>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334906" y="423205"/>
            <a:ext cx="4159017"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2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9"/>
            <a:ext cx="3465496"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633817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3"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90" y="1696220"/>
            <a:ext cx="3465495" cy="391927"/>
          </a:xfrm>
          <a:prstGeom prst="rect">
            <a:avLst/>
          </a:prstGeom>
        </p:spPr>
        <p:txBody>
          <a:bodyPr numCol="1" anchor="t">
            <a:noAutofit/>
          </a:bodyPr>
          <a:lstStyle>
            <a:lvl1pPr marL="342892" indent="-342892"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2" y="2583194"/>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3"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9"/>
            <a:ext cx="3465496"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a:extLst>
              <a:ext uri="{FF2B5EF4-FFF2-40B4-BE49-F238E27FC236}">
                <a16:creationId xmlns:a16="http://schemas.microsoft.com/office/drawing/2014/main" id="{E6265F74-EA53-1745-A96B-9007679B5E64}"/>
              </a:ext>
            </a:extLst>
          </p:cNvPr>
          <p:cNvSpPr>
            <a:spLocks noGrp="1"/>
          </p:cNvSpPr>
          <p:nvPr>
            <p:ph type="body" idx="19" hasCustomPrompt="1"/>
          </p:nvPr>
        </p:nvSpPr>
        <p:spPr>
          <a:xfrm>
            <a:off x="4660509" y="1123950"/>
            <a:ext cx="4159018" cy="3702112"/>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200" b="0">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Text Placeholder 2">
            <a:extLst>
              <a:ext uri="{FF2B5EF4-FFF2-40B4-BE49-F238E27FC236}">
                <a16:creationId xmlns:a16="http://schemas.microsoft.com/office/drawing/2014/main" id="{E576657A-3A37-5640-9072-CEDBBA1CA580}"/>
              </a:ext>
            </a:extLst>
          </p:cNvPr>
          <p:cNvSpPr>
            <a:spLocks noGrp="1"/>
          </p:cNvSpPr>
          <p:nvPr>
            <p:ph type="body" idx="23" hasCustomPrompt="1"/>
          </p:nvPr>
        </p:nvSpPr>
        <p:spPr>
          <a:xfrm>
            <a:off x="4660510" y="423205"/>
            <a:ext cx="4159017" cy="391927"/>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2400" b="1">
                <a:solidFill>
                  <a:schemeClr val="bg1"/>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spTree>
    <p:extLst>
      <p:ext uri="{BB962C8B-B14F-4D97-AF65-F5344CB8AC3E}">
        <p14:creationId xmlns:p14="http://schemas.microsoft.com/office/powerpoint/2010/main" val="900505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Slide-Lap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CE242-9B10-4840-A395-F73392495836}"/>
              </a:ext>
            </a:extLst>
          </p:cNvPr>
          <p:cNvSpPr/>
          <p:nvPr userDrawn="1"/>
        </p:nvSpPr>
        <p:spPr>
          <a:xfrm>
            <a:off x="228600" y="447675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57200" y="205980"/>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BB37A3-C063-4642-8179-339E5398B6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1" y="1063229"/>
            <a:ext cx="8021491" cy="4159293"/>
          </a:xfrm>
          <a:prstGeom prst="rect">
            <a:avLst/>
          </a:prstGeom>
        </p:spPr>
      </p:pic>
      <p:sp>
        <p:nvSpPr>
          <p:cNvPr id="7" name="Content Placeholder 2">
            <a:extLst>
              <a:ext uri="{FF2B5EF4-FFF2-40B4-BE49-F238E27FC236}">
                <a16:creationId xmlns:a16="http://schemas.microsoft.com/office/drawing/2014/main" id="{D37BBC00-F211-0D46-8A80-313E60A34D41}"/>
              </a:ext>
            </a:extLst>
          </p:cNvPr>
          <p:cNvSpPr>
            <a:spLocks noGrp="1"/>
          </p:cNvSpPr>
          <p:nvPr>
            <p:ph idx="10"/>
          </p:nvPr>
        </p:nvSpPr>
        <p:spPr>
          <a:xfrm>
            <a:off x="2105745" y="1276350"/>
            <a:ext cx="5029200" cy="31242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255544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ndard-Slide-Iphon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8" name="Picture 7" descr="A hand holding a cell phone&#10;&#10;Description automatically generated">
            <a:extLst>
              <a:ext uri="{FF2B5EF4-FFF2-40B4-BE49-F238E27FC236}">
                <a16:creationId xmlns:a16="http://schemas.microsoft.com/office/drawing/2014/main" id="{F60E2105-5E72-124E-884C-3E9B83EDDA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913" b="35665"/>
          <a:stretch/>
        </p:blipFill>
        <p:spPr>
          <a:xfrm>
            <a:off x="6024002" y="819150"/>
            <a:ext cx="3119998" cy="4324351"/>
          </a:xfrm>
          <a:prstGeom prst="rect">
            <a:avLst/>
          </a:prstGeom>
        </p:spPr>
      </p:pic>
      <p:sp>
        <p:nvSpPr>
          <p:cNvPr id="9" name="Text Placeholder 2">
            <a:extLst>
              <a:ext uri="{FF2B5EF4-FFF2-40B4-BE49-F238E27FC236}">
                <a16:creationId xmlns:a16="http://schemas.microsoft.com/office/drawing/2014/main" id="{EED80089-F70A-4243-92E1-B48E1D2E6403}"/>
              </a:ext>
            </a:extLst>
          </p:cNvPr>
          <p:cNvSpPr>
            <a:spLocks noGrp="1"/>
          </p:cNvSpPr>
          <p:nvPr>
            <p:ph type="body" sz="half" idx="1"/>
          </p:nvPr>
        </p:nvSpPr>
        <p:spPr>
          <a:xfrm>
            <a:off x="457200" y="1200152"/>
            <a:ext cx="5410200" cy="3276599"/>
          </a:xfrm>
          <a:prstGeom prst="rect">
            <a:avLst/>
          </a:prstGeom>
        </p:spPr>
        <p:txBody>
          <a:bodyPr/>
          <a:lstStyle>
            <a:lvl1pPr marL="342892" indent="-342892">
              <a:buClr>
                <a:srgbClr val="A0C65C"/>
              </a:buClr>
              <a:buFont typeface="Arial" panose="020B0604020202020204" pitchFamily="34" charset="0"/>
              <a:buChar cha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DF48BF5-2D53-D648-887D-FC7F6B519C7E}"/>
              </a:ext>
            </a:extLst>
          </p:cNvPr>
          <p:cNvSpPr>
            <a:spLocks noGrp="1"/>
          </p:cNvSpPr>
          <p:nvPr>
            <p:ph idx="10"/>
          </p:nvPr>
        </p:nvSpPr>
        <p:spPr>
          <a:xfrm>
            <a:off x="6629400" y="1428750"/>
            <a:ext cx="1371600" cy="25146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72979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457200" y="1586115"/>
            <a:ext cx="4038600" cy="2504671"/>
          </a:xfrm>
          <a:prstGeom prst="rect">
            <a:avLst/>
          </a:prstGeom>
        </p:spPr>
        <p:txBody>
          <a:bodyPr>
            <a:normAutofit/>
          </a:bodyPr>
          <a:lstStyle>
            <a:lvl1pPr marL="0" indent="0">
              <a:buClr>
                <a:srgbClr val="A0C65C"/>
              </a:buClr>
              <a:buFont typeface="Arial" panose="020B0604020202020204" pitchFamily="34" charset="0"/>
              <a:buNone/>
              <a:defRPr sz="2400">
                <a:solidFill>
                  <a:schemeClr val="tx1">
                    <a:lumMod val="65000"/>
                    <a:lumOff val="35000"/>
                  </a:schemeClr>
                </a:solidFill>
              </a:defRPr>
            </a:lvl1pPr>
            <a:lvl2pPr marL="457189" indent="0">
              <a:buClr>
                <a:srgbClr val="A0C65C"/>
              </a:buClr>
              <a:buFont typeface="Arial" panose="020B0604020202020204" pitchFamily="34" charset="0"/>
              <a:buNone/>
              <a:defRPr sz="2400">
                <a:solidFill>
                  <a:schemeClr val="tx1">
                    <a:lumMod val="65000"/>
                    <a:lumOff val="35000"/>
                  </a:schemeClr>
                </a:solidFill>
              </a:defRPr>
            </a:lvl2pPr>
            <a:lvl3pPr marL="914378" indent="0">
              <a:buClr>
                <a:srgbClr val="A0C65C"/>
              </a:buClr>
              <a:buFont typeface="Arial" panose="020B0604020202020204" pitchFamily="34" charset="0"/>
              <a:buNone/>
              <a:defRPr sz="2000">
                <a:solidFill>
                  <a:schemeClr val="tx1">
                    <a:lumMod val="65000"/>
                    <a:lumOff val="35000"/>
                  </a:schemeClr>
                </a:solidFill>
              </a:defRPr>
            </a:lvl3pPr>
            <a:lvl4pPr marL="1371566" indent="0">
              <a:buClr>
                <a:srgbClr val="A0C65C"/>
              </a:buClr>
              <a:buFont typeface="Arial" panose="020B0604020202020204" pitchFamily="34" charset="0"/>
              <a:buNone/>
              <a:defRPr sz="1800">
                <a:solidFill>
                  <a:schemeClr val="tx1">
                    <a:lumMod val="65000"/>
                    <a:lumOff val="35000"/>
                  </a:schemeClr>
                </a:solidFill>
              </a:defRPr>
            </a:lvl4pPr>
            <a:lvl5pPr marL="1828754" indent="0">
              <a:buClr>
                <a:srgbClr val="A0C65C"/>
              </a:buClr>
              <a:buFont typeface="Arial" panose="020B0604020202020204" pitchFamily="34" charset="0"/>
              <a:buNone/>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304800" y="28575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4724400" y="1200152"/>
            <a:ext cx="39624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457189" indent="0">
              <a:buClr>
                <a:srgbClr val="A0C65C"/>
              </a:buClr>
              <a:buFont typeface="Arial" panose="020B0604020202020204" pitchFamily="34" charset="0"/>
              <a:buNone/>
              <a:defRPr>
                <a:solidFill>
                  <a:schemeClr val="tx1">
                    <a:lumMod val="65000"/>
                    <a:lumOff val="35000"/>
                  </a:schemeClr>
                </a:solidFill>
              </a:defRPr>
            </a:lvl2pPr>
            <a:lvl3pPr marL="914378" indent="0">
              <a:buClr>
                <a:srgbClr val="A0C65C"/>
              </a:buClr>
              <a:buFont typeface="Arial" panose="020B0604020202020204" pitchFamily="34" charset="0"/>
              <a:buNone/>
              <a:defRPr>
                <a:solidFill>
                  <a:schemeClr val="tx1">
                    <a:lumMod val="65000"/>
                    <a:lumOff val="35000"/>
                  </a:schemeClr>
                </a:solidFill>
              </a:defRPr>
            </a:lvl3pPr>
            <a:lvl4pPr marL="1371566" indent="0">
              <a:buClr>
                <a:srgbClr val="A0C65C"/>
              </a:buClr>
              <a:buFont typeface="Arial" panose="020B0604020202020204" pitchFamily="34" charset="0"/>
              <a:buNone/>
              <a:defRPr>
                <a:solidFill>
                  <a:schemeClr val="tx1">
                    <a:lumMod val="65000"/>
                    <a:lumOff val="35000"/>
                  </a:schemeClr>
                </a:solidFill>
              </a:defRPr>
            </a:lvl4pPr>
            <a:lvl5pPr marL="1828754"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98" y="361951"/>
            <a:ext cx="11172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1030305" y="4182360"/>
            <a:ext cx="3465496" cy="294391"/>
          </a:xfrm>
          <a:prstGeom prst="rect">
            <a:avLst/>
          </a:prstGeom>
        </p:spPr>
        <p:txBody>
          <a:bodyPr numCol="1" anchor="t">
            <a:normAutofit/>
          </a:bodyPr>
          <a:lstStyle>
            <a:lvl1pPr marL="342892" indent="-342892" algn="r">
              <a:lnSpc>
                <a:spcPct val="100000"/>
              </a:lnSpc>
              <a:buClr>
                <a:srgbClr val="A0C65C"/>
              </a:buClr>
              <a:buFont typeface="Arial" panose="020B0604020202020204" pitchFamily="34" charset="0"/>
              <a:buNone/>
              <a:defRPr sz="12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83253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20085827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2"/>
            <a:ext cx="8229600" cy="3352799"/>
          </a:xfr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406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Visi Only">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5B45D5E8-C8A4-484B-9C52-0C815354EB43}"/>
              </a:ext>
            </a:extLst>
          </p:cNvPr>
          <p:cNvSpPr>
            <a:spLocks noGrp="1"/>
          </p:cNvSpPr>
          <p:nvPr>
            <p:ph type="pic" sz="quarter" idx="10"/>
          </p:nvPr>
        </p:nvSpPr>
        <p:spPr>
          <a:xfrm>
            <a:off x="0" y="0"/>
            <a:ext cx="5265549" cy="5143500"/>
          </a:xfrm>
        </p:spPr>
        <p:txBody>
          <a:bodyPr/>
          <a:lstStyle/>
          <a:p>
            <a:endParaRPr lang="id-ID"/>
          </a:p>
        </p:txBody>
      </p:sp>
    </p:spTree>
    <p:extLst>
      <p:ext uri="{BB962C8B-B14F-4D97-AF65-F5344CB8AC3E}">
        <p14:creationId xmlns:p14="http://schemas.microsoft.com/office/powerpoint/2010/main" val="784148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2"/>
            <a:ext cx="8229600" cy="3295943"/>
          </a:xfrm>
          <a:prstGeom prst="rect">
            <a:avLst/>
          </a:prstGeom>
        </p:spPr>
        <p:txBody>
          <a:bodyPr/>
          <a:lstStyle>
            <a:lvl1pPr marL="342892" indent="-342892">
              <a:buClr>
                <a:srgbClr val="A0C65C"/>
              </a:buClr>
              <a:buFont typeface="Arial" panose="020B0604020202020204" pitchFamily="34" charset="0"/>
              <a:buChar cha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2115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2"/>
            <a:ext cx="8229600" cy="2971799"/>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311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7423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7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ColTx">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2"/>
            <a:ext cx="4038600" cy="3276599"/>
          </a:xfrm>
          <a:prstGeom prst="rect">
            <a:avLst/>
          </a:prstGeom>
        </p:spPr>
        <p:txBody>
          <a:bodyPr/>
          <a:lstStyle>
            <a:lvl1pPr marL="342892" indent="-342892">
              <a:buClr>
                <a:srgbClr val="A0C65C"/>
              </a:buClr>
              <a:buFont typeface="Arial" panose="020B0604020202020204" pitchFamily="34" charset="0"/>
              <a:buChar cha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2"/>
            <a:ext cx="4038600" cy="3276599"/>
          </a:xfrm>
          <a:prstGeom prst="rect">
            <a:avLst/>
          </a:prstGeom>
        </p:spPr>
        <p:txBody>
          <a:bodyPr/>
          <a:lstStyle>
            <a:lvl1pPr marL="342892" indent="-342892">
              <a:buClr>
                <a:srgbClr val="A0C65C"/>
              </a:buClr>
              <a:buFont typeface="Arial" panose="020B0604020202020204" pitchFamily="34" charset="0"/>
              <a:buChar cha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490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Visi Only">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5B45D5E8-C8A4-484B-9C52-0C815354EB43}"/>
              </a:ext>
            </a:extLst>
          </p:cNvPr>
          <p:cNvSpPr>
            <a:spLocks noGrp="1"/>
          </p:cNvSpPr>
          <p:nvPr>
            <p:ph type="pic" sz="quarter" idx="10"/>
          </p:nvPr>
        </p:nvSpPr>
        <p:spPr>
          <a:xfrm>
            <a:off x="0" y="0"/>
            <a:ext cx="5265549" cy="5143500"/>
          </a:xfrm>
        </p:spPr>
        <p:txBody>
          <a:bodyPr/>
          <a:lstStyle/>
          <a:p>
            <a:endParaRPr lang="id-ID"/>
          </a:p>
        </p:txBody>
      </p:sp>
    </p:spTree>
    <p:extLst>
      <p:ext uri="{BB962C8B-B14F-4D97-AF65-F5344CB8AC3E}">
        <p14:creationId xmlns:p14="http://schemas.microsoft.com/office/powerpoint/2010/main" val="14926189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17090774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Slide-HC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6F167C7B-8626-AA4F-9A40-50EEF8FA0970}"/>
              </a:ext>
            </a:extLst>
          </p:cNvPr>
          <p:cNvSpPr/>
          <p:nvPr userDrawn="1"/>
        </p:nvSpPr>
        <p:spPr>
          <a:xfrm>
            <a:off x="381000" y="285750"/>
            <a:ext cx="30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1732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956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52799"/>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917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Title and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276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2033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HC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344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ampungan Gambar 7">
            <a:extLst>
              <a:ext uri="{FF2B5EF4-FFF2-40B4-BE49-F238E27FC236}">
                <a16:creationId xmlns:a16="http://schemas.microsoft.com/office/drawing/2014/main" id="{E85C1AFB-B988-4EAE-95CF-4B628AA24F10}"/>
              </a:ext>
            </a:extLst>
          </p:cNvPr>
          <p:cNvSpPr>
            <a:spLocks noGrp="1"/>
          </p:cNvSpPr>
          <p:nvPr>
            <p:ph type="pic" sz="quarter" idx="10"/>
          </p:nvPr>
        </p:nvSpPr>
        <p:spPr>
          <a:xfrm>
            <a:off x="0" y="0"/>
            <a:ext cx="9144000" cy="5143500"/>
          </a:xfrm>
          <a:prstGeom prst="rect">
            <a:avLst/>
          </a:prstGeom>
        </p:spPr>
        <p:txBody>
          <a:bodyPr/>
          <a:lstStyle/>
          <a:p>
            <a:endParaRPr lang="id-ID"/>
          </a:p>
        </p:txBody>
      </p:sp>
    </p:spTree>
    <p:extLst>
      <p:ext uri="{BB962C8B-B14F-4D97-AF65-F5344CB8AC3E}">
        <p14:creationId xmlns:p14="http://schemas.microsoft.com/office/powerpoint/2010/main" val="41426704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over Lef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582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ver Righ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729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32887933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Slide-HC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6F167C7B-8626-AA4F-9A40-50EEF8FA0970}"/>
              </a:ext>
            </a:extLst>
          </p:cNvPr>
          <p:cNvSpPr/>
          <p:nvPr userDrawn="1"/>
        </p:nvSpPr>
        <p:spPr>
          <a:xfrm>
            <a:off x="381000" y="285750"/>
            <a:ext cx="30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506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143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52799"/>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7115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reserve="1">
  <p:cSld name="Title and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7259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7033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HC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73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ver Lef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357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8" name="Tampungan Gambar 7">
            <a:extLst>
              <a:ext uri="{FF2B5EF4-FFF2-40B4-BE49-F238E27FC236}">
                <a16:creationId xmlns:a16="http://schemas.microsoft.com/office/drawing/2014/main" id="{E85C1AFB-B988-4EAE-95CF-4B628AA24F10}"/>
              </a:ext>
            </a:extLst>
          </p:cNvPr>
          <p:cNvSpPr>
            <a:spLocks noGrp="1"/>
          </p:cNvSpPr>
          <p:nvPr>
            <p:ph type="pic" sz="quarter" idx="10"/>
          </p:nvPr>
        </p:nvSpPr>
        <p:spPr>
          <a:xfrm>
            <a:off x="5672380" y="0"/>
            <a:ext cx="3471620" cy="5143500"/>
          </a:xfrm>
          <a:prstGeom prst="rect">
            <a:avLst/>
          </a:prstGeom>
        </p:spPr>
        <p:txBody>
          <a:bodyPr/>
          <a:lstStyle/>
          <a:p>
            <a:endParaRPr lang="id-ID"/>
          </a:p>
        </p:txBody>
      </p:sp>
      <p:sp>
        <p:nvSpPr>
          <p:cNvPr id="3" name="Tampungan Gambar 7">
            <a:extLst>
              <a:ext uri="{FF2B5EF4-FFF2-40B4-BE49-F238E27FC236}">
                <a16:creationId xmlns:a16="http://schemas.microsoft.com/office/drawing/2014/main" id="{692FA88D-242C-457A-ABD9-035003529C91}"/>
              </a:ext>
            </a:extLst>
          </p:cNvPr>
          <p:cNvSpPr>
            <a:spLocks noGrp="1"/>
          </p:cNvSpPr>
          <p:nvPr>
            <p:ph type="pic" sz="quarter" idx="11"/>
          </p:nvPr>
        </p:nvSpPr>
        <p:spPr>
          <a:xfrm>
            <a:off x="2" y="0"/>
            <a:ext cx="406830" cy="4502671"/>
          </a:xfrm>
          <a:prstGeom prst="rect">
            <a:avLst/>
          </a:prstGeom>
        </p:spPr>
        <p:txBody>
          <a:bodyPr/>
          <a:lstStyle/>
          <a:p>
            <a:endParaRPr lang="id-ID"/>
          </a:p>
        </p:txBody>
      </p:sp>
    </p:spTree>
    <p:extLst>
      <p:ext uri="{BB962C8B-B14F-4D97-AF65-F5344CB8AC3E}">
        <p14:creationId xmlns:p14="http://schemas.microsoft.com/office/powerpoint/2010/main" val="11785840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ver Righ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698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396B-EC18-4E4D-BE84-1DF9E83670A6}"/>
              </a:ext>
            </a:extLst>
          </p:cNvPr>
          <p:cNvSpPr>
            <a:spLocks noGrp="1"/>
          </p:cNvSpPr>
          <p:nvPr>
            <p:ph type="title"/>
          </p:nvPr>
        </p:nvSpPr>
        <p:spPr>
          <a:xfrm>
            <a:off x="628650" y="273844"/>
            <a:ext cx="7886700" cy="994172"/>
          </a:xfrm>
          <a:prstGeom prst="rect">
            <a:avLst/>
          </a:prstGeom>
        </p:spPr>
        <p:txBody>
          <a:bodyPr/>
          <a:lstStyle>
            <a:lvl1pPr>
              <a:defRPr b="1" i="0">
                <a:solidFill>
                  <a:srgbClr val="00AFE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C64C673-FC54-1A4E-9954-868D6DC6D264}"/>
              </a:ext>
            </a:extLst>
          </p:cNvPr>
          <p:cNvSpPr>
            <a:spLocks noGrp="1"/>
          </p:cNvSpPr>
          <p:nvPr>
            <p:ph sz="half" idx="1"/>
          </p:nvPr>
        </p:nvSpPr>
        <p:spPr>
          <a:xfrm>
            <a:off x="628650" y="1369219"/>
            <a:ext cx="3886200" cy="3263504"/>
          </a:xfrm>
          <a:prstGeom prst="rect">
            <a:avLst/>
          </a:prstGeom>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latin typeface="Arial" panose="020B0604020202020204" pitchFamily="34" charset="0"/>
                <a:cs typeface="Arial" panose="020B0604020202020204" pitchFamily="34" charset="0"/>
              </a:defRPr>
            </a:lvl2pPr>
            <a:lvl3pPr>
              <a:defRPr>
                <a:solidFill>
                  <a:schemeClr val="bg1">
                    <a:lumMod val="50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5895DD-190B-4B4B-AA5B-E9D3DCB02998}"/>
              </a:ext>
            </a:extLst>
          </p:cNvPr>
          <p:cNvSpPr>
            <a:spLocks noGrp="1"/>
          </p:cNvSpPr>
          <p:nvPr>
            <p:ph sz="half" idx="2"/>
          </p:nvPr>
        </p:nvSpPr>
        <p:spPr>
          <a:xfrm>
            <a:off x="4629150" y="1369219"/>
            <a:ext cx="3886200" cy="3263504"/>
          </a:xfrm>
          <a:prstGeom prst="rect">
            <a:avLst/>
          </a:prstGeom>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latin typeface="Arial" panose="020B0604020202020204" pitchFamily="34" charset="0"/>
                <a:cs typeface="Arial" panose="020B0604020202020204" pitchFamily="34" charset="0"/>
              </a:defRPr>
            </a:lvl2pPr>
            <a:lvl3pPr>
              <a:defRPr>
                <a:solidFill>
                  <a:schemeClr val="bg1">
                    <a:lumMod val="50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E5802C09-450E-794F-9B73-F99A95825FA9}"/>
              </a:ext>
            </a:extLst>
          </p:cNvPr>
          <p:cNvCxnSpPr>
            <a:cxnSpLocks/>
          </p:cNvCxnSpPr>
          <p:nvPr userDrawn="1"/>
        </p:nvCxnSpPr>
        <p:spPr>
          <a:xfrm>
            <a:off x="559469" y="271463"/>
            <a:ext cx="0" cy="4572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3FAC1F9-F0DB-D44A-9B31-6B12EE6430DB}"/>
              </a:ext>
            </a:extLst>
          </p:cNvPr>
          <p:cNvSpPr>
            <a:spLocks noGrp="1"/>
          </p:cNvSpPr>
          <p:nvPr>
            <p:ph type="sldNum" sz="quarter" idx="4"/>
          </p:nvPr>
        </p:nvSpPr>
        <p:spPr>
          <a:xfrm>
            <a:off x="8622031" y="4867811"/>
            <a:ext cx="400040" cy="161925"/>
          </a:xfrm>
          <a:prstGeom prst="rect">
            <a:avLst/>
          </a:prstGeom>
        </p:spPr>
        <p:txBody>
          <a:bodyPr vert="horz" lIns="91440" tIns="45720" rIns="91440" bIns="45720" rtlCol="0" anchor="ctr"/>
          <a:lstStyle>
            <a:lvl1pPr algn="ctr">
              <a:defRPr sz="525">
                <a:solidFill>
                  <a:schemeClr val="bg1">
                    <a:lumMod val="75000"/>
                  </a:schemeClr>
                </a:solidFill>
                <a:latin typeface="Arial"/>
              </a:defRPr>
            </a:lvl1pPr>
          </a:lstStyle>
          <a:p>
            <a:r>
              <a:rPr lang="en-US"/>
              <a:t>Page </a:t>
            </a:r>
            <a:fld id="{B4DC8489-238C-DE49-B14D-0582873A6918}" type="slidenum">
              <a:rPr lang="en-US" smtClean="0"/>
              <a:pPr/>
              <a:t>‹#›</a:t>
            </a:fld>
            <a:endParaRPr lang="en-US"/>
          </a:p>
        </p:txBody>
      </p:sp>
    </p:spTree>
    <p:extLst>
      <p:ext uri="{BB962C8B-B14F-4D97-AF65-F5344CB8AC3E}">
        <p14:creationId xmlns:p14="http://schemas.microsoft.com/office/powerpoint/2010/main" val="20809600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Slide-HC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6F167C7B-8626-AA4F-9A40-50EEF8FA0970}"/>
              </a:ext>
            </a:extLst>
          </p:cNvPr>
          <p:cNvSpPr/>
          <p:nvPr userDrawn="1"/>
        </p:nvSpPr>
        <p:spPr>
          <a:xfrm>
            <a:off x="381000" y="285750"/>
            <a:ext cx="304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4004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274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52799"/>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3687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reserve="1">
  <p:cSld name="Title and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418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1"/>
            <a:ext cx="4038600" cy="33528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5096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HC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279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Cover Lef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1416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ver Righ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1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About Us">
    <p:spTree>
      <p:nvGrpSpPr>
        <p:cNvPr id="1" name=""/>
        <p:cNvGrpSpPr/>
        <p:nvPr/>
      </p:nvGrpSpPr>
      <p:grpSpPr>
        <a:xfrm>
          <a:off x="0" y="0"/>
          <a:ext cx="0" cy="0"/>
          <a:chOff x="0" y="0"/>
          <a:chExt cx="0" cy="0"/>
        </a:xfrm>
      </p:grpSpPr>
      <p:sp>
        <p:nvSpPr>
          <p:cNvPr id="4" name="Tampungan Gambar 7">
            <a:extLst>
              <a:ext uri="{FF2B5EF4-FFF2-40B4-BE49-F238E27FC236}">
                <a16:creationId xmlns:a16="http://schemas.microsoft.com/office/drawing/2014/main" id="{F4527495-DD0C-4BF9-9299-73D448563CD5}"/>
              </a:ext>
            </a:extLst>
          </p:cNvPr>
          <p:cNvSpPr>
            <a:spLocks noGrp="1"/>
          </p:cNvSpPr>
          <p:nvPr>
            <p:ph type="pic" sz="quarter" idx="10"/>
          </p:nvPr>
        </p:nvSpPr>
        <p:spPr>
          <a:xfrm>
            <a:off x="1" y="1"/>
            <a:ext cx="1487837" cy="4523642"/>
          </a:xfrm>
          <a:prstGeom prst="rect">
            <a:avLst/>
          </a:prstGeom>
        </p:spPr>
        <p:txBody>
          <a:bodyPr/>
          <a:lstStyle/>
          <a:p>
            <a:endParaRPr lang="id-ID"/>
          </a:p>
        </p:txBody>
      </p:sp>
    </p:spTree>
    <p:extLst>
      <p:ext uri="{BB962C8B-B14F-4D97-AF65-F5344CB8AC3E}">
        <p14:creationId xmlns:p14="http://schemas.microsoft.com/office/powerpoint/2010/main" val="19655994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3479593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396B-EC18-4E4D-BE84-1DF9E83670A6}"/>
              </a:ext>
            </a:extLst>
          </p:cNvPr>
          <p:cNvSpPr>
            <a:spLocks noGrp="1"/>
          </p:cNvSpPr>
          <p:nvPr>
            <p:ph type="title"/>
          </p:nvPr>
        </p:nvSpPr>
        <p:spPr>
          <a:xfrm>
            <a:off x="628650" y="273844"/>
            <a:ext cx="7886700" cy="994172"/>
          </a:xfrm>
          <a:prstGeom prst="rect">
            <a:avLst/>
          </a:prstGeom>
        </p:spPr>
        <p:txBody>
          <a:bodyPr/>
          <a:lstStyle>
            <a:lvl1pPr>
              <a:defRPr b="1" i="0">
                <a:solidFill>
                  <a:srgbClr val="00AFE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C64C673-FC54-1A4E-9954-868D6DC6D264}"/>
              </a:ext>
            </a:extLst>
          </p:cNvPr>
          <p:cNvSpPr>
            <a:spLocks noGrp="1"/>
          </p:cNvSpPr>
          <p:nvPr>
            <p:ph sz="half" idx="1"/>
          </p:nvPr>
        </p:nvSpPr>
        <p:spPr>
          <a:xfrm>
            <a:off x="628650" y="1369219"/>
            <a:ext cx="3886200" cy="3263504"/>
          </a:xfrm>
          <a:prstGeom prst="rect">
            <a:avLst/>
          </a:prstGeom>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latin typeface="Arial" panose="020B0604020202020204" pitchFamily="34" charset="0"/>
                <a:cs typeface="Arial" panose="020B0604020202020204" pitchFamily="34" charset="0"/>
              </a:defRPr>
            </a:lvl2pPr>
            <a:lvl3pPr>
              <a:defRPr>
                <a:solidFill>
                  <a:schemeClr val="bg1">
                    <a:lumMod val="50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5895DD-190B-4B4B-AA5B-E9D3DCB02998}"/>
              </a:ext>
            </a:extLst>
          </p:cNvPr>
          <p:cNvSpPr>
            <a:spLocks noGrp="1"/>
          </p:cNvSpPr>
          <p:nvPr>
            <p:ph sz="half" idx="2"/>
          </p:nvPr>
        </p:nvSpPr>
        <p:spPr>
          <a:xfrm>
            <a:off x="4629150" y="1369219"/>
            <a:ext cx="3886200" cy="3263504"/>
          </a:xfrm>
          <a:prstGeom prst="rect">
            <a:avLst/>
          </a:prstGeom>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latin typeface="Arial" panose="020B0604020202020204" pitchFamily="34" charset="0"/>
                <a:cs typeface="Arial" panose="020B0604020202020204" pitchFamily="34" charset="0"/>
              </a:defRPr>
            </a:lvl2pPr>
            <a:lvl3pPr>
              <a:defRPr>
                <a:solidFill>
                  <a:schemeClr val="bg1">
                    <a:lumMod val="50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E5802C09-450E-794F-9B73-F99A95825FA9}"/>
              </a:ext>
            </a:extLst>
          </p:cNvPr>
          <p:cNvCxnSpPr>
            <a:cxnSpLocks/>
          </p:cNvCxnSpPr>
          <p:nvPr userDrawn="1"/>
        </p:nvCxnSpPr>
        <p:spPr>
          <a:xfrm>
            <a:off x="559469" y="271463"/>
            <a:ext cx="0" cy="4572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3FAC1F9-F0DB-D44A-9B31-6B12EE6430DB}"/>
              </a:ext>
            </a:extLst>
          </p:cNvPr>
          <p:cNvSpPr>
            <a:spLocks noGrp="1"/>
          </p:cNvSpPr>
          <p:nvPr>
            <p:ph type="sldNum" sz="quarter" idx="4"/>
          </p:nvPr>
        </p:nvSpPr>
        <p:spPr>
          <a:xfrm>
            <a:off x="8622031" y="4867811"/>
            <a:ext cx="400040" cy="161925"/>
          </a:xfrm>
          <a:prstGeom prst="rect">
            <a:avLst/>
          </a:prstGeom>
        </p:spPr>
        <p:txBody>
          <a:bodyPr vert="horz" lIns="91440" tIns="45720" rIns="91440" bIns="45720" rtlCol="0" anchor="ctr"/>
          <a:lstStyle>
            <a:lvl1pPr algn="ctr">
              <a:defRPr sz="525">
                <a:solidFill>
                  <a:schemeClr val="bg1">
                    <a:lumMod val="75000"/>
                  </a:schemeClr>
                </a:solidFill>
                <a:latin typeface="Arial"/>
              </a:defRPr>
            </a:lvl1pPr>
          </a:lstStyle>
          <a:p>
            <a:r>
              <a:rPr lang="en-US"/>
              <a:t>Page </a:t>
            </a:r>
            <a:fld id="{B4DC8489-238C-DE49-B14D-0582873A6918}" type="slidenum">
              <a:rPr lang="en-US" smtClean="0"/>
              <a:pPr/>
              <a:t>‹#›</a:t>
            </a:fld>
            <a:endParaRPr lang="en-US"/>
          </a:p>
        </p:txBody>
      </p:sp>
    </p:spTree>
    <p:extLst>
      <p:ext uri="{BB962C8B-B14F-4D97-AF65-F5344CB8AC3E}">
        <p14:creationId xmlns:p14="http://schemas.microsoft.com/office/powerpoint/2010/main" val="12135933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1960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2971799"/>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3106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79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1852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3866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2971799"/>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572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ColTx" preserve="1">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1"/>
            <a:ext cx="40386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5335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12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589B334F-292C-49A2-9F94-B001D7B2F1CA}"/>
              </a:ext>
            </a:extLst>
          </p:cNvPr>
          <p:cNvSpPr>
            <a:spLocks noGrp="1"/>
          </p:cNvSpPr>
          <p:nvPr>
            <p:ph type="pic" sz="quarter" idx="10"/>
          </p:nvPr>
        </p:nvSpPr>
        <p:spPr>
          <a:xfrm>
            <a:off x="4114800" y="639305"/>
            <a:ext cx="4358899" cy="3864890"/>
          </a:xfrm>
          <a:prstGeom prst="rect">
            <a:avLst/>
          </a:prstGeom>
        </p:spPr>
        <p:txBody>
          <a:bodyPr/>
          <a:lstStyle/>
          <a:p>
            <a:endParaRPr lang="id-ID"/>
          </a:p>
        </p:txBody>
      </p:sp>
    </p:spTree>
    <p:extLst>
      <p:ext uri="{BB962C8B-B14F-4D97-AF65-F5344CB8AC3E}">
        <p14:creationId xmlns:p14="http://schemas.microsoft.com/office/powerpoint/2010/main" val="12727844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ndard-Slide-Content &amp; Image Blue-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A972BF-005F-BF4D-9AB8-104CF6DA7938}"/>
              </a:ext>
            </a:extLst>
          </p:cNvPr>
          <p:cNvSpPr/>
          <p:nvPr userDrawn="1"/>
        </p:nvSpPr>
        <p:spPr>
          <a:xfrm>
            <a:off x="421914" y="334975"/>
            <a:ext cx="111486" cy="6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9BD0DE6-BFE6-0540-AA5A-592EADB9FBBD}"/>
              </a:ext>
            </a:extLst>
          </p:cNvPr>
          <p:cNvSpPr>
            <a:spLocks noGrp="1"/>
          </p:cNvSpPr>
          <p:nvPr>
            <p:ph type="title" hasCustomPrompt="1"/>
          </p:nvPr>
        </p:nvSpPr>
        <p:spPr>
          <a:xfrm>
            <a:off x="4991858" y="205979"/>
            <a:ext cx="3937180" cy="857250"/>
          </a:xfrm>
          <a:prstGeom prst="rect">
            <a:avLst/>
          </a:prstGeom>
        </p:spPr>
        <p:txBody>
          <a:bodyPr/>
          <a:lstStyle>
            <a:lvl1pPr>
              <a:defRPr sz="3500"/>
            </a:lvl1pPr>
          </a:lstStyle>
          <a:p>
            <a:r>
              <a:rPr lang="en-US"/>
              <a:t>Click to edit title</a:t>
            </a:r>
          </a:p>
        </p:txBody>
      </p:sp>
      <p:sp>
        <p:nvSpPr>
          <p:cNvPr id="13" name="Content Placeholder 2">
            <a:extLst>
              <a:ext uri="{FF2B5EF4-FFF2-40B4-BE49-F238E27FC236}">
                <a16:creationId xmlns:a16="http://schemas.microsoft.com/office/drawing/2014/main" id="{E1C9FFA6-F522-6A44-94F2-DA0540861FE9}"/>
              </a:ext>
            </a:extLst>
          </p:cNvPr>
          <p:cNvSpPr>
            <a:spLocks noGrp="1"/>
          </p:cNvSpPr>
          <p:nvPr>
            <p:ph idx="1" hasCustomPrompt="1"/>
          </p:nvPr>
        </p:nvSpPr>
        <p:spPr>
          <a:xfrm>
            <a:off x="4991858" y="1200151"/>
            <a:ext cx="3937180" cy="2780436"/>
          </a:xfrm>
          <a:prstGeom prst="rect">
            <a:avLst/>
          </a:prstGeom>
        </p:spPr>
        <p:txBody>
          <a:bodyPr>
            <a:normAutofit/>
          </a:bodyPr>
          <a:lstStyle>
            <a:lvl1pPr>
              <a:buClr>
                <a:srgbClr val="A0C65C"/>
              </a:buCl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CB6C26C-55F5-2442-9E95-965C2A96A160}"/>
              </a:ext>
            </a:extLst>
          </p:cNvPr>
          <p:cNvSpPr/>
          <p:nvPr userDrawn="1"/>
        </p:nvSpPr>
        <p:spPr>
          <a:xfrm>
            <a:off x="0" y="4062759"/>
            <a:ext cx="9144000" cy="10807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E152B3FC-4AFC-E840-89F1-2DC3368F60E7}"/>
              </a:ext>
            </a:extLst>
          </p:cNvPr>
          <p:cNvSpPr>
            <a:spLocks noGrp="1"/>
          </p:cNvSpPr>
          <p:nvPr>
            <p:ph type="body" idx="10" hasCustomPrompt="1"/>
          </p:nvPr>
        </p:nvSpPr>
        <p:spPr>
          <a:xfrm>
            <a:off x="457199" y="4216172"/>
            <a:ext cx="7924801" cy="793976"/>
          </a:xfrm>
          <a:prstGeom prst="rect">
            <a:avLst/>
          </a:prstGeom>
        </p:spPr>
        <p:txBody>
          <a:bodyPr>
            <a:noAutofit/>
          </a:bodyPr>
          <a:lstStyle>
            <a:lvl1pPr marL="342900" indent="-342900" algn="ctr" rtl="0">
              <a:buClr>
                <a:srgbClr val="A0C65C"/>
              </a:buClr>
              <a:buFont typeface="Arial" panose="020B0604020202020204" pitchFamily="34" charset="0"/>
              <a:buNone/>
              <a:defRPr sz="1800">
                <a:solidFill>
                  <a:schemeClr val="bg1"/>
                </a:solidFill>
              </a:defRPr>
            </a:lvl1pPr>
            <a:lvl2pPr marL="742950" indent="-285750">
              <a:buClr>
                <a:srgbClr val="A0C65C"/>
              </a:buClr>
              <a:buFont typeface="Arial" panose="020B0604020202020204" pitchFamily="34" charset="0"/>
              <a:buNone/>
              <a:defRPr sz="1800">
                <a:solidFill>
                  <a:schemeClr val="bg1"/>
                </a:solidFill>
              </a:defRPr>
            </a:lvl2pPr>
            <a:lvl3pPr marL="1143000" indent="-228600">
              <a:buClr>
                <a:srgbClr val="A0C65C"/>
              </a:buClr>
              <a:buFont typeface="Arial" panose="020B0604020202020204" pitchFamily="34" charset="0"/>
              <a:buNone/>
              <a:defRPr sz="1600">
                <a:solidFill>
                  <a:schemeClr val="bg1"/>
                </a:solidFill>
              </a:defRPr>
            </a:lvl3pPr>
            <a:lvl4pPr marL="1600200" indent="-228600">
              <a:buClr>
                <a:srgbClr val="A0C65C"/>
              </a:buClr>
              <a:buFont typeface="Arial" panose="020B0604020202020204" pitchFamily="34" charset="0"/>
              <a:buNone/>
              <a:defRPr sz="1400">
                <a:solidFill>
                  <a:schemeClr val="bg1"/>
                </a:solidFill>
              </a:defRPr>
            </a:lvl4pPr>
            <a:lvl5pPr marL="2057400" indent="-228600">
              <a:buClr>
                <a:srgbClr val="A0C65C"/>
              </a:buClr>
              <a:buFont typeface="Arial" panose="020B0604020202020204" pitchFamily="34" charset="0"/>
              <a:buNone/>
              <a:defRPr sz="1400">
                <a:solidFill>
                  <a:schemeClr val="bg1"/>
                </a:solidFill>
              </a:defRPr>
            </a:lvl5pPr>
          </a:lstStyle>
          <a:p>
            <a:pPr lvl="0"/>
            <a:r>
              <a:rPr lang="en-US"/>
              <a:t>Click to edit text</a:t>
            </a:r>
          </a:p>
        </p:txBody>
      </p:sp>
      <p:sp>
        <p:nvSpPr>
          <p:cNvPr id="16" name="Content Placeholder 2">
            <a:extLst>
              <a:ext uri="{FF2B5EF4-FFF2-40B4-BE49-F238E27FC236}">
                <a16:creationId xmlns:a16="http://schemas.microsoft.com/office/drawing/2014/main" id="{0BAE1364-6592-D74A-AC3F-040CFC53167C}"/>
              </a:ext>
            </a:extLst>
          </p:cNvPr>
          <p:cNvSpPr>
            <a:spLocks noGrp="1"/>
          </p:cNvSpPr>
          <p:nvPr>
            <p:ph idx="11" hasCustomPrompt="1"/>
          </p:nvPr>
        </p:nvSpPr>
        <p:spPr>
          <a:xfrm>
            <a:off x="2055" y="0"/>
            <a:ext cx="4569945" cy="4062759"/>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cxnSp>
        <p:nvCxnSpPr>
          <p:cNvPr id="17" name="Straight Connector 16">
            <a:extLst>
              <a:ext uri="{FF2B5EF4-FFF2-40B4-BE49-F238E27FC236}">
                <a16:creationId xmlns:a16="http://schemas.microsoft.com/office/drawing/2014/main" id="{611EB43C-A56F-564B-A834-85AFC4C1FE5C}"/>
              </a:ext>
            </a:extLst>
          </p:cNvPr>
          <p:cNvCxnSpPr>
            <a:cxnSpLocks/>
          </p:cNvCxnSpPr>
          <p:nvPr userDrawn="1"/>
        </p:nvCxnSpPr>
        <p:spPr>
          <a:xfrm>
            <a:off x="8486127" y="4686182"/>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764D7622-693F-4C47-BFA8-A2BC8889276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solidFill>
                <a:latin typeface="Arial" panose="020B0604020202020204" pitchFamily="34" charset="0"/>
                <a:cs typeface="Arial" panose="020B0604020202020204" pitchFamily="34" charset="0"/>
              </a:rPr>
              <a:pPr/>
              <a:t>‹#›</a:t>
            </a:fld>
            <a:endParaRPr lang="en-US" sz="70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5226775-2C5A-424C-83B7-7FCA5826AB12}"/>
              </a:ext>
            </a:extLst>
          </p:cNvPr>
          <p:cNvCxnSpPr>
            <a:cxnSpLocks/>
          </p:cNvCxnSpPr>
          <p:nvPr userDrawn="1"/>
        </p:nvCxnSpPr>
        <p:spPr>
          <a:xfrm>
            <a:off x="4991858"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9247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1060114"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1060114"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5756473"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5756473"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31501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Slide-3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2">
            <a:extLst>
              <a:ext uri="{FF2B5EF4-FFF2-40B4-BE49-F238E27FC236}">
                <a16:creationId xmlns:a16="http://schemas.microsoft.com/office/drawing/2014/main" id="{FD35917F-0C37-2D46-876A-7CCE85EDDEDE}"/>
              </a:ext>
            </a:extLst>
          </p:cNvPr>
          <p:cNvSpPr>
            <a:spLocks noGrp="1"/>
          </p:cNvSpPr>
          <p:nvPr>
            <p:ph type="body" idx="1" hasCustomPrompt="1"/>
          </p:nvPr>
        </p:nvSpPr>
        <p:spPr>
          <a:xfrm>
            <a:off x="717214"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1" name="Text Placeholder 2">
            <a:extLst>
              <a:ext uri="{FF2B5EF4-FFF2-40B4-BE49-F238E27FC236}">
                <a16:creationId xmlns:a16="http://schemas.microsoft.com/office/drawing/2014/main" id="{99D3A5AA-8B75-E34C-BB82-772BAC284438}"/>
              </a:ext>
            </a:extLst>
          </p:cNvPr>
          <p:cNvSpPr>
            <a:spLocks noGrp="1"/>
          </p:cNvSpPr>
          <p:nvPr>
            <p:ph type="body" idx="10" hasCustomPrompt="1"/>
          </p:nvPr>
        </p:nvSpPr>
        <p:spPr>
          <a:xfrm>
            <a:off x="717214"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2" name="Text Placeholder 2">
            <a:extLst>
              <a:ext uri="{FF2B5EF4-FFF2-40B4-BE49-F238E27FC236}">
                <a16:creationId xmlns:a16="http://schemas.microsoft.com/office/drawing/2014/main" id="{78B1DE59-9A5D-B648-874E-2502A4CDB585}"/>
              </a:ext>
            </a:extLst>
          </p:cNvPr>
          <p:cNvSpPr>
            <a:spLocks noGrp="1"/>
          </p:cNvSpPr>
          <p:nvPr>
            <p:ph type="body" idx="12" hasCustomPrompt="1"/>
          </p:nvPr>
        </p:nvSpPr>
        <p:spPr>
          <a:xfrm>
            <a:off x="3390900"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Text Placeholder 2">
            <a:extLst>
              <a:ext uri="{FF2B5EF4-FFF2-40B4-BE49-F238E27FC236}">
                <a16:creationId xmlns:a16="http://schemas.microsoft.com/office/drawing/2014/main" id="{6451FD1C-4355-0240-9049-8B680E87BBCC}"/>
              </a:ext>
            </a:extLst>
          </p:cNvPr>
          <p:cNvSpPr>
            <a:spLocks noGrp="1"/>
          </p:cNvSpPr>
          <p:nvPr>
            <p:ph type="body" idx="13" hasCustomPrompt="1"/>
          </p:nvPr>
        </p:nvSpPr>
        <p:spPr>
          <a:xfrm>
            <a:off x="3390900"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2" name="Text Placeholder 2">
            <a:extLst>
              <a:ext uri="{FF2B5EF4-FFF2-40B4-BE49-F238E27FC236}">
                <a16:creationId xmlns:a16="http://schemas.microsoft.com/office/drawing/2014/main" id="{BA983DE8-B235-7B48-B277-7043B64813B7}"/>
              </a:ext>
            </a:extLst>
          </p:cNvPr>
          <p:cNvSpPr>
            <a:spLocks noGrp="1"/>
          </p:cNvSpPr>
          <p:nvPr>
            <p:ph type="body" idx="14" hasCustomPrompt="1"/>
          </p:nvPr>
        </p:nvSpPr>
        <p:spPr>
          <a:xfrm>
            <a:off x="6046318"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3" name="Text Placeholder 2">
            <a:extLst>
              <a:ext uri="{FF2B5EF4-FFF2-40B4-BE49-F238E27FC236}">
                <a16:creationId xmlns:a16="http://schemas.microsoft.com/office/drawing/2014/main" id="{825BD909-77A5-634E-A41D-D3A51DA72221}"/>
              </a:ext>
            </a:extLst>
          </p:cNvPr>
          <p:cNvSpPr>
            <a:spLocks noGrp="1"/>
          </p:cNvSpPr>
          <p:nvPr>
            <p:ph type="body" idx="15" hasCustomPrompt="1"/>
          </p:nvPr>
        </p:nvSpPr>
        <p:spPr>
          <a:xfrm>
            <a:off x="6046318"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42848829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447800" y="1833242"/>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447800" y="2308730"/>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447800" y="3340173"/>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447800" y="3815661"/>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5997855" y="1833242"/>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5997855" y="2308730"/>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5997855" y="3340173"/>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5997855" y="3815661"/>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4152521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Slide-3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0"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0"/>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89"/>
            <a:ext cx="4038600"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9E4A5A7D-757A-504E-97D8-A0D96AF2EB6B}"/>
              </a:ext>
            </a:extLst>
          </p:cNvPr>
          <p:cNvSpPr>
            <a:spLocks noGrp="1"/>
          </p:cNvSpPr>
          <p:nvPr>
            <p:ph type="body" idx="14" hasCustomPrompt="1"/>
          </p:nvPr>
        </p:nvSpPr>
        <p:spPr>
          <a:xfrm>
            <a:off x="5997854" y="1947940"/>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Text Placeholder 2">
            <a:extLst>
              <a:ext uri="{FF2B5EF4-FFF2-40B4-BE49-F238E27FC236}">
                <a16:creationId xmlns:a16="http://schemas.microsoft.com/office/drawing/2014/main" id="{19F5D2AC-0920-014F-861E-6D92925C7478}"/>
              </a:ext>
            </a:extLst>
          </p:cNvPr>
          <p:cNvSpPr>
            <a:spLocks noGrp="1"/>
          </p:cNvSpPr>
          <p:nvPr>
            <p:ph type="body" idx="15" hasCustomPrompt="1"/>
          </p:nvPr>
        </p:nvSpPr>
        <p:spPr>
          <a:xfrm>
            <a:off x="5997854" y="2423428"/>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4" name="Text Placeholder 2">
            <a:extLst>
              <a:ext uri="{FF2B5EF4-FFF2-40B4-BE49-F238E27FC236}">
                <a16:creationId xmlns:a16="http://schemas.microsoft.com/office/drawing/2014/main" id="{7985AFA1-B8ED-534C-8DDE-7B347BB7C1F2}"/>
              </a:ext>
            </a:extLst>
          </p:cNvPr>
          <p:cNvSpPr>
            <a:spLocks noGrp="1"/>
          </p:cNvSpPr>
          <p:nvPr>
            <p:ph type="body" idx="16" hasCustomPrompt="1"/>
          </p:nvPr>
        </p:nvSpPr>
        <p:spPr>
          <a:xfrm>
            <a:off x="5997854" y="3424193"/>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5" name="Text Placeholder 2">
            <a:extLst>
              <a:ext uri="{FF2B5EF4-FFF2-40B4-BE49-F238E27FC236}">
                <a16:creationId xmlns:a16="http://schemas.microsoft.com/office/drawing/2014/main" id="{04527EED-D734-7C4B-8171-DB52B775A1F9}"/>
              </a:ext>
            </a:extLst>
          </p:cNvPr>
          <p:cNvSpPr>
            <a:spLocks noGrp="1"/>
          </p:cNvSpPr>
          <p:nvPr>
            <p:ph type="body" idx="17" hasCustomPrompt="1"/>
          </p:nvPr>
        </p:nvSpPr>
        <p:spPr>
          <a:xfrm>
            <a:off x="5997854" y="3899681"/>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7" name="Text Placeholder 2">
            <a:extLst>
              <a:ext uri="{FF2B5EF4-FFF2-40B4-BE49-F238E27FC236}">
                <a16:creationId xmlns:a16="http://schemas.microsoft.com/office/drawing/2014/main" id="{53C4C182-987D-DD46-84E0-44DA128E908F}"/>
              </a:ext>
            </a:extLst>
          </p:cNvPr>
          <p:cNvSpPr>
            <a:spLocks noGrp="1"/>
          </p:cNvSpPr>
          <p:nvPr>
            <p:ph type="body" idx="18" hasCustomPrompt="1"/>
          </p:nvPr>
        </p:nvSpPr>
        <p:spPr>
          <a:xfrm>
            <a:off x="5997854" y="428723"/>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8" name="Text Placeholder 2">
            <a:extLst>
              <a:ext uri="{FF2B5EF4-FFF2-40B4-BE49-F238E27FC236}">
                <a16:creationId xmlns:a16="http://schemas.microsoft.com/office/drawing/2014/main" id="{926DB91F-6941-0E4A-B8B0-C62E0F178D50}"/>
              </a:ext>
            </a:extLst>
          </p:cNvPr>
          <p:cNvSpPr>
            <a:spLocks noGrp="1"/>
          </p:cNvSpPr>
          <p:nvPr>
            <p:ph type="body" idx="19" hasCustomPrompt="1"/>
          </p:nvPr>
        </p:nvSpPr>
        <p:spPr>
          <a:xfrm>
            <a:off x="5997854" y="904211"/>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7"/>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0" y="285750"/>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995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ndard-Slide-2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0"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0"/>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89"/>
            <a:ext cx="4038600"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7"/>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0" y="285750"/>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2A2392F7-553D-DC49-87E2-F2A99BBBAA6A}"/>
              </a:ext>
            </a:extLst>
          </p:cNvPr>
          <p:cNvSpPr>
            <a:spLocks noGrp="1"/>
          </p:cNvSpPr>
          <p:nvPr>
            <p:ph type="body" idx="14" hasCustomPrompt="1"/>
          </p:nvPr>
        </p:nvSpPr>
        <p:spPr>
          <a:xfrm>
            <a:off x="5997854" y="2929060"/>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6" name="Text Placeholder 2">
            <a:extLst>
              <a:ext uri="{FF2B5EF4-FFF2-40B4-BE49-F238E27FC236}">
                <a16:creationId xmlns:a16="http://schemas.microsoft.com/office/drawing/2014/main" id="{AD3DA28E-4270-DC4B-A12B-47173B7C82E2}"/>
              </a:ext>
            </a:extLst>
          </p:cNvPr>
          <p:cNvSpPr>
            <a:spLocks noGrp="1"/>
          </p:cNvSpPr>
          <p:nvPr>
            <p:ph type="body" idx="15" hasCustomPrompt="1"/>
          </p:nvPr>
        </p:nvSpPr>
        <p:spPr>
          <a:xfrm>
            <a:off x="5997854" y="3404548"/>
            <a:ext cx="2841346" cy="90488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D5F2F9FF-2F9B-0D48-A0EA-F731EC6180C8}"/>
              </a:ext>
            </a:extLst>
          </p:cNvPr>
          <p:cNvSpPr>
            <a:spLocks noGrp="1"/>
          </p:cNvSpPr>
          <p:nvPr>
            <p:ph type="body" idx="18" hasCustomPrompt="1"/>
          </p:nvPr>
        </p:nvSpPr>
        <p:spPr>
          <a:xfrm>
            <a:off x="5997854" y="748368"/>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10364FCB-D658-2F4C-AA16-C02EEA99AECB}"/>
              </a:ext>
            </a:extLst>
          </p:cNvPr>
          <p:cNvSpPr>
            <a:spLocks noGrp="1"/>
          </p:cNvSpPr>
          <p:nvPr>
            <p:ph type="body" idx="19" hasCustomPrompt="1"/>
          </p:nvPr>
        </p:nvSpPr>
        <p:spPr>
          <a:xfrm>
            <a:off x="5997854" y="1223856"/>
            <a:ext cx="2841346" cy="90488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9779210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tandard-Slide-2 circles imag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B4310-0F7E-164A-A40A-8B78EBBBD0B0}"/>
              </a:ext>
            </a:extLst>
          </p:cNvPr>
          <p:cNvSpPr>
            <a:spLocks noGrp="1"/>
          </p:cNvSpPr>
          <p:nvPr>
            <p:ph type="title" hasCustomPrompt="1"/>
          </p:nvPr>
        </p:nvSpPr>
        <p:spPr>
          <a:xfrm>
            <a:off x="1742622" y="185609"/>
            <a:ext cx="6944177" cy="709741"/>
          </a:xfrm>
          <a:prstGeom prst="rect">
            <a:avLst/>
          </a:prstGeom>
        </p:spPr>
        <p:txBody>
          <a:bodyPr/>
          <a:lstStyle/>
          <a:p>
            <a:r>
              <a:rPr lang="en-US"/>
              <a:t>Click to edit title style</a:t>
            </a:r>
          </a:p>
        </p:txBody>
      </p:sp>
      <p:grpSp>
        <p:nvGrpSpPr>
          <p:cNvPr id="31" name="Group 30">
            <a:extLst>
              <a:ext uri="{FF2B5EF4-FFF2-40B4-BE49-F238E27FC236}">
                <a16:creationId xmlns:a16="http://schemas.microsoft.com/office/drawing/2014/main" id="{2F32B31E-E16B-6C47-BADA-6D2B4E446878}"/>
              </a:ext>
            </a:extLst>
          </p:cNvPr>
          <p:cNvGrpSpPr/>
          <p:nvPr userDrawn="1"/>
        </p:nvGrpSpPr>
        <p:grpSpPr>
          <a:xfrm>
            <a:off x="9144" y="0"/>
            <a:ext cx="1647766" cy="1509523"/>
            <a:chOff x="10025268" y="-18034"/>
            <a:chExt cx="2124303" cy="1946080"/>
          </a:xfrm>
        </p:grpSpPr>
        <p:sp>
          <p:nvSpPr>
            <p:cNvPr id="33" name="Parallelogram 32">
              <a:extLst>
                <a:ext uri="{FF2B5EF4-FFF2-40B4-BE49-F238E27FC236}">
                  <a16:creationId xmlns:a16="http://schemas.microsoft.com/office/drawing/2014/main" id="{A8DE7C7C-4AF9-1B4D-B895-5D9D769F07E7}"/>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23E35AEA-FC86-0748-AAEE-CD79B405DF4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2">
            <a:extLst>
              <a:ext uri="{FF2B5EF4-FFF2-40B4-BE49-F238E27FC236}">
                <a16:creationId xmlns:a16="http://schemas.microsoft.com/office/drawing/2014/main" id="{B12ED2F9-8E7A-6044-8037-7591C3A8DA20}"/>
              </a:ext>
            </a:extLst>
          </p:cNvPr>
          <p:cNvSpPr>
            <a:spLocks noGrp="1"/>
          </p:cNvSpPr>
          <p:nvPr>
            <p:ph type="body" idx="11" hasCustomPrompt="1"/>
          </p:nvPr>
        </p:nvSpPr>
        <p:spPr>
          <a:xfrm>
            <a:off x="1742623" y="968838"/>
            <a:ext cx="2676978"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7" name="Text Placeholder 2">
            <a:extLst>
              <a:ext uri="{FF2B5EF4-FFF2-40B4-BE49-F238E27FC236}">
                <a16:creationId xmlns:a16="http://schemas.microsoft.com/office/drawing/2014/main" id="{BC15BDF4-50F7-E44E-9196-BF67CBE450F9}"/>
              </a:ext>
            </a:extLst>
          </p:cNvPr>
          <p:cNvSpPr>
            <a:spLocks noGrp="1"/>
          </p:cNvSpPr>
          <p:nvPr>
            <p:ph type="body" idx="18" hasCustomPrompt="1"/>
          </p:nvPr>
        </p:nvSpPr>
        <p:spPr>
          <a:xfrm>
            <a:off x="1371600" y="1757325"/>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8" name="Text Placeholder 2">
            <a:extLst>
              <a:ext uri="{FF2B5EF4-FFF2-40B4-BE49-F238E27FC236}">
                <a16:creationId xmlns:a16="http://schemas.microsoft.com/office/drawing/2014/main" id="{C00EAE6B-4DC2-E04E-AE82-B36EC9C0C087}"/>
              </a:ext>
            </a:extLst>
          </p:cNvPr>
          <p:cNvSpPr>
            <a:spLocks noGrp="1"/>
          </p:cNvSpPr>
          <p:nvPr>
            <p:ph type="body" idx="19" hasCustomPrompt="1"/>
          </p:nvPr>
        </p:nvSpPr>
        <p:spPr>
          <a:xfrm>
            <a:off x="1371600" y="2232813"/>
            <a:ext cx="2841346" cy="714770"/>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0" name="Text Placeholder 2">
            <a:extLst>
              <a:ext uri="{FF2B5EF4-FFF2-40B4-BE49-F238E27FC236}">
                <a16:creationId xmlns:a16="http://schemas.microsoft.com/office/drawing/2014/main" id="{CA9BA4EA-A933-EE43-8000-579F9C781F5E}"/>
              </a:ext>
            </a:extLst>
          </p:cNvPr>
          <p:cNvSpPr>
            <a:spLocks noGrp="1"/>
          </p:cNvSpPr>
          <p:nvPr>
            <p:ph type="body" idx="20" hasCustomPrompt="1"/>
          </p:nvPr>
        </p:nvSpPr>
        <p:spPr>
          <a:xfrm>
            <a:off x="1371600" y="3315462"/>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BDB1E86E-1BDC-A042-89B3-2C36F18EC58C}"/>
              </a:ext>
            </a:extLst>
          </p:cNvPr>
          <p:cNvSpPr>
            <a:spLocks noGrp="1"/>
          </p:cNvSpPr>
          <p:nvPr>
            <p:ph type="body" idx="21" hasCustomPrompt="1"/>
          </p:nvPr>
        </p:nvSpPr>
        <p:spPr>
          <a:xfrm>
            <a:off x="1371600" y="3790950"/>
            <a:ext cx="2841346" cy="680633"/>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Content Placeholder 2">
            <a:extLst>
              <a:ext uri="{FF2B5EF4-FFF2-40B4-BE49-F238E27FC236}">
                <a16:creationId xmlns:a16="http://schemas.microsoft.com/office/drawing/2014/main" id="{F2FF7864-72A5-8840-B339-B9AAFDC2346C}"/>
              </a:ext>
            </a:extLst>
          </p:cNvPr>
          <p:cNvSpPr>
            <a:spLocks noGrp="1"/>
          </p:cNvSpPr>
          <p:nvPr>
            <p:ph idx="22" hasCustomPrompt="1"/>
          </p:nvPr>
        </p:nvSpPr>
        <p:spPr>
          <a:xfrm>
            <a:off x="4572001" y="968838"/>
            <a:ext cx="4390532" cy="358411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3" name="Text Placeholder 2">
            <a:extLst>
              <a:ext uri="{FF2B5EF4-FFF2-40B4-BE49-F238E27FC236}">
                <a16:creationId xmlns:a16="http://schemas.microsoft.com/office/drawing/2014/main" id="{B20344E9-2D51-F04F-B18C-8CC851EDAC60}"/>
              </a:ext>
            </a:extLst>
          </p:cNvPr>
          <p:cNvSpPr>
            <a:spLocks noGrp="1"/>
          </p:cNvSpPr>
          <p:nvPr>
            <p:ph type="body" idx="23" hasCustomPrompt="1"/>
          </p:nvPr>
        </p:nvSpPr>
        <p:spPr>
          <a:xfrm>
            <a:off x="435254" y="1999827"/>
            <a:ext cx="783946" cy="391927"/>
          </a:xfrm>
          <a:prstGeom prst="rect">
            <a:avLst/>
          </a:prstGeom>
        </p:spPr>
        <p:txBody>
          <a:bodyPr numCol="1" anchor="ctr">
            <a:noAutofit/>
          </a:bodyPr>
          <a:lstStyle>
            <a:lvl1pPr marL="342900" indent="-342900"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1</a:t>
            </a:r>
          </a:p>
        </p:txBody>
      </p:sp>
      <p:sp>
        <p:nvSpPr>
          <p:cNvPr id="44" name="Text Placeholder 2">
            <a:extLst>
              <a:ext uri="{FF2B5EF4-FFF2-40B4-BE49-F238E27FC236}">
                <a16:creationId xmlns:a16="http://schemas.microsoft.com/office/drawing/2014/main" id="{CB6281F7-CC1E-C94B-AA7E-DE5FAB829756}"/>
              </a:ext>
            </a:extLst>
          </p:cNvPr>
          <p:cNvSpPr>
            <a:spLocks noGrp="1"/>
          </p:cNvSpPr>
          <p:nvPr>
            <p:ph type="body" idx="24" hasCustomPrompt="1"/>
          </p:nvPr>
        </p:nvSpPr>
        <p:spPr>
          <a:xfrm>
            <a:off x="435254" y="3572595"/>
            <a:ext cx="783946" cy="391927"/>
          </a:xfrm>
          <a:prstGeom prst="rect">
            <a:avLst/>
          </a:prstGeom>
        </p:spPr>
        <p:txBody>
          <a:bodyPr numCol="1" anchor="ctr">
            <a:noAutofit/>
          </a:bodyPr>
          <a:lstStyle>
            <a:lvl1pPr marL="342900" indent="-342900"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2</a:t>
            </a:r>
          </a:p>
        </p:txBody>
      </p:sp>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32197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924BAB1-519E-4947-9A0D-1D109A2C266B}"/>
              </a:ext>
            </a:extLst>
          </p:cNvPr>
          <p:cNvSpPr>
            <a:spLocks noGrp="1"/>
          </p:cNvSpPr>
          <p:nvPr>
            <p:ph type="title" hasCustomPrompt="1"/>
          </p:nvPr>
        </p:nvSpPr>
        <p:spPr>
          <a:xfrm>
            <a:off x="1742622" y="185609"/>
            <a:ext cx="7219911" cy="709741"/>
          </a:xfrm>
          <a:prstGeom prst="rect">
            <a:avLst/>
          </a:prstGeom>
        </p:spPr>
        <p:txBody>
          <a:bodyPr/>
          <a:lstStyle/>
          <a:p>
            <a:r>
              <a:rPr lang="en-US"/>
              <a:t>Click to edit title style</a:t>
            </a:r>
          </a:p>
        </p:txBody>
      </p:sp>
      <p:grpSp>
        <p:nvGrpSpPr>
          <p:cNvPr id="18" name="Group 17">
            <a:extLst>
              <a:ext uri="{FF2B5EF4-FFF2-40B4-BE49-F238E27FC236}">
                <a16:creationId xmlns:a16="http://schemas.microsoft.com/office/drawing/2014/main" id="{E81BD142-882B-4648-991D-C265DAFCA6E9}"/>
              </a:ext>
            </a:extLst>
          </p:cNvPr>
          <p:cNvGrpSpPr/>
          <p:nvPr userDrawn="1"/>
        </p:nvGrpSpPr>
        <p:grpSpPr>
          <a:xfrm>
            <a:off x="9144" y="0"/>
            <a:ext cx="1647766" cy="1509523"/>
            <a:chOff x="10025268" y="-18034"/>
            <a:chExt cx="2124303" cy="1946080"/>
          </a:xfrm>
        </p:grpSpPr>
        <p:sp>
          <p:nvSpPr>
            <p:cNvPr id="20" name="Parallelogram 19">
              <a:extLst>
                <a:ext uri="{FF2B5EF4-FFF2-40B4-BE49-F238E27FC236}">
                  <a16:creationId xmlns:a16="http://schemas.microsoft.com/office/drawing/2014/main" id="{C1015330-11A4-7C46-A045-53573C4CA9E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62EDDB0-6B3E-7A4A-B977-1DAC068D4BF2}"/>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2">
            <a:extLst>
              <a:ext uri="{FF2B5EF4-FFF2-40B4-BE49-F238E27FC236}">
                <a16:creationId xmlns:a16="http://schemas.microsoft.com/office/drawing/2014/main" id="{BD868ABC-A3D6-ED45-B67E-863F8198DF11}"/>
              </a:ext>
            </a:extLst>
          </p:cNvPr>
          <p:cNvSpPr>
            <a:spLocks noGrp="1"/>
          </p:cNvSpPr>
          <p:nvPr>
            <p:ph type="body" idx="11" hasCustomPrompt="1"/>
          </p:nvPr>
        </p:nvSpPr>
        <p:spPr>
          <a:xfrm>
            <a:off x="1742623" y="968838"/>
            <a:ext cx="2676978"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Content Placeholder 2">
            <a:extLst>
              <a:ext uri="{FF2B5EF4-FFF2-40B4-BE49-F238E27FC236}">
                <a16:creationId xmlns:a16="http://schemas.microsoft.com/office/drawing/2014/main" id="{504F29FB-0A77-5640-83F3-56222CAA834A}"/>
              </a:ext>
            </a:extLst>
          </p:cNvPr>
          <p:cNvSpPr>
            <a:spLocks noGrp="1"/>
          </p:cNvSpPr>
          <p:nvPr>
            <p:ph idx="22" hasCustomPrompt="1"/>
          </p:nvPr>
        </p:nvSpPr>
        <p:spPr>
          <a:xfrm>
            <a:off x="4572001" y="968838"/>
            <a:ext cx="4390532" cy="3466401"/>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4" name="Text Placeholder 2">
            <a:extLst>
              <a:ext uri="{FF2B5EF4-FFF2-40B4-BE49-F238E27FC236}">
                <a16:creationId xmlns:a16="http://schemas.microsoft.com/office/drawing/2014/main" id="{1556B548-B947-EA4F-A337-2D6E7EE963D3}"/>
              </a:ext>
            </a:extLst>
          </p:cNvPr>
          <p:cNvSpPr>
            <a:spLocks noGrp="1"/>
          </p:cNvSpPr>
          <p:nvPr>
            <p:ph idx="1"/>
          </p:nvPr>
        </p:nvSpPr>
        <p:spPr>
          <a:xfrm>
            <a:off x="304801" y="1661948"/>
            <a:ext cx="4114800" cy="2773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4504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93B4E76-D147-464F-B1DD-29F5DEEF4749}"/>
              </a:ext>
            </a:extLst>
          </p:cNvPr>
          <p:cNvSpPr>
            <a:spLocks noGrp="1"/>
          </p:cNvSpPr>
          <p:nvPr>
            <p:ph type="title" hasCustomPrompt="1"/>
          </p:nvPr>
        </p:nvSpPr>
        <p:spPr>
          <a:xfrm>
            <a:off x="282246" y="1768526"/>
            <a:ext cx="4137355" cy="709741"/>
          </a:xfrm>
          <a:prstGeom prst="rect">
            <a:avLst/>
          </a:prstGeom>
        </p:spPr>
        <p:txBody>
          <a:bodyPr/>
          <a:lstStyle/>
          <a:p>
            <a:r>
              <a:rPr lang="en-US"/>
              <a:t>Click to edit title</a:t>
            </a:r>
          </a:p>
        </p:txBody>
      </p:sp>
      <p:grpSp>
        <p:nvGrpSpPr>
          <p:cNvPr id="11" name="Group 10">
            <a:extLst>
              <a:ext uri="{FF2B5EF4-FFF2-40B4-BE49-F238E27FC236}">
                <a16:creationId xmlns:a16="http://schemas.microsoft.com/office/drawing/2014/main" id="{47D5E82E-E774-DE4E-A42C-E572ED240DA7}"/>
              </a:ext>
            </a:extLst>
          </p:cNvPr>
          <p:cNvGrpSpPr/>
          <p:nvPr userDrawn="1"/>
        </p:nvGrpSpPr>
        <p:grpSpPr>
          <a:xfrm>
            <a:off x="9144" y="0"/>
            <a:ext cx="1647766" cy="1509523"/>
            <a:chOff x="10025268" y="-18034"/>
            <a:chExt cx="2124303" cy="1946080"/>
          </a:xfrm>
        </p:grpSpPr>
        <p:sp>
          <p:nvSpPr>
            <p:cNvPr id="12" name="Parallelogram 11">
              <a:extLst>
                <a:ext uri="{FF2B5EF4-FFF2-40B4-BE49-F238E27FC236}">
                  <a16:creationId xmlns:a16="http://schemas.microsoft.com/office/drawing/2014/main" id="{B27B18DB-ED68-9A46-A26F-B23B8D591DC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5FFB63B1-FAD3-9449-A7C6-372D2B71A9A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2">
            <a:extLst>
              <a:ext uri="{FF2B5EF4-FFF2-40B4-BE49-F238E27FC236}">
                <a16:creationId xmlns:a16="http://schemas.microsoft.com/office/drawing/2014/main" id="{7F0F510E-9842-BC45-BC79-8DA3DAB78993}"/>
              </a:ext>
            </a:extLst>
          </p:cNvPr>
          <p:cNvSpPr>
            <a:spLocks noGrp="1"/>
          </p:cNvSpPr>
          <p:nvPr>
            <p:ph type="body" idx="11" hasCustomPrompt="1"/>
          </p:nvPr>
        </p:nvSpPr>
        <p:spPr>
          <a:xfrm>
            <a:off x="282247" y="2551755"/>
            <a:ext cx="2308553"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Content Placeholder 2">
            <a:extLst>
              <a:ext uri="{FF2B5EF4-FFF2-40B4-BE49-F238E27FC236}">
                <a16:creationId xmlns:a16="http://schemas.microsoft.com/office/drawing/2014/main" id="{045ADB8A-E57F-C749-B3DE-7844C8352108}"/>
              </a:ext>
            </a:extLst>
          </p:cNvPr>
          <p:cNvSpPr>
            <a:spLocks noGrp="1"/>
          </p:cNvSpPr>
          <p:nvPr>
            <p:ph idx="22" hasCustomPrompt="1"/>
          </p:nvPr>
        </p:nvSpPr>
        <p:spPr>
          <a:xfrm>
            <a:off x="4572001" y="133350"/>
            <a:ext cx="4390532" cy="4301889"/>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6" name="Text Placeholder 2">
            <a:extLst>
              <a:ext uri="{FF2B5EF4-FFF2-40B4-BE49-F238E27FC236}">
                <a16:creationId xmlns:a16="http://schemas.microsoft.com/office/drawing/2014/main" id="{AAD9C806-1A9D-424C-8A43-A1B2C17122D8}"/>
              </a:ext>
            </a:extLst>
          </p:cNvPr>
          <p:cNvSpPr>
            <a:spLocks noGrp="1"/>
          </p:cNvSpPr>
          <p:nvPr>
            <p:ph type="body" idx="23" hasCustomPrompt="1"/>
          </p:nvPr>
        </p:nvSpPr>
        <p:spPr>
          <a:xfrm>
            <a:off x="282246" y="3105150"/>
            <a:ext cx="4137355" cy="133008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7076833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477F851-4958-4040-94FC-8864779A97F1}"/>
              </a:ext>
            </a:extLst>
          </p:cNvPr>
          <p:cNvSpPr>
            <a:spLocks noGrp="1"/>
          </p:cNvSpPr>
          <p:nvPr>
            <p:ph idx="24" hasCustomPrompt="1"/>
          </p:nvPr>
        </p:nvSpPr>
        <p:spPr>
          <a:xfrm>
            <a:off x="3300557"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8" name="Content Placeholder 2">
            <a:extLst>
              <a:ext uri="{FF2B5EF4-FFF2-40B4-BE49-F238E27FC236}">
                <a16:creationId xmlns:a16="http://schemas.microsoft.com/office/drawing/2014/main" id="{F1A47E85-6C59-F043-AEFB-7306A605F89F}"/>
              </a:ext>
            </a:extLst>
          </p:cNvPr>
          <p:cNvSpPr>
            <a:spLocks noGrp="1"/>
          </p:cNvSpPr>
          <p:nvPr>
            <p:ph idx="25" hasCustomPrompt="1"/>
          </p:nvPr>
        </p:nvSpPr>
        <p:spPr>
          <a:xfrm>
            <a:off x="38179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9" name="Title 1">
            <a:extLst>
              <a:ext uri="{FF2B5EF4-FFF2-40B4-BE49-F238E27FC236}">
                <a16:creationId xmlns:a16="http://schemas.microsoft.com/office/drawing/2014/main" id="{2DCDB2BC-FFD3-9747-A8A4-F8776DEF1AB1}"/>
              </a:ext>
            </a:extLst>
          </p:cNvPr>
          <p:cNvSpPr>
            <a:spLocks noGrp="1"/>
          </p:cNvSpPr>
          <p:nvPr>
            <p:ph type="title" hasCustomPrompt="1"/>
          </p:nvPr>
        </p:nvSpPr>
        <p:spPr>
          <a:xfrm>
            <a:off x="1809309" y="264521"/>
            <a:ext cx="6881767" cy="709741"/>
          </a:xfrm>
          <a:prstGeom prst="rect">
            <a:avLst/>
          </a:prstGeom>
        </p:spPr>
        <p:txBody>
          <a:bodyPr/>
          <a:lstStyle/>
          <a:p>
            <a:r>
              <a:rPr lang="en-US"/>
              <a:t>Click to edit title</a:t>
            </a:r>
          </a:p>
        </p:txBody>
      </p:sp>
      <p:grpSp>
        <p:nvGrpSpPr>
          <p:cNvPr id="20" name="Group 19">
            <a:extLst>
              <a:ext uri="{FF2B5EF4-FFF2-40B4-BE49-F238E27FC236}">
                <a16:creationId xmlns:a16="http://schemas.microsoft.com/office/drawing/2014/main" id="{8816CECD-A0E3-CE43-96C3-2C44CB4FDAF1}"/>
              </a:ext>
            </a:extLst>
          </p:cNvPr>
          <p:cNvGrpSpPr/>
          <p:nvPr userDrawn="1"/>
        </p:nvGrpSpPr>
        <p:grpSpPr>
          <a:xfrm>
            <a:off x="9144" y="0"/>
            <a:ext cx="1647766" cy="1509523"/>
            <a:chOff x="10025268" y="-18034"/>
            <a:chExt cx="2124303" cy="1946080"/>
          </a:xfrm>
        </p:grpSpPr>
        <p:sp>
          <p:nvSpPr>
            <p:cNvPr id="21" name="Parallelogram 20">
              <a:extLst>
                <a:ext uri="{FF2B5EF4-FFF2-40B4-BE49-F238E27FC236}">
                  <a16:creationId xmlns:a16="http://schemas.microsoft.com/office/drawing/2014/main" id="{3BC615ED-A613-E94D-B1C1-D9CC9B5A607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8463A7DC-7C24-864E-A137-C445DAFDA69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
            <a:extLst>
              <a:ext uri="{FF2B5EF4-FFF2-40B4-BE49-F238E27FC236}">
                <a16:creationId xmlns:a16="http://schemas.microsoft.com/office/drawing/2014/main" id="{0734F8A0-8C4D-2A4B-A61D-8D98298D4FD7}"/>
              </a:ext>
            </a:extLst>
          </p:cNvPr>
          <p:cNvSpPr>
            <a:spLocks noGrp="1"/>
          </p:cNvSpPr>
          <p:nvPr>
            <p:ph type="body" idx="11" hasCustomPrompt="1"/>
          </p:nvPr>
        </p:nvSpPr>
        <p:spPr>
          <a:xfrm>
            <a:off x="1809309" y="1047750"/>
            <a:ext cx="6861313"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B770870B-DF84-694C-925A-F6F02FCC4BAC}"/>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29" name="Text Placeholder 2">
            <a:extLst>
              <a:ext uri="{FF2B5EF4-FFF2-40B4-BE49-F238E27FC236}">
                <a16:creationId xmlns:a16="http://schemas.microsoft.com/office/drawing/2014/main" id="{560DADAD-6E72-F34D-AA4D-C7B36D09D2F2}"/>
              </a:ext>
            </a:extLst>
          </p:cNvPr>
          <p:cNvSpPr>
            <a:spLocks noGrp="1"/>
          </p:cNvSpPr>
          <p:nvPr>
            <p:ph type="body" idx="26" hasCustomPrompt="1"/>
          </p:nvPr>
        </p:nvSpPr>
        <p:spPr>
          <a:xfrm>
            <a:off x="1893897"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0" name="Text Placeholder 2">
            <a:extLst>
              <a:ext uri="{FF2B5EF4-FFF2-40B4-BE49-F238E27FC236}">
                <a16:creationId xmlns:a16="http://schemas.microsoft.com/office/drawing/2014/main" id="{BAB0AC26-430F-8344-9B3F-A124EB65FD7A}"/>
              </a:ext>
            </a:extLst>
          </p:cNvPr>
          <p:cNvSpPr>
            <a:spLocks noGrp="1"/>
          </p:cNvSpPr>
          <p:nvPr>
            <p:ph type="body" idx="27" hasCustomPrompt="1"/>
          </p:nvPr>
        </p:nvSpPr>
        <p:spPr>
          <a:xfrm>
            <a:off x="1893897"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1" name="Text Placeholder 2">
            <a:extLst>
              <a:ext uri="{FF2B5EF4-FFF2-40B4-BE49-F238E27FC236}">
                <a16:creationId xmlns:a16="http://schemas.microsoft.com/office/drawing/2014/main" id="{C4B6346A-252A-E049-9230-6C10EAF2B3F5}"/>
              </a:ext>
            </a:extLst>
          </p:cNvPr>
          <p:cNvSpPr>
            <a:spLocks noGrp="1"/>
          </p:cNvSpPr>
          <p:nvPr>
            <p:ph type="body" idx="28" hasCustomPrompt="1"/>
          </p:nvPr>
        </p:nvSpPr>
        <p:spPr>
          <a:xfrm>
            <a:off x="4841923"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2" name="Text Placeholder 2">
            <a:extLst>
              <a:ext uri="{FF2B5EF4-FFF2-40B4-BE49-F238E27FC236}">
                <a16:creationId xmlns:a16="http://schemas.microsoft.com/office/drawing/2014/main" id="{96D9A472-A516-484A-B347-14239DB6D568}"/>
              </a:ext>
            </a:extLst>
          </p:cNvPr>
          <p:cNvSpPr>
            <a:spLocks noGrp="1"/>
          </p:cNvSpPr>
          <p:nvPr>
            <p:ph type="body" idx="29" hasCustomPrompt="1"/>
          </p:nvPr>
        </p:nvSpPr>
        <p:spPr>
          <a:xfrm>
            <a:off x="4841923"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3" name="Text Placeholder 2">
            <a:extLst>
              <a:ext uri="{FF2B5EF4-FFF2-40B4-BE49-F238E27FC236}">
                <a16:creationId xmlns:a16="http://schemas.microsoft.com/office/drawing/2014/main" id="{21A8F5EA-EBAD-014A-A4A9-7917BFCC7630}"/>
              </a:ext>
            </a:extLst>
          </p:cNvPr>
          <p:cNvSpPr>
            <a:spLocks noGrp="1"/>
          </p:cNvSpPr>
          <p:nvPr>
            <p:ph type="body" idx="30" hasCustomPrompt="1"/>
          </p:nvPr>
        </p:nvSpPr>
        <p:spPr>
          <a:xfrm>
            <a:off x="3383917"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34" name="Content Placeholder 2">
            <a:extLst>
              <a:ext uri="{FF2B5EF4-FFF2-40B4-BE49-F238E27FC236}">
                <a16:creationId xmlns:a16="http://schemas.microsoft.com/office/drawing/2014/main" id="{186CB751-F5FA-8844-96D6-8DF8100D7D59}"/>
              </a:ext>
            </a:extLst>
          </p:cNvPr>
          <p:cNvSpPr>
            <a:spLocks noGrp="1"/>
          </p:cNvSpPr>
          <p:nvPr>
            <p:ph idx="31" hasCustomPrompt="1"/>
          </p:nvPr>
        </p:nvSpPr>
        <p:spPr>
          <a:xfrm>
            <a:off x="624858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37" name="Text Placeholder 2">
            <a:extLst>
              <a:ext uri="{FF2B5EF4-FFF2-40B4-BE49-F238E27FC236}">
                <a16:creationId xmlns:a16="http://schemas.microsoft.com/office/drawing/2014/main" id="{46F3EEBD-4525-5B4D-B371-BE9A85E4C090}"/>
              </a:ext>
            </a:extLst>
          </p:cNvPr>
          <p:cNvSpPr>
            <a:spLocks noGrp="1"/>
          </p:cNvSpPr>
          <p:nvPr>
            <p:ph type="body" idx="32" hasCustomPrompt="1"/>
          </p:nvPr>
        </p:nvSpPr>
        <p:spPr>
          <a:xfrm>
            <a:off x="7789948"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8" name="Text Placeholder 2">
            <a:extLst>
              <a:ext uri="{FF2B5EF4-FFF2-40B4-BE49-F238E27FC236}">
                <a16:creationId xmlns:a16="http://schemas.microsoft.com/office/drawing/2014/main" id="{B2BEA428-2CD7-F640-9F09-123BA38EACD4}"/>
              </a:ext>
            </a:extLst>
          </p:cNvPr>
          <p:cNvSpPr>
            <a:spLocks noGrp="1"/>
          </p:cNvSpPr>
          <p:nvPr>
            <p:ph type="body" idx="33" hasCustomPrompt="1"/>
          </p:nvPr>
        </p:nvSpPr>
        <p:spPr>
          <a:xfrm>
            <a:off x="7789948"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9" name="Text Placeholder 2">
            <a:extLst>
              <a:ext uri="{FF2B5EF4-FFF2-40B4-BE49-F238E27FC236}">
                <a16:creationId xmlns:a16="http://schemas.microsoft.com/office/drawing/2014/main" id="{874B7249-DCCA-4140-9E9E-F3E64E2BB47B}"/>
              </a:ext>
            </a:extLst>
          </p:cNvPr>
          <p:cNvSpPr>
            <a:spLocks noGrp="1"/>
          </p:cNvSpPr>
          <p:nvPr>
            <p:ph type="body" idx="34" hasCustomPrompt="1"/>
          </p:nvPr>
        </p:nvSpPr>
        <p:spPr>
          <a:xfrm>
            <a:off x="6331942"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Tree>
    <p:extLst>
      <p:ext uri="{BB962C8B-B14F-4D97-AF65-F5344CB8AC3E}">
        <p14:creationId xmlns:p14="http://schemas.microsoft.com/office/powerpoint/2010/main" val="3399193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FF15B04-1F6A-4225-AC24-89FF30F47A4A}"/>
              </a:ext>
            </a:extLst>
          </p:cNvPr>
          <p:cNvSpPr>
            <a:spLocks noGrp="1"/>
          </p:cNvSpPr>
          <p:nvPr>
            <p:ph type="pic" sz="quarter" idx="10"/>
          </p:nvPr>
        </p:nvSpPr>
        <p:spPr>
          <a:xfrm>
            <a:off x="0" y="0"/>
            <a:ext cx="9144000" cy="5143500"/>
          </a:xfrm>
          <a:prstGeom prst="rect">
            <a:avLst/>
          </a:prstGeom>
        </p:spPr>
        <p:txBody>
          <a:bodyPr/>
          <a:lstStyle/>
          <a:p>
            <a:endParaRPr lang="id-ID"/>
          </a:p>
        </p:txBody>
      </p:sp>
    </p:spTree>
    <p:extLst>
      <p:ext uri="{BB962C8B-B14F-4D97-AF65-F5344CB8AC3E}">
        <p14:creationId xmlns:p14="http://schemas.microsoft.com/office/powerpoint/2010/main" val="36074786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38179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809309" y="264521"/>
            <a:ext cx="7029891"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9144" y="0"/>
            <a:ext cx="1647766"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809309" y="1047750"/>
            <a:ext cx="702989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893897"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893897"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4496082" y="3633357"/>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4496082" y="3977401"/>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4496082" y="2647950"/>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4496082" y="2991994"/>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4496082" y="1657350"/>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4496082" y="2001394"/>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490651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0" y="0"/>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730653"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05"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8556313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4674363"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6070111"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077"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3869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8937" y="4527"/>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123950"/>
            <a:ext cx="4159018" cy="3702112"/>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334905" y="423204"/>
            <a:ext cx="4159017"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9965866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E6265F74-EA53-1745-A96B-9007679B5E64}"/>
              </a:ext>
            </a:extLst>
          </p:cNvPr>
          <p:cNvSpPr>
            <a:spLocks noGrp="1"/>
          </p:cNvSpPr>
          <p:nvPr>
            <p:ph type="body" idx="19" hasCustomPrompt="1"/>
          </p:nvPr>
        </p:nvSpPr>
        <p:spPr>
          <a:xfrm>
            <a:off x="4660509" y="1123950"/>
            <a:ext cx="4159018" cy="3702112"/>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Text Placeholder 2">
            <a:extLst>
              <a:ext uri="{FF2B5EF4-FFF2-40B4-BE49-F238E27FC236}">
                <a16:creationId xmlns:a16="http://schemas.microsoft.com/office/drawing/2014/main" id="{E576657A-3A37-5640-9072-CEDBBA1CA580}"/>
              </a:ext>
            </a:extLst>
          </p:cNvPr>
          <p:cNvSpPr>
            <a:spLocks noGrp="1"/>
          </p:cNvSpPr>
          <p:nvPr>
            <p:ph type="body" idx="23" hasCustomPrompt="1"/>
          </p:nvPr>
        </p:nvSpPr>
        <p:spPr>
          <a:xfrm>
            <a:off x="4660509" y="423204"/>
            <a:ext cx="4159017"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spTree>
    <p:extLst>
      <p:ext uri="{BB962C8B-B14F-4D97-AF65-F5344CB8AC3E}">
        <p14:creationId xmlns:p14="http://schemas.microsoft.com/office/powerpoint/2010/main" val="16382849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tandard-Slide-Lap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CE242-9B10-4840-A395-F73392495836}"/>
              </a:ext>
            </a:extLst>
          </p:cNvPr>
          <p:cNvSpPr/>
          <p:nvPr userDrawn="1"/>
        </p:nvSpPr>
        <p:spPr>
          <a:xfrm>
            <a:off x="228600" y="447675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BB37A3-C063-4642-8179-339E5398B6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 y="1063229"/>
            <a:ext cx="8021491" cy="4159293"/>
          </a:xfrm>
          <a:prstGeom prst="rect">
            <a:avLst/>
          </a:prstGeom>
        </p:spPr>
      </p:pic>
      <p:sp>
        <p:nvSpPr>
          <p:cNvPr id="7" name="Content Placeholder 2">
            <a:extLst>
              <a:ext uri="{FF2B5EF4-FFF2-40B4-BE49-F238E27FC236}">
                <a16:creationId xmlns:a16="http://schemas.microsoft.com/office/drawing/2014/main" id="{D37BBC00-F211-0D46-8A80-313E60A34D41}"/>
              </a:ext>
            </a:extLst>
          </p:cNvPr>
          <p:cNvSpPr>
            <a:spLocks noGrp="1"/>
          </p:cNvSpPr>
          <p:nvPr>
            <p:ph idx="10"/>
          </p:nvPr>
        </p:nvSpPr>
        <p:spPr>
          <a:xfrm>
            <a:off x="2105745" y="1276350"/>
            <a:ext cx="5029200" cy="31242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618434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tandard-Slide-Iphon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8" name="Picture 7" descr="A hand holding a cell phone&#10;&#10;Description automatically generated">
            <a:extLst>
              <a:ext uri="{FF2B5EF4-FFF2-40B4-BE49-F238E27FC236}">
                <a16:creationId xmlns:a16="http://schemas.microsoft.com/office/drawing/2014/main" id="{F60E2105-5E72-124E-884C-3E9B83EDDA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913" b="35665"/>
          <a:stretch/>
        </p:blipFill>
        <p:spPr>
          <a:xfrm>
            <a:off x="6024002" y="819149"/>
            <a:ext cx="3119998" cy="4324351"/>
          </a:xfrm>
          <a:prstGeom prst="rect">
            <a:avLst/>
          </a:prstGeom>
        </p:spPr>
      </p:pic>
      <p:sp>
        <p:nvSpPr>
          <p:cNvPr id="9" name="Text Placeholder 2">
            <a:extLst>
              <a:ext uri="{FF2B5EF4-FFF2-40B4-BE49-F238E27FC236}">
                <a16:creationId xmlns:a16="http://schemas.microsoft.com/office/drawing/2014/main" id="{EED80089-F70A-4243-92E1-B48E1D2E6403}"/>
              </a:ext>
            </a:extLst>
          </p:cNvPr>
          <p:cNvSpPr>
            <a:spLocks noGrp="1"/>
          </p:cNvSpPr>
          <p:nvPr>
            <p:ph type="body" sz="half" idx="1"/>
          </p:nvPr>
        </p:nvSpPr>
        <p:spPr>
          <a:xfrm>
            <a:off x="457200" y="1200151"/>
            <a:ext cx="54102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DF48BF5-2D53-D648-887D-FC7F6B519C7E}"/>
              </a:ext>
            </a:extLst>
          </p:cNvPr>
          <p:cNvSpPr>
            <a:spLocks noGrp="1"/>
          </p:cNvSpPr>
          <p:nvPr>
            <p:ph idx="10"/>
          </p:nvPr>
        </p:nvSpPr>
        <p:spPr>
          <a:xfrm>
            <a:off x="6629400" y="1428750"/>
            <a:ext cx="1371600" cy="25146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258939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457200" y="1586114"/>
            <a:ext cx="4038600" cy="2504671"/>
          </a:xfrm>
          <a:prstGeom prst="rect">
            <a:avLst/>
          </a:prstGeom>
        </p:spPr>
        <p:txBody>
          <a:bodyPr>
            <a:normAutofit/>
          </a:bodyPr>
          <a:lstStyle>
            <a:lvl1pPr marL="0" indent="0">
              <a:buClr>
                <a:srgbClr val="A0C65C"/>
              </a:buClr>
              <a:buFont typeface="Arial" panose="020B0604020202020204" pitchFamily="34" charset="0"/>
              <a:buNone/>
              <a:defRPr sz="2400">
                <a:solidFill>
                  <a:schemeClr val="tx1">
                    <a:lumMod val="65000"/>
                    <a:lumOff val="35000"/>
                  </a:schemeClr>
                </a:solidFill>
              </a:defRPr>
            </a:lvl1pPr>
            <a:lvl2pPr marL="457200" indent="0">
              <a:buClr>
                <a:srgbClr val="A0C65C"/>
              </a:buClr>
              <a:buFont typeface="Arial" panose="020B0604020202020204" pitchFamily="34" charset="0"/>
              <a:buNone/>
              <a:defRPr sz="2400">
                <a:solidFill>
                  <a:schemeClr val="tx1">
                    <a:lumMod val="65000"/>
                    <a:lumOff val="35000"/>
                  </a:schemeClr>
                </a:solidFill>
              </a:defRPr>
            </a:lvl2pPr>
            <a:lvl3pPr marL="914400" indent="0">
              <a:buClr>
                <a:srgbClr val="A0C65C"/>
              </a:buClr>
              <a:buFont typeface="Arial" panose="020B0604020202020204" pitchFamily="34" charset="0"/>
              <a:buNone/>
              <a:defRPr sz="2000">
                <a:solidFill>
                  <a:schemeClr val="tx1">
                    <a:lumMod val="65000"/>
                    <a:lumOff val="35000"/>
                  </a:schemeClr>
                </a:solidFill>
              </a:defRPr>
            </a:lvl3pPr>
            <a:lvl4pPr marL="1371600" indent="0">
              <a:buClr>
                <a:srgbClr val="A0C65C"/>
              </a:buClr>
              <a:buFont typeface="Arial" panose="020B0604020202020204" pitchFamily="34" charset="0"/>
              <a:buNone/>
              <a:defRPr sz="1800">
                <a:solidFill>
                  <a:schemeClr val="tx1">
                    <a:lumMod val="65000"/>
                    <a:lumOff val="35000"/>
                  </a:schemeClr>
                </a:solidFill>
              </a:defRPr>
            </a:lvl4pPr>
            <a:lvl5pPr marL="1828800" indent="0">
              <a:buClr>
                <a:srgbClr val="A0C65C"/>
              </a:buClr>
              <a:buFont typeface="Arial" panose="020B0604020202020204" pitchFamily="34" charset="0"/>
              <a:buNone/>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304800" y="28575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4724400" y="1200151"/>
            <a:ext cx="39624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457200" indent="0">
              <a:buClr>
                <a:srgbClr val="A0C65C"/>
              </a:buClr>
              <a:buFont typeface="Arial" panose="020B0604020202020204" pitchFamily="34" charset="0"/>
              <a:buNone/>
              <a:defRPr>
                <a:solidFill>
                  <a:schemeClr val="tx1">
                    <a:lumMod val="65000"/>
                    <a:lumOff val="35000"/>
                  </a:schemeClr>
                </a:solidFill>
              </a:defRPr>
            </a:lvl2pPr>
            <a:lvl3pPr marL="914400" indent="0">
              <a:buClr>
                <a:srgbClr val="A0C65C"/>
              </a:buClr>
              <a:buFont typeface="Arial" panose="020B0604020202020204" pitchFamily="34" charset="0"/>
              <a:buNone/>
              <a:defRPr>
                <a:solidFill>
                  <a:schemeClr val="tx1">
                    <a:lumMod val="65000"/>
                    <a:lumOff val="35000"/>
                  </a:schemeClr>
                </a:solidFill>
              </a:defRPr>
            </a:lvl3pPr>
            <a:lvl4pPr marL="1371600" indent="0">
              <a:buClr>
                <a:srgbClr val="A0C65C"/>
              </a:buClr>
              <a:buFont typeface="Arial" panose="020B0604020202020204" pitchFamily="34" charset="0"/>
              <a:buNone/>
              <a:defRPr>
                <a:solidFill>
                  <a:schemeClr val="tx1">
                    <a:lumMod val="65000"/>
                    <a:lumOff val="35000"/>
                  </a:schemeClr>
                </a:solidFill>
              </a:defRPr>
            </a:lvl4pPr>
            <a:lvl5pPr marL="18288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98" y="361950"/>
            <a:ext cx="11172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1030304" y="4182359"/>
            <a:ext cx="3465496" cy="294391"/>
          </a:xfrm>
          <a:prstGeom prst="rect">
            <a:avLst/>
          </a:prstGeom>
        </p:spPr>
        <p:txBody>
          <a:bodyPr numCol="1" anchor="t">
            <a:normAutofit/>
          </a:bodyPr>
          <a:lstStyle>
            <a:lvl1pPr marL="342900" indent="-342900" algn="r">
              <a:lnSpc>
                <a:spcPct val="100000"/>
              </a:lnSpc>
              <a:buClr>
                <a:srgbClr val="A0C65C"/>
              </a:buClr>
              <a:buFont typeface="Arial" panose="020B0604020202020204" pitchFamily="34" charset="0"/>
              <a:buNone/>
              <a:defRPr sz="12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2863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41351730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01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63BFA5EA-29CA-49C6-A26B-017C67612301}"/>
              </a:ext>
            </a:extLst>
          </p:cNvPr>
          <p:cNvSpPr>
            <a:spLocks noGrp="1"/>
          </p:cNvSpPr>
          <p:nvPr>
            <p:ph type="pic" sz="quarter" idx="10"/>
          </p:nvPr>
        </p:nvSpPr>
        <p:spPr>
          <a:xfrm>
            <a:off x="1027583" y="0"/>
            <a:ext cx="3208149" cy="5143500"/>
          </a:xfrm>
          <a:prstGeom prst="rect">
            <a:avLst/>
          </a:prstGeom>
        </p:spPr>
        <p:txBody>
          <a:bodyPr/>
          <a:lstStyle/>
          <a:p>
            <a:endParaRPr lang="id-ID"/>
          </a:p>
        </p:txBody>
      </p:sp>
    </p:spTree>
    <p:extLst>
      <p:ext uri="{BB962C8B-B14F-4D97-AF65-F5344CB8AC3E}">
        <p14:creationId xmlns:p14="http://schemas.microsoft.com/office/powerpoint/2010/main" val="4303716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1930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2971799"/>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8752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ColTx" preserve="1">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1"/>
            <a:ext cx="40386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887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406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tandard-Slide-Content &amp; Image Blue-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A972BF-005F-BF4D-9AB8-104CF6DA7938}"/>
              </a:ext>
            </a:extLst>
          </p:cNvPr>
          <p:cNvSpPr/>
          <p:nvPr userDrawn="1"/>
        </p:nvSpPr>
        <p:spPr>
          <a:xfrm>
            <a:off x="421914" y="334975"/>
            <a:ext cx="111486" cy="6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9BD0DE6-BFE6-0540-AA5A-592EADB9FBBD}"/>
              </a:ext>
            </a:extLst>
          </p:cNvPr>
          <p:cNvSpPr>
            <a:spLocks noGrp="1"/>
          </p:cNvSpPr>
          <p:nvPr>
            <p:ph type="title" hasCustomPrompt="1"/>
          </p:nvPr>
        </p:nvSpPr>
        <p:spPr>
          <a:xfrm>
            <a:off x="4991858" y="205979"/>
            <a:ext cx="3937180" cy="857250"/>
          </a:xfrm>
          <a:prstGeom prst="rect">
            <a:avLst/>
          </a:prstGeom>
        </p:spPr>
        <p:txBody>
          <a:bodyPr/>
          <a:lstStyle>
            <a:lvl1pPr>
              <a:defRPr sz="3500"/>
            </a:lvl1pPr>
          </a:lstStyle>
          <a:p>
            <a:r>
              <a:rPr lang="en-US"/>
              <a:t>Click to edit title</a:t>
            </a:r>
          </a:p>
        </p:txBody>
      </p:sp>
      <p:sp>
        <p:nvSpPr>
          <p:cNvPr id="13" name="Content Placeholder 2">
            <a:extLst>
              <a:ext uri="{FF2B5EF4-FFF2-40B4-BE49-F238E27FC236}">
                <a16:creationId xmlns:a16="http://schemas.microsoft.com/office/drawing/2014/main" id="{E1C9FFA6-F522-6A44-94F2-DA0540861FE9}"/>
              </a:ext>
            </a:extLst>
          </p:cNvPr>
          <p:cNvSpPr>
            <a:spLocks noGrp="1"/>
          </p:cNvSpPr>
          <p:nvPr>
            <p:ph idx="1" hasCustomPrompt="1"/>
          </p:nvPr>
        </p:nvSpPr>
        <p:spPr>
          <a:xfrm>
            <a:off x="4991858" y="1200151"/>
            <a:ext cx="3937180" cy="2780436"/>
          </a:xfrm>
          <a:prstGeom prst="rect">
            <a:avLst/>
          </a:prstGeom>
        </p:spPr>
        <p:txBody>
          <a:bodyPr>
            <a:normAutofit/>
          </a:bodyPr>
          <a:lstStyle>
            <a:lvl1pPr>
              <a:buClr>
                <a:srgbClr val="A0C65C"/>
              </a:buCl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CB6C26C-55F5-2442-9E95-965C2A96A160}"/>
              </a:ext>
            </a:extLst>
          </p:cNvPr>
          <p:cNvSpPr/>
          <p:nvPr userDrawn="1"/>
        </p:nvSpPr>
        <p:spPr>
          <a:xfrm>
            <a:off x="0" y="4062759"/>
            <a:ext cx="9144000" cy="10807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E152B3FC-4AFC-E840-89F1-2DC3368F60E7}"/>
              </a:ext>
            </a:extLst>
          </p:cNvPr>
          <p:cNvSpPr>
            <a:spLocks noGrp="1"/>
          </p:cNvSpPr>
          <p:nvPr>
            <p:ph type="body" idx="10" hasCustomPrompt="1"/>
          </p:nvPr>
        </p:nvSpPr>
        <p:spPr>
          <a:xfrm>
            <a:off x="457199" y="4216172"/>
            <a:ext cx="7924801" cy="793976"/>
          </a:xfrm>
          <a:prstGeom prst="rect">
            <a:avLst/>
          </a:prstGeom>
        </p:spPr>
        <p:txBody>
          <a:bodyPr>
            <a:noAutofit/>
          </a:bodyPr>
          <a:lstStyle>
            <a:lvl1pPr marL="342900" indent="-342900" algn="ctr" rtl="0">
              <a:buClr>
                <a:srgbClr val="A0C65C"/>
              </a:buClr>
              <a:buFont typeface="Arial" panose="020B0604020202020204" pitchFamily="34" charset="0"/>
              <a:buNone/>
              <a:defRPr sz="1800">
                <a:solidFill>
                  <a:schemeClr val="bg1"/>
                </a:solidFill>
              </a:defRPr>
            </a:lvl1pPr>
            <a:lvl2pPr marL="742950" indent="-285750">
              <a:buClr>
                <a:srgbClr val="A0C65C"/>
              </a:buClr>
              <a:buFont typeface="Arial" panose="020B0604020202020204" pitchFamily="34" charset="0"/>
              <a:buNone/>
              <a:defRPr sz="1800">
                <a:solidFill>
                  <a:schemeClr val="bg1"/>
                </a:solidFill>
              </a:defRPr>
            </a:lvl2pPr>
            <a:lvl3pPr marL="1143000" indent="-228600">
              <a:buClr>
                <a:srgbClr val="A0C65C"/>
              </a:buClr>
              <a:buFont typeface="Arial" panose="020B0604020202020204" pitchFamily="34" charset="0"/>
              <a:buNone/>
              <a:defRPr sz="1600">
                <a:solidFill>
                  <a:schemeClr val="bg1"/>
                </a:solidFill>
              </a:defRPr>
            </a:lvl3pPr>
            <a:lvl4pPr marL="1600200" indent="-228600">
              <a:buClr>
                <a:srgbClr val="A0C65C"/>
              </a:buClr>
              <a:buFont typeface="Arial" panose="020B0604020202020204" pitchFamily="34" charset="0"/>
              <a:buNone/>
              <a:defRPr sz="1400">
                <a:solidFill>
                  <a:schemeClr val="bg1"/>
                </a:solidFill>
              </a:defRPr>
            </a:lvl4pPr>
            <a:lvl5pPr marL="2057400" indent="-228600">
              <a:buClr>
                <a:srgbClr val="A0C65C"/>
              </a:buClr>
              <a:buFont typeface="Arial" panose="020B0604020202020204" pitchFamily="34" charset="0"/>
              <a:buNone/>
              <a:defRPr sz="1400">
                <a:solidFill>
                  <a:schemeClr val="bg1"/>
                </a:solidFill>
              </a:defRPr>
            </a:lvl5pPr>
          </a:lstStyle>
          <a:p>
            <a:pPr lvl="0"/>
            <a:r>
              <a:rPr lang="en-US"/>
              <a:t>Click to edit text</a:t>
            </a:r>
          </a:p>
        </p:txBody>
      </p:sp>
      <p:sp>
        <p:nvSpPr>
          <p:cNvPr id="16" name="Content Placeholder 2">
            <a:extLst>
              <a:ext uri="{FF2B5EF4-FFF2-40B4-BE49-F238E27FC236}">
                <a16:creationId xmlns:a16="http://schemas.microsoft.com/office/drawing/2014/main" id="{0BAE1364-6592-D74A-AC3F-040CFC53167C}"/>
              </a:ext>
            </a:extLst>
          </p:cNvPr>
          <p:cNvSpPr>
            <a:spLocks noGrp="1"/>
          </p:cNvSpPr>
          <p:nvPr>
            <p:ph idx="11" hasCustomPrompt="1"/>
          </p:nvPr>
        </p:nvSpPr>
        <p:spPr>
          <a:xfrm>
            <a:off x="2055" y="0"/>
            <a:ext cx="4569945" cy="4062759"/>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cxnSp>
        <p:nvCxnSpPr>
          <p:cNvPr id="17" name="Straight Connector 16">
            <a:extLst>
              <a:ext uri="{FF2B5EF4-FFF2-40B4-BE49-F238E27FC236}">
                <a16:creationId xmlns:a16="http://schemas.microsoft.com/office/drawing/2014/main" id="{611EB43C-A56F-564B-A834-85AFC4C1FE5C}"/>
              </a:ext>
            </a:extLst>
          </p:cNvPr>
          <p:cNvCxnSpPr>
            <a:cxnSpLocks/>
          </p:cNvCxnSpPr>
          <p:nvPr userDrawn="1"/>
        </p:nvCxnSpPr>
        <p:spPr>
          <a:xfrm>
            <a:off x="8486127" y="4686182"/>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764D7622-693F-4C47-BFA8-A2BC8889276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solidFill>
                <a:latin typeface="Arial" panose="020B0604020202020204" pitchFamily="34" charset="0"/>
                <a:cs typeface="Arial" panose="020B0604020202020204" pitchFamily="34" charset="0"/>
              </a:rPr>
              <a:pPr/>
              <a:t>‹#›</a:t>
            </a:fld>
            <a:endParaRPr lang="en-US" sz="70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5226775-2C5A-424C-83B7-7FCA5826AB12}"/>
              </a:ext>
            </a:extLst>
          </p:cNvPr>
          <p:cNvCxnSpPr>
            <a:cxnSpLocks/>
          </p:cNvCxnSpPr>
          <p:nvPr userDrawn="1"/>
        </p:nvCxnSpPr>
        <p:spPr>
          <a:xfrm>
            <a:off x="4991858"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707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1060114"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1060114"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5756473"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5756473"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40821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tandard-Slide-3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2">
            <a:extLst>
              <a:ext uri="{FF2B5EF4-FFF2-40B4-BE49-F238E27FC236}">
                <a16:creationId xmlns:a16="http://schemas.microsoft.com/office/drawing/2014/main" id="{FD35917F-0C37-2D46-876A-7CCE85EDDEDE}"/>
              </a:ext>
            </a:extLst>
          </p:cNvPr>
          <p:cNvSpPr>
            <a:spLocks noGrp="1"/>
          </p:cNvSpPr>
          <p:nvPr>
            <p:ph type="body" idx="1" hasCustomPrompt="1"/>
          </p:nvPr>
        </p:nvSpPr>
        <p:spPr>
          <a:xfrm>
            <a:off x="717214"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1" name="Text Placeholder 2">
            <a:extLst>
              <a:ext uri="{FF2B5EF4-FFF2-40B4-BE49-F238E27FC236}">
                <a16:creationId xmlns:a16="http://schemas.microsoft.com/office/drawing/2014/main" id="{99D3A5AA-8B75-E34C-BB82-772BAC284438}"/>
              </a:ext>
            </a:extLst>
          </p:cNvPr>
          <p:cNvSpPr>
            <a:spLocks noGrp="1"/>
          </p:cNvSpPr>
          <p:nvPr>
            <p:ph type="body" idx="10" hasCustomPrompt="1"/>
          </p:nvPr>
        </p:nvSpPr>
        <p:spPr>
          <a:xfrm>
            <a:off x="717214"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2" name="Text Placeholder 2">
            <a:extLst>
              <a:ext uri="{FF2B5EF4-FFF2-40B4-BE49-F238E27FC236}">
                <a16:creationId xmlns:a16="http://schemas.microsoft.com/office/drawing/2014/main" id="{78B1DE59-9A5D-B648-874E-2502A4CDB585}"/>
              </a:ext>
            </a:extLst>
          </p:cNvPr>
          <p:cNvSpPr>
            <a:spLocks noGrp="1"/>
          </p:cNvSpPr>
          <p:nvPr>
            <p:ph type="body" idx="12" hasCustomPrompt="1"/>
          </p:nvPr>
        </p:nvSpPr>
        <p:spPr>
          <a:xfrm>
            <a:off x="3390900"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Text Placeholder 2">
            <a:extLst>
              <a:ext uri="{FF2B5EF4-FFF2-40B4-BE49-F238E27FC236}">
                <a16:creationId xmlns:a16="http://schemas.microsoft.com/office/drawing/2014/main" id="{6451FD1C-4355-0240-9049-8B680E87BBCC}"/>
              </a:ext>
            </a:extLst>
          </p:cNvPr>
          <p:cNvSpPr>
            <a:spLocks noGrp="1"/>
          </p:cNvSpPr>
          <p:nvPr>
            <p:ph type="body" idx="13" hasCustomPrompt="1"/>
          </p:nvPr>
        </p:nvSpPr>
        <p:spPr>
          <a:xfrm>
            <a:off x="3390900"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2" name="Text Placeholder 2">
            <a:extLst>
              <a:ext uri="{FF2B5EF4-FFF2-40B4-BE49-F238E27FC236}">
                <a16:creationId xmlns:a16="http://schemas.microsoft.com/office/drawing/2014/main" id="{BA983DE8-B235-7B48-B277-7043B64813B7}"/>
              </a:ext>
            </a:extLst>
          </p:cNvPr>
          <p:cNvSpPr>
            <a:spLocks noGrp="1"/>
          </p:cNvSpPr>
          <p:nvPr>
            <p:ph type="body" idx="14" hasCustomPrompt="1"/>
          </p:nvPr>
        </p:nvSpPr>
        <p:spPr>
          <a:xfrm>
            <a:off x="6046318"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3" name="Text Placeholder 2">
            <a:extLst>
              <a:ext uri="{FF2B5EF4-FFF2-40B4-BE49-F238E27FC236}">
                <a16:creationId xmlns:a16="http://schemas.microsoft.com/office/drawing/2014/main" id="{825BD909-77A5-634E-A41D-D3A51DA72221}"/>
              </a:ext>
            </a:extLst>
          </p:cNvPr>
          <p:cNvSpPr>
            <a:spLocks noGrp="1"/>
          </p:cNvSpPr>
          <p:nvPr>
            <p:ph type="body" idx="15" hasCustomPrompt="1"/>
          </p:nvPr>
        </p:nvSpPr>
        <p:spPr>
          <a:xfrm>
            <a:off x="6046318"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9865615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447800" y="1833242"/>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447800" y="2308730"/>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447800" y="3340173"/>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447800" y="3815661"/>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5997855" y="1833242"/>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5997855" y="2308730"/>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5997855" y="3340173"/>
            <a:ext cx="2362200"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5997855" y="3815661"/>
            <a:ext cx="2362200"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4701595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tandard-Slide-3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0"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0"/>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89"/>
            <a:ext cx="4038600"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9E4A5A7D-757A-504E-97D8-A0D96AF2EB6B}"/>
              </a:ext>
            </a:extLst>
          </p:cNvPr>
          <p:cNvSpPr>
            <a:spLocks noGrp="1"/>
          </p:cNvSpPr>
          <p:nvPr>
            <p:ph type="body" idx="14" hasCustomPrompt="1"/>
          </p:nvPr>
        </p:nvSpPr>
        <p:spPr>
          <a:xfrm>
            <a:off x="5997854" y="1947940"/>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Text Placeholder 2">
            <a:extLst>
              <a:ext uri="{FF2B5EF4-FFF2-40B4-BE49-F238E27FC236}">
                <a16:creationId xmlns:a16="http://schemas.microsoft.com/office/drawing/2014/main" id="{19F5D2AC-0920-014F-861E-6D92925C7478}"/>
              </a:ext>
            </a:extLst>
          </p:cNvPr>
          <p:cNvSpPr>
            <a:spLocks noGrp="1"/>
          </p:cNvSpPr>
          <p:nvPr>
            <p:ph type="body" idx="15" hasCustomPrompt="1"/>
          </p:nvPr>
        </p:nvSpPr>
        <p:spPr>
          <a:xfrm>
            <a:off x="5997854" y="2423428"/>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4" name="Text Placeholder 2">
            <a:extLst>
              <a:ext uri="{FF2B5EF4-FFF2-40B4-BE49-F238E27FC236}">
                <a16:creationId xmlns:a16="http://schemas.microsoft.com/office/drawing/2014/main" id="{7985AFA1-B8ED-534C-8DDE-7B347BB7C1F2}"/>
              </a:ext>
            </a:extLst>
          </p:cNvPr>
          <p:cNvSpPr>
            <a:spLocks noGrp="1"/>
          </p:cNvSpPr>
          <p:nvPr>
            <p:ph type="body" idx="16" hasCustomPrompt="1"/>
          </p:nvPr>
        </p:nvSpPr>
        <p:spPr>
          <a:xfrm>
            <a:off x="5997854" y="3424193"/>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5" name="Text Placeholder 2">
            <a:extLst>
              <a:ext uri="{FF2B5EF4-FFF2-40B4-BE49-F238E27FC236}">
                <a16:creationId xmlns:a16="http://schemas.microsoft.com/office/drawing/2014/main" id="{04527EED-D734-7C4B-8171-DB52B775A1F9}"/>
              </a:ext>
            </a:extLst>
          </p:cNvPr>
          <p:cNvSpPr>
            <a:spLocks noGrp="1"/>
          </p:cNvSpPr>
          <p:nvPr>
            <p:ph type="body" idx="17" hasCustomPrompt="1"/>
          </p:nvPr>
        </p:nvSpPr>
        <p:spPr>
          <a:xfrm>
            <a:off x="5997854" y="3899681"/>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7" name="Text Placeholder 2">
            <a:extLst>
              <a:ext uri="{FF2B5EF4-FFF2-40B4-BE49-F238E27FC236}">
                <a16:creationId xmlns:a16="http://schemas.microsoft.com/office/drawing/2014/main" id="{53C4C182-987D-DD46-84E0-44DA128E908F}"/>
              </a:ext>
            </a:extLst>
          </p:cNvPr>
          <p:cNvSpPr>
            <a:spLocks noGrp="1"/>
          </p:cNvSpPr>
          <p:nvPr>
            <p:ph type="body" idx="18" hasCustomPrompt="1"/>
          </p:nvPr>
        </p:nvSpPr>
        <p:spPr>
          <a:xfrm>
            <a:off x="5997854" y="428723"/>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8" name="Text Placeholder 2">
            <a:extLst>
              <a:ext uri="{FF2B5EF4-FFF2-40B4-BE49-F238E27FC236}">
                <a16:creationId xmlns:a16="http://schemas.microsoft.com/office/drawing/2014/main" id="{926DB91F-6941-0E4A-B8B0-C62E0F178D50}"/>
              </a:ext>
            </a:extLst>
          </p:cNvPr>
          <p:cNvSpPr>
            <a:spLocks noGrp="1"/>
          </p:cNvSpPr>
          <p:nvPr>
            <p:ph type="body" idx="19" hasCustomPrompt="1"/>
          </p:nvPr>
        </p:nvSpPr>
        <p:spPr>
          <a:xfrm>
            <a:off x="5997854" y="904211"/>
            <a:ext cx="2841346" cy="52603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7"/>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0" y="285750"/>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3986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ndard-Slide-2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304800" y="4552950"/>
            <a:ext cx="132284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457200" y="1749895"/>
            <a:ext cx="403860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743200" y="0"/>
            <a:ext cx="1647766"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457200" y="3165089"/>
            <a:ext cx="4038600"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20117" y="3633977"/>
            <a:ext cx="1647766"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304800" y="285750"/>
            <a:ext cx="331815"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2A2392F7-553D-DC49-87E2-F2A99BBBAA6A}"/>
              </a:ext>
            </a:extLst>
          </p:cNvPr>
          <p:cNvSpPr>
            <a:spLocks noGrp="1"/>
          </p:cNvSpPr>
          <p:nvPr>
            <p:ph type="body" idx="14" hasCustomPrompt="1"/>
          </p:nvPr>
        </p:nvSpPr>
        <p:spPr>
          <a:xfrm>
            <a:off x="5997854" y="2929060"/>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6" name="Text Placeholder 2">
            <a:extLst>
              <a:ext uri="{FF2B5EF4-FFF2-40B4-BE49-F238E27FC236}">
                <a16:creationId xmlns:a16="http://schemas.microsoft.com/office/drawing/2014/main" id="{AD3DA28E-4270-DC4B-A12B-47173B7C82E2}"/>
              </a:ext>
            </a:extLst>
          </p:cNvPr>
          <p:cNvSpPr>
            <a:spLocks noGrp="1"/>
          </p:cNvSpPr>
          <p:nvPr>
            <p:ph type="body" idx="15" hasCustomPrompt="1"/>
          </p:nvPr>
        </p:nvSpPr>
        <p:spPr>
          <a:xfrm>
            <a:off x="5997854" y="3404548"/>
            <a:ext cx="2841346" cy="90488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D5F2F9FF-2F9B-0D48-A0EA-F731EC6180C8}"/>
              </a:ext>
            </a:extLst>
          </p:cNvPr>
          <p:cNvSpPr>
            <a:spLocks noGrp="1"/>
          </p:cNvSpPr>
          <p:nvPr>
            <p:ph type="body" idx="18" hasCustomPrompt="1"/>
          </p:nvPr>
        </p:nvSpPr>
        <p:spPr>
          <a:xfrm>
            <a:off x="5997854" y="748368"/>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10364FCB-D658-2F4C-AA16-C02EEA99AECB}"/>
              </a:ext>
            </a:extLst>
          </p:cNvPr>
          <p:cNvSpPr>
            <a:spLocks noGrp="1"/>
          </p:cNvSpPr>
          <p:nvPr>
            <p:ph type="body" idx="19" hasCustomPrompt="1"/>
          </p:nvPr>
        </p:nvSpPr>
        <p:spPr>
          <a:xfrm>
            <a:off x="5997854" y="1223856"/>
            <a:ext cx="2841346" cy="90488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87794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i Only">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1030EE20-0F8E-41FE-8F98-2EF236CEE82A}"/>
              </a:ext>
            </a:extLst>
          </p:cNvPr>
          <p:cNvSpPr>
            <a:spLocks noGrp="1"/>
          </p:cNvSpPr>
          <p:nvPr>
            <p:ph type="pic" sz="quarter" idx="10"/>
          </p:nvPr>
        </p:nvSpPr>
        <p:spPr>
          <a:xfrm>
            <a:off x="2824566" y="0"/>
            <a:ext cx="6319434" cy="1824926"/>
          </a:xfrm>
          <a:prstGeom prst="rect">
            <a:avLst/>
          </a:prstGeom>
        </p:spPr>
        <p:txBody>
          <a:bodyPr/>
          <a:lstStyle/>
          <a:p>
            <a:endParaRPr lang="id-ID"/>
          </a:p>
        </p:txBody>
      </p:sp>
    </p:spTree>
    <p:extLst>
      <p:ext uri="{BB962C8B-B14F-4D97-AF65-F5344CB8AC3E}">
        <p14:creationId xmlns:p14="http://schemas.microsoft.com/office/powerpoint/2010/main" val="38523458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tandard-Slide-2 circles imag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B4310-0F7E-164A-A40A-8B78EBBBD0B0}"/>
              </a:ext>
            </a:extLst>
          </p:cNvPr>
          <p:cNvSpPr>
            <a:spLocks noGrp="1"/>
          </p:cNvSpPr>
          <p:nvPr>
            <p:ph type="title" hasCustomPrompt="1"/>
          </p:nvPr>
        </p:nvSpPr>
        <p:spPr>
          <a:xfrm>
            <a:off x="1742622" y="185609"/>
            <a:ext cx="6944177" cy="709741"/>
          </a:xfrm>
          <a:prstGeom prst="rect">
            <a:avLst/>
          </a:prstGeom>
        </p:spPr>
        <p:txBody>
          <a:bodyPr/>
          <a:lstStyle/>
          <a:p>
            <a:r>
              <a:rPr lang="en-US"/>
              <a:t>Click to edit title style</a:t>
            </a:r>
          </a:p>
        </p:txBody>
      </p:sp>
      <p:grpSp>
        <p:nvGrpSpPr>
          <p:cNvPr id="31" name="Group 30">
            <a:extLst>
              <a:ext uri="{FF2B5EF4-FFF2-40B4-BE49-F238E27FC236}">
                <a16:creationId xmlns:a16="http://schemas.microsoft.com/office/drawing/2014/main" id="{2F32B31E-E16B-6C47-BADA-6D2B4E446878}"/>
              </a:ext>
            </a:extLst>
          </p:cNvPr>
          <p:cNvGrpSpPr/>
          <p:nvPr userDrawn="1"/>
        </p:nvGrpSpPr>
        <p:grpSpPr>
          <a:xfrm>
            <a:off x="9144" y="0"/>
            <a:ext cx="1647766" cy="1509523"/>
            <a:chOff x="10025268" y="-18034"/>
            <a:chExt cx="2124303" cy="1946080"/>
          </a:xfrm>
        </p:grpSpPr>
        <p:sp>
          <p:nvSpPr>
            <p:cNvPr id="33" name="Parallelogram 32">
              <a:extLst>
                <a:ext uri="{FF2B5EF4-FFF2-40B4-BE49-F238E27FC236}">
                  <a16:creationId xmlns:a16="http://schemas.microsoft.com/office/drawing/2014/main" id="{A8DE7C7C-4AF9-1B4D-B895-5D9D769F07E7}"/>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23E35AEA-FC86-0748-AAEE-CD79B405DF4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2">
            <a:extLst>
              <a:ext uri="{FF2B5EF4-FFF2-40B4-BE49-F238E27FC236}">
                <a16:creationId xmlns:a16="http://schemas.microsoft.com/office/drawing/2014/main" id="{B12ED2F9-8E7A-6044-8037-7591C3A8DA20}"/>
              </a:ext>
            </a:extLst>
          </p:cNvPr>
          <p:cNvSpPr>
            <a:spLocks noGrp="1"/>
          </p:cNvSpPr>
          <p:nvPr>
            <p:ph type="body" idx="11" hasCustomPrompt="1"/>
          </p:nvPr>
        </p:nvSpPr>
        <p:spPr>
          <a:xfrm>
            <a:off x="1742623" y="968838"/>
            <a:ext cx="2676978"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7" name="Text Placeholder 2">
            <a:extLst>
              <a:ext uri="{FF2B5EF4-FFF2-40B4-BE49-F238E27FC236}">
                <a16:creationId xmlns:a16="http://schemas.microsoft.com/office/drawing/2014/main" id="{BC15BDF4-50F7-E44E-9196-BF67CBE450F9}"/>
              </a:ext>
            </a:extLst>
          </p:cNvPr>
          <p:cNvSpPr>
            <a:spLocks noGrp="1"/>
          </p:cNvSpPr>
          <p:nvPr>
            <p:ph type="body" idx="18" hasCustomPrompt="1"/>
          </p:nvPr>
        </p:nvSpPr>
        <p:spPr>
          <a:xfrm>
            <a:off x="1371600" y="1757325"/>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8" name="Text Placeholder 2">
            <a:extLst>
              <a:ext uri="{FF2B5EF4-FFF2-40B4-BE49-F238E27FC236}">
                <a16:creationId xmlns:a16="http://schemas.microsoft.com/office/drawing/2014/main" id="{C00EAE6B-4DC2-E04E-AE82-B36EC9C0C087}"/>
              </a:ext>
            </a:extLst>
          </p:cNvPr>
          <p:cNvSpPr>
            <a:spLocks noGrp="1"/>
          </p:cNvSpPr>
          <p:nvPr>
            <p:ph type="body" idx="19" hasCustomPrompt="1"/>
          </p:nvPr>
        </p:nvSpPr>
        <p:spPr>
          <a:xfrm>
            <a:off x="1371600" y="2232813"/>
            <a:ext cx="2841346" cy="714770"/>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0" name="Text Placeholder 2">
            <a:extLst>
              <a:ext uri="{FF2B5EF4-FFF2-40B4-BE49-F238E27FC236}">
                <a16:creationId xmlns:a16="http://schemas.microsoft.com/office/drawing/2014/main" id="{CA9BA4EA-A933-EE43-8000-579F9C781F5E}"/>
              </a:ext>
            </a:extLst>
          </p:cNvPr>
          <p:cNvSpPr>
            <a:spLocks noGrp="1"/>
          </p:cNvSpPr>
          <p:nvPr>
            <p:ph type="body" idx="20" hasCustomPrompt="1"/>
          </p:nvPr>
        </p:nvSpPr>
        <p:spPr>
          <a:xfrm>
            <a:off x="1371600" y="3315462"/>
            <a:ext cx="2841346"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BDB1E86E-1BDC-A042-89B3-2C36F18EC58C}"/>
              </a:ext>
            </a:extLst>
          </p:cNvPr>
          <p:cNvSpPr>
            <a:spLocks noGrp="1"/>
          </p:cNvSpPr>
          <p:nvPr>
            <p:ph type="body" idx="21" hasCustomPrompt="1"/>
          </p:nvPr>
        </p:nvSpPr>
        <p:spPr>
          <a:xfrm>
            <a:off x="1371600" y="3790950"/>
            <a:ext cx="2841346" cy="680633"/>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2" name="Content Placeholder 2">
            <a:extLst>
              <a:ext uri="{FF2B5EF4-FFF2-40B4-BE49-F238E27FC236}">
                <a16:creationId xmlns:a16="http://schemas.microsoft.com/office/drawing/2014/main" id="{F2FF7864-72A5-8840-B339-B9AAFDC2346C}"/>
              </a:ext>
            </a:extLst>
          </p:cNvPr>
          <p:cNvSpPr>
            <a:spLocks noGrp="1"/>
          </p:cNvSpPr>
          <p:nvPr>
            <p:ph idx="22" hasCustomPrompt="1"/>
          </p:nvPr>
        </p:nvSpPr>
        <p:spPr>
          <a:xfrm>
            <a:off x="4572001" y="968838"/>
            <a:ext cx="4390532" cy="358411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3" name="Text Placeholder 2">
            <a:extLst>
              <a:ext uri="{FF2B5EF4-FFF2-40B4-BE49-F238E27FC236}">
                <a16:creationId xmlns:a16="http://schemas.microsoft.com/office/drawing/2014/main" id="{B20344E9-2D51-F04F-B18C-8CC851EDAC60}"/>
              </a:ext>
            </a:extLst>
          </p:cNvPr>
          <p:cNvSpPr>
            <a:spLocks noGrp="1"/>
          </p:cNvSpPr>
          <p:nvPr>
            <p:ph type="body" idx="23" hasCustomPrompt="1"/>
          </p:nvPr>
        </p:nvSpPr>
        <p:spPr>
          <a:xfrm>
            <a:off x="435254" y="1999827"/>
            <a:ext cx="783946" cy="391927"/>
          </a:xfrm>
          <a:prstGeom prst="rect">
            <a:avLst/>
          </a:prstGeom>
        </p:spPr>
        <p:txBody>
          <a:bodyPr numCol="1" anchor="ctr">
            <a:noAutofit/>
          </a:bodyPr>
          <a:lstStyle>
            <a:lvl1pPr marL="342900" indent="-342900"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1</a:t>
            </a:r>
          </a:p>
        </p:txBody>
      </p:sp>
      <p:sp>
        <p:nvSpPr>
          <p:cNvPr id="44" name="Text Placeholder 2">
            <a:extLst>
              <a:ext uri="{FF2B5EF4-FFF2-40B4-BE49-F238E27FC236}">
                <a16:creationId xmlns:a16="http://schemas.microsoft.com/office/drawing/2014/main" id="{CB6281F7-CC1E-C94B-AA7E-DE5FAB829756}"/>
              </a:ext>
            </a:extLst>
          </p:cNvPr>
          <p:cNvSpPr>
            <a:spLocks noGrp="1"/>
          </p:cNvSpPr>
          <p:nvPr>
            <p:ph type="body" idx="24" hasCustomPrompt="1"/>
          </p:nvPr>
        </p:nvSpPr>
        <p:spPr>
          <a:xfrm>
            <a:off x="435254" y="3572595"/>
            <a:ext cx="783946" cy="391927"/>
          </a:xfrm>
          <a:prstGeom prst="rect">
            <a:avLst/>
          </a:prstGeom>
        </p:spPr>
        <p:txBody>
          <a:bodyPr numCol="1" anchor="ctr">
            <a:noAutofit/>
          </a:bodyPr>
          <a:lstStyle>
            <a:lvl1pPr marL="342900" indent="-342900" algn="ctr">
              <a:lnSpc>
                <a:spcPct val="100000"/>
              </a:lnSpc>
              <a:buClr>
                <a:srgbClr val="A0C65C"/>
              </a:buClr>
              <a:buFont typeface="Arial" panose="020B0604020202020204" pitchFamily="34" charset="0"/>
              <a:buNone/>
              <a:defRPr sz="4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2</a:t>
            </a:r>
          </a:p>
        </p:txBody>
      </p:sp>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9675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924BAB1-519E-4947-9A0D-1D109A2C266B}"/>
              </a:ext>
            </a:extLst>
          </p:cNvPr>
          <p:cNvSpPr>
            <a:spLocks noGrp="1"/>
          </p:cNvSpPr>
          <p:nvPr>
            <p:ph type="title" hasCustomPrompt="1"/>
          </p:nvPr>
        </p:nvSpPr>
        <p:spPr>
          <a:xfrm>
            <a:off x="1742622" y="185609"/>
            <a:ext cx="7219911" cy="709741"/>
          </a:xfrm>
          <a:prstGeom prst="rect">
            <a:avLst/>
          </a:prstGeom>
        </p:spPr>
        <p:txBody>
          <a:bodyPr/>
          <a:lstStyle/>
          <a:p>
            <a:r>
              <a:rPr lang="en-US"/>
              <a:t>Click to edit title style</a:t>
            </a:r>
          </a:p>
        </p:txBody>
      </p:sp>
      <p:grpSp>
        <p:nvGrpSpPr>
          <p:cNvPr id="18" name="Group 17">
            <a:extLst>
              <a:ext uri="{FF2B5EF4-FFF2-40B4-BE49-F238E27FC236}">
                <a16:creationId xmlns:a16="http://schemas.microsoft.com/office/drawing/2014/main" id="{E81BD142-882B-4648-991D-C265DAFCA6E9}"/>
              </a:ext>
            </a:extLst>
          </p:cNvPr>
          <p:cNvGrpSpPr/>
          <p:nvPr userDrawn="1"/>
        </p:nvGrpSpPr>
        <p:grpSpPr>
          <a:xfrm>
            <a:off x="9144" y="0"/>
            <a:ext cx="1647766" cy="1509523"/>
            <a:chOff x="10025268" y="-18034"/>
            <a:chExt cx="2124303" cy="1946080"/>
          </a:xfrm>
        </p:grpSpPr>
        <p:sp>
          <p:nvSpPr>
            <p:cNvPr id="20" name="Parallelogram 19">
              <a:extLst>
                <a:ext uri="{FF2B5EF4-FFF2-40B4-BE49-F238E27FC236}">
                  <a16:creationId xmlns:a16="http://schemas.microsoft.com/office/drawing/2014/main" id="{C1015330-11A4-7C46-A045-53573C4CA9E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62EDDB0-6B3E-7A4A-B977-1DAC068D4BF2}"/>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2">
            <a:extLst>
              <a:ext uri="{FF2B5EF4-FFF2-40B4-BE49-F238E27FC236}">
                <a16:creationId xmlns:a16="http://schemas.microsoft.com/office/drawing/2014/main" id="{BD868ABC-A3D6-ED45-B67E-863F8198DF11}"/>
              </a:ext>
            </a:extLst>
          </p:cNvPr>
          <p:cNvSpPr>
            <a:spLocks noGrp="1"/>
          </p:cNvSpPr>
          <p:nvPr>
            <p:ph type="body" idx="11" hasCustomPrompt="1"/>
          </p:nvPr>
        </p:nvSpPr>
        <p:spPr>
          <a:xfrm>
            <a:off x="1742623" y="968838"/>
            <a:ext cx="2676978"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Content Placeholder 2">
            <a:extLst>
              <a:ext uri="{FF2B5EF4-FFF2-40B4-BE49-F238E27FC236}">
                <a16:creationId xmlns:a16="http://schemas.microsoft.com/office/drawing/2014/main" id="{504F29FB-0A77-5640-83F3-56222CAA834A}"/>
              </a:ext>
            </a:extLst>
          </p:cNvPr>
          <p:cNvSpPr>
            <a:spLocks noGrp="1"/>
          </p:cNvSpPr>
          <p:nvPr>
            <p:ph idx="22" hasCustomPrompt="1"/>
          </p:nvPr>
        </p:nvSpPr>
        <p:spPr>
          <a:xfrm>
            <a:off x="4572001" y="968838"/>
            <a:ext cx="4390532" cy="3466401"/>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4" name="Text Placeholder 2">
            <a:extLst>
              <a:ext uri="{FF2B5EF4-FFF2-40B4-BE49-F238E27FC236}">
                <a16:creationId xmlns:a16="http://schemas.microsoft.com/office/drawing/2014/main" id="{1556B548-B947-EA4F-A337-2D6E7EE963D3}"/>
              </a:ext>
            </a:extLst>
          </p:cNvPr>
          <p:cNvSpPr>
            <a:spLocks noGrp="1"/>
          </p:cNvSpPr>
          <p:nvPr>
            <p:ph idx="1"/>
          </p:nvPr>
        </p:nvSpPr>
        <p:spPr>
          <a:xfrm>
            <a:off x="304801" y="1661948"/>
            <a:ext cx="4114800" cy="2773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6852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93B4E76-D147-464F-B1DD-29F5DEEF4749}"/>
              </a:ext>
            </a:extLst>
          </p:cNvPr>
          <p:cNvSpPr>
            <a:spLocks noGrp="1"/>
          </p:cNvSpPr>
          <p:nvPr>
            <p:ph type="title" hasCustomPrompt="1"/>
          </p:nvPr>
        </p:nvSpPr>
        <p:spPr>
          <a:xfrm>
            <a:off x="282246" y="1768526"/>
            <a:ext cx="4137355" cy="709741"/>
          </a:xfrm>
          <a:prstGeom prst="rect">
            <a:avLst/>
          </a:prstGeom>
        </p:spPr>
        <p:txBody>
          <a:bodyPr/>
          <a:lstStyle/>
          <a:p>
            <a:r>
              <a:rPr lang="en-US"/>
              <a:t>Click to edit title</a:t>
            </a:r>
          </a:p>
        </p:txBody>
      </p:sp>
      <p:grpSp>
        <p:nvGrpSpPr>
          <p:cNvPr id="11" name="Group 10">
            <a:extLst>
              <a:ext uri="{FF2B5EF4-FFF2-40B4-BE49-F238E27FC236}">
                <a16:creationId xmlns:a16="http://schemas.microsoft.com/office/drawing/2014/main" id="{47D5E82E-E774-DE4E-A42C-E572ED240DA7}"/>
              </a:ext>
            </a:extLst>
          </p:cNvPr>
          <p:cNvGrpSpPr/>
          <p:nvPr userDrawn="1"/>
        </p:nvGrpSpPr>
        <p:grpSpPr>
          <a:xfrm>
            <a:off x="9144" y="0"/>
            <a:ext cx="1647766" cy="1509523"/>
            <a:chOff x="10025268" y="-18034"/>
            <a:chExt cx="2124303" cy="1946080"/>
          </a:xfrm>
        </p:grpSpPr>
        <p:sp>
          <p:nvSpPr>
            <p:cNvPr id="12" name="Parallelogram 11">
              <a:extLst>
                <a:ext uri="{FF2B5EF4-FFF2-40B4-BE49-F238E27FC236}">
                  <a16:creationId xmlns:a16="http://schemas.microsoft.com/office/drawing/2014/main" id="{B27B18DB-ED68-9A46-A26F-B23B8D591DC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5FFB63B1-FAD3-9449-A7C6-372D2B71A9A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2">
            <a:extLst>
              <a:ext uri="{FF2B5EF4-FFF2-40B4-BE49-F238E27FC236}">
                <a16:creationId xmlns:a16="http://schemas.microsoft.com/office/drawing/2014/main" id="{7F0F510E-9842-BC45-BC79-8DA3DAB78993}"/>
              </a:ext>
            </a:extLst>
          </p:cNvPr>
          <p:cNvSpPr>
            <a:spLocks noGrp="1"/>
          </p:cNvSpPr>
          <p:nvPr>
            <p:ph type="body" idx="11" hasCustomPrompt="1"/>
          </p:nvPr>
        </p:nvSpPr>
        <p:spPr>
          <a:xfrm>
            <a:off x="282247" y="2551755"/>
            <a:ext cx="2308553"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Content Placeholder 2">
            <a:extLst>
              <a:ext uri="{FF2B5EF4-FFF2-40B4-BE49-F238E27FC236}">
                <a16:creationId xmlns:a16="http://schemas.microsoft.com/office/drawing/2014/main" id="{045ADB8A-E57F-C749-B3DE-7844C8352108}"/>
              </a:ext>
            </a:extLst>
          </p:cNvPr>
          <p:cNvSpPr>
            <a:spLocks noGrp="1"/>
          </p:cNvSpPr>
          <p:nvPr>
            <p:ph idx="22" hasCustomPrompt="1"/>
          </p:nvPr>
        </p:nvSpPr>
        <p:spPr>
          <a:xfrm>
            <a:off x="4572001" y="133350"/>
            <a:ext cx="4390532" cy="4301889"/>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6" name="Text Placeholder 2">
            <a:extLst>
              <a:ext uri="{FF2B5EF4-FFF2-40B4-BE49-F238E27FC236}">
                <a16:creationId xmlns:a16="http://schemas.microsoft.com/office/drawing/2014/main" id="{AAD9C806-1A9D-424C-8A43-A1B2C17122D8}"/>
              </a:ext>
            </a:extLst>
          </p:cNvPr>
          <p:cNvSpPr>
            <a:spLocks noGrp="1"/>
          </p:cNvSpPr>
          <p:nvPr>
            <p:ph type="body" idx="23" hasCustomPrompt="1"/>
          </p:nvPr>
        </p:nvSpPr>
        <p:spPr>
          <a:xfrm>
            <a:off x="282246" y="3105150"/>
            <a:ext cx="4137355" cy="1330089"/>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68146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477F851-4958-4040-94FC-8864779A97F1}"/>
              </a:ext>
            </a:extLst>
          </p:cNvPr>
          <p:cNvSpPr>
            <a:spLocks noGrp="1"/>
          </p:cNvSpPr>
          <p:nvPr>
            <p:ph idx="24" hasCustomPrompt="1"/>
          </p:nvPr>
        </p:nvSpPr>
        <p:spPr>
          <a:xfrm>
            <a:off x="3300557"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8" name="Content Placeholder 2">
            <a:extLst>
              <a:ext uri="{FF2B5EF4-FFF2-40B4-BE49-F238E27FC236}">
                <a16:creationId xmlns:a16="http://schemas.microsoft.com/office/drawing/2014/main" id="{F1A47E85-6C59-F043-AEFB-7306A605F89F}"/>
              </a:ext>
            </a:extLst>
          </p:cNvPr>
          <p:cNvSpPr>
            <a:spLocks noGrp="1"/>
          </p:cNvSpPr>
          <p:nvPr>
            <p:ph idx="25" hasCustomPrompt="1"/>
          </p:nvPr>
        </p:nvSpPr>
        <p:spPr>
          <a:xfrm>
            <a:off x="38179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9" name="Title 1">
            <a:extLst>
              <a:ext uri="{FF2B5EF4-FFF2-40B4-BE49-F238E27FC236}">
                <a16:creationId xmlns:a16="http://schemas.microsoft.com/office/drawing/2014/main" id="{2DCDB2BC-FFD3-9747-A8A4-F8776DEF1AB1}"/>
              </a:ext>
            </a:extLst>
          </p:cNvPr>
          <p:cNvSpPr>
            <a:spLocks noGrp="1"/>
          </p:cNvSpPr>
          <p:nvPr>
            <p:ph type="title" hasCustomPrompt="1"/>
          </p:nvPr>
        </p:nvSpPr>
        <p:spPr>
          <a:xfrm>
            <a:off x="1809309" y="264521"/>
            <a:ext cx="6881767" cy="709741"/>
          </a:xfrm>
          <a:prstGeom prst="rect">
            <a:avLst/>
          </a:prstGeom>
        </p:spPr>
        <p:txBody>
          <a:bodyPr/>
          <a:lstStyle/>
          <a:p>
            <a:r>
              <a:rPr lang="en-US"/>
              <a:t>Click to edit title</a:t>
            </a:r>
          </a:p>
        </p:txBody>
      </p:sp>
      <p:grpSp>
        <p:nvGrpSpPr>
          <p:cNvPr id="20" name="Group 19">
            <a:extLst>
              <a:ext uri="{FF2B5EF4-FFF2-40B4-BE49-F238E27FC236}">
                <a16:creationId xmlns:a16="http://schemas.microsoft.com/office/drawing/2014/main" id="{8816CECD-A0E3-CE43-96C3-2C44CB4FDAF1}"/>
              </a:ext>
            </a:extLst>
          </p:cNvPr>
          <p:cNvGrpSpPr/>
          <p:nvPr userDrawn="1"/>
        </p:nvGrpSpPr>
        <p:grpSpPr>
          <a:xfrm>
            <a:off x="9144" y="0"/>
            <a:ext cx="1647766" cy="1509523"/>
            <a:chOff x="10025268" y="-18034"/>
            <a:chExt cx="2124303" cy="1946080"/>
          </a:xfrm>
        </p:grpSpPr>
        <p:sp>
          <p:nvSpPr>
            <p:cNvPr id="21" name="Parallelogram 20">
              <a:extLst>
                <a:ext uri="{FF2B5EF4-FFF2-40B4-BE49-F238E27FC236}">
                  <a16:creationId xmlns:a16="http://schemas.microsoft.com/office/drawing/2014/main" id="{3BC615ED-A613-E94D-B1C1-D9CC9B5A607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8463A7DC-7C24-864E-A137-C445DAFDA69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
            <a:extLst>
              <a:ext uri="{FF2B5EF4-FFF2-40B4-BE49-F238E27FC236}">
                <a16:creationId xmlns:a16="http://schemas.microsoft.com/office/drawing/2014/main" id="{0734F8A0-8C4D-2A4B-A61D-8D98298D4FD7}"/>
              </a:ext>
            </a:extLst>
          </p:cNvPr>
          <p:cNvSpPr>
            <a:spLocks noGrp="1"/>
          </p:cNvSpPr>
          <p:nvPr>
            <p:ph type="body" idx="11" hasCustomPrompt="1"/>
          </p:nvPr>
        </p:nvSpPr>
        <p:spPr>
          <a:xfrm>
            <a:off x="1809309" y="1047750"/>
            <a:ext cx="6861313"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B770870B-DF84-694C-925A-F6F02FCC4BAC}"/>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29" name="Text Placeholder 2">
            <a:extLst>
              <a:ext uri="{FF2B5EF4-FFF2-40B4-BE49-F238E27FC236}">
                <a16:creationId xmlns:a16="http://schemas.microsoft.com/office/drawing/2014/main" id="{560DADAD-6E72-F34D-AA4D-C7B36D09D2F2}"/>
              </a:ext>
            </a:extLst>
          </p:cNvPr>
          <p:cNvSpPr>
            <a:spLocks noGrp="1"/>
          </p:cNvSpPr>
          <p:nvPr>
            <p:ph type="body" idx="26" hasCustomPrompt="1"/>
          </p:nvPr>
        </p:nvSpPr>
        <p:spPr>
          <a:xfrm>
            <a:off x="1893897"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0" name="Text Placeholder 2">
            <a:extLst>
              <a:ext uri="{FF2B5EF4-FFF2-40B4-BE49-F238E27FC236}">
                <a16:creationId xmlns:a16="http://schemas.microsoft.com/office/drawing/2014/main" id="{BAB0AC26-430F-8344-9B3F-A124EB65FD7A}"/>
              </a:ext>
            </a:extLst>
          </p:cNvPr>
          <p:cNvSpPr>
            <a:spLocks noGrp="1"/>
          </p:cNvSpPr>
          <p:nvPr>
            <p:ph type="body" idx="27" hasCustomPrompt="1"/>
          </p:nvPr>
        </p:nvSpPr>
        <p:spPr>
          <a:xfrm>
            <a:off x="1893897"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1" name="Text Placeholder 2">
            <a:extLst>
              <a:ext uri="{FF2B5EF4-FFF2-40B4-BE49-F238E27FC236}">
                <a16:creationId xmlns:a16="http://schemas.microsoft.com/office/drawing/2014/main" id="{C4B6346A-252A-E049-9230-6C10EAF2B3F5}"/>
              </a:ext>
            </a:extLst>
          </p:cNvPr>
          <p:cNvSpPr>
            <a:spLocks noGrp="1"/>
          </p:cNvSpPr>
          <p:nvPr>
            <p:ph type="body" idx="28" hasCustomPrompt="1"/>
          </p:nvPr>
        </p:nvSpPr>
        <p:spPr>
          <a:xfrm>
            <a:off x="4841923"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2" name="Text Placeholder 2">
            <a:extLst>
              <a:ext uri="{FF2B5EF4-FFF2-40B4-BE49-F238E27FC236}">
                <a16:creationId xmlns:a16="http://schemas.microsoft.com/office/drawing/2014/main" id="{96D9A472-A516-484A-B347-14239DB6D568}"/>
              </a:ext>
            </a:extLst>
          </p:cNvPr>
          <p:cNvSpPr>
            <a:spLocks noGrp="1"/>
          </p:cNvSpPr>
          <p:nvPr>
            <p:ph type="body" idx="29" hasCustomPrompt="1"/>
          </p:nvPr>
        </p:nvSpPr>
        <p:spPr>
          <a:xfrm>
            <a:off x="4841923"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3" name="Text Placeholder 2">
            <a:extLst>
              <a:ext uri="{FF2B5EF4-FFF2-40B4-BE49-F238E27FC236}">
                <a16:creationId xmlns:a16="http://schemas.microsoft.com/office/drawing/2014/main" id="{21A8F5EA-EBAD-014A-A4A9-7917BFCC7630}"/>
              </a:ext>
            </a:extLst>
          </p:cNvPr>
          <p:cNvSpPr>
            <a:spLocks noGrp="1"/>
          </p:cNvSpPr>
          <p:nvPr>
            <p:ph type="body" idx="30" hasCustomPrompt="1"/>
          </p:nvPr>
        </p:nvSpPr>
        <p:spPr>
          <a:xfrm>
            <a:off x="3383917"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34" name="Content Placeholder 2">
            <a:extLst>
              <a:ext uri="{FF2B5EF4-FFF2-40B4-BE49-F238E27FC236}">
                <a16:creationId xmlns:a16="http://schemas.microsoft.com/office/drawing/2014/main" id="{186CB751-F5FA-8844-96D6-8DF8100D7D59}"/>
              </a:ext>
            </a:extLst>
          </p:cNvPr>
          <p:cNvSpPr>
            <a:spLocks noGrp="1"/>
          </p:cNvSpPr>
          <p:nvPr>
            <p:ph idx="31" hasCustomPrompt="1"/>
          </p:nvPr>
        </p:nvSpPr>
        <p:spPr>
          <a:xfrm>
            <a:off x="624858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37" name="Text Placeholder 2">
            <a:extLst>
              <a:ext uri="{FF2B5EF4-FFF2-40B4-BE49-F238E27FC236}">
                <a16:creationId xmlns:a16="http://schemas.microsoft.com/office/drawing/2014/main" id="{46F3EEBD-4525-5B4D-B371-BE9A85E4C090}"/>
              </a:ext>
            </a:extLst>
          </p:cNvPr>
          <p:cNvSpPr>
            <a:spLocks noGrp="1"/>
          </p:cNvSpPr>
          <p:nvPr>
            <p:ph type="body" idx="32" hasCustomPrompt="1"/>
          </p:nvPr>
        </p:nvSpPr>
        <p:spPr>
          <a:xfrm>
            <a:off x="7789948"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38" name="Text Placeholder 2">
            <a:extLst>
              <a:ext uri="{FF2B5EF4-FFF2-40B4-BE49-F238E27FC236}">
                <a16:creationId xmlns:a16="http://schemas.microsoft.com/office/drawing/2014/main" id="{B2BEA428-2CD7-F640-9F09-123BA38EACD4}"/>
              </a:ext>
            </a:extLst>
          </p:cNvPr>
          <p:cNvSpPr>
            <a:spLocks noGrp="1"/>
          </p:cNvSpPr>
          <p:nvPr>
            <p:ph type="body" idx="33" hasCustomPrompt="1"/>
          </p:nvPr>
        </p:nvSpPr>
        <p:spPr>
          <a:xfrm>
            <a:off x="7789948"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39" name="Text Placeholder 2">
            <a:extLst>
              <a:ext uri="{FF2B5EF4-FFF2-40B4-BE49-F238E27FC236}">
                <a16:creationId xmlns:a16="http://schemas.microsoft.com/office/drawing/2014/main" id="{874B7249-DCCA-4140-9E9E-F3E64E2BB47B}"/>
              </a:ext>
            </a:extLst>
          </p:cNvPr>
          <p:cNvSpPr>
            <a:spLocks noGrp="1"/>
          </p:cNvSpPr>
          <p:nvPr>
            <p:ph type="body" idx="34" hasCustomPrompt="1"/>
          </p:nvPr>
        </p:nvSpPr>
        <p:spPr>
          <a:xfrm>
            <a:off x="6331942"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Tree>
    <p:extLst>
      <p:ext uri="{BB962C8B-B14F-4D97-AF65-F5344CB8AC3E}">
        <p14:creationId xmlns:p14="http://schemas.microsoft.com/office/powerpoint/2010/main" val="1059631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381792" y="1735033"/>
            <a:ext cx="2422041" cy="1934402"/>
          </a:xfrm>
          <a:prstGeom prst="rect">
            <a:avLst/>
          </a:prstGeom>
        </p:spPr>
        <p:txBody>
          <a:bodyPr/>
          <a:lstStyle>
            <a:lvl1pPr>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809309" y="264521"/>
            <a:ext cx="7029891"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9144" y="0"/>
            <a:ext cx="1647766"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809309" y="1047750"/>
            <a:ext cx="702989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487098" y="3875524"/>
            <a:ext cx="1198218" cy="277326"/>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893897" y="3394267"/>
            <a:ext cx="1040163" cy="559482"/>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28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893897" y="3913646"/>
            <a:ext cx="1040163" cy="516560"/>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1400" b="0"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4496082" y="3633357"/>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4496082" y="3977401"/>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4496082" y="2647950"/>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4496082" y="2991994"/>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4496082" y="1657350"/>
            <a:ext cx="4343118" cy="286819"/>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12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4496082" y="2001394"/>
            <a:ext cx="4343118" cy="507874"/>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0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8598426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0" y="0"/>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730653"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05"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7021752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4674363"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6070111"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077"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9439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8937" y="4527"/>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123950"/>
            <a:ext cx="4159018" cy="3702112"/>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334905" y="423204"/>
            <a:ext cx="4159017"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8922205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E6265F74-EA53-1745-A96B-9007679B5E64}"/>
              </a:ext>
            </a:extLst>
          </p:cNvPr>
          <p:cNvSpPr>
            <a:spLocks noGrp="1"/>
          </p:cNvSpPr>
          <p:nvPr>
            <p:ph type="body" idx="19" hasCustomPrompt="1"/>
          </p:nvPr>
        </p:nvSpPr>
        <p:spPr>
          <a:xfrm>
            <a:off x="4660509" y="1123950"/>
            <a:ext cx="4159018" cy="3702112"/>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5" name="Text Placeholder 2">
            <a:extLst>
              <a:ext uri="{FF2B5EF4-FFF2-40B4-BE49-F238E27FC236}">
                <a16:creationId xmlns:a16="http://schemas.microsoft.com/office/drawing/2014/main" id="{E576657A-3A37-5640-9072-CEDBBA1CA580}"/>
              </a:ext>
            </a:extLst>
          </p:cNvPr>
          <p:cNvSpPr>
            <a:spLocks noGrp="1"/>
          </p:cNvSpPr>
          <p:nvPr>
            <p:ph type="body" idx="23" hasCustomPrompt="1"/>
          </p:nvPr>
        </p:nvSpPr>
        <p:spPr>
          <a:xfrm>
            <a:off x="4660509" y="423204"/>
            <a:ext cx="4159017"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Title goes here</a:t>
            </a:r>
          </a:p>
        </p:txBody>
      </p:sp>
    </p:spTree>
    <p:extLst>
      <p:ext uri="{BB962C8B-B14F-4D97-AF65-F5344CB8AC3E}">
        <p14:creationId xmlns:p14="http://schemas.microsoft.com/office/powerpoint/2010/main" val="36411740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tandard-Slide-Lap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CE242-9B10-4840-A395-F73392495836}"/>
              </a:ext>
            </a:extLst>
          </p:cNvPr>
          <p:cNvSpPr/>
          <p:nvPr userDrawn="1"/>
        </p:nvSpPr>
        <p:spPr>
          <a:xfrm>
            <a:off x="228600" y="447675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BB37A3-C063-4642-8179-339E5398B6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 y="1063229"/>
            <a:ext cx="8021491" cy="4159293"/>
          </a:xfrm>
          <a:prstGeom prst="rect">
            <a:avLst/>
          </a:prstGeom>
        </p:spPr>
      </p:pic>
      <p:sp>
        <p:nvSpPr>
          <p:cNvPr id="7" name="Content Placeholder 2">
            <a:extLst>
              <a:ext uri="{FF2B5EF4-FFF2-40B4-BE49-F238E27FC236}">
                <a16:creationId xmlns:a16="http://schemas.microsoft.com/office/drawing/2014/main" id="{D37BBC00-F211-0D46-8A80-313E60A34D41}"/>
              </a:ext>
            </a:extLst>
          </p:cNvPr>
          <p:cNvSpPr>
            <a:spLocks noGrp="1"/>
          </p:cNvSpPr>
          <p:nvPr>
            <p:ph idx="10"/>
          </p:nvPr>
        </p:nvSpPr>
        <p:spPr>
          <a:xfrm>
            <a:off x="2105745" y="1276350"/>
            <a:ext cx="5029200" cy="31242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408300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HCDD-2">
    <p:spTree>
      <p:nvGrpSpPr>
        <p:cNvPr id="1" name=""/>
        <p:cNvGrpSpPr/>
        <p:nvPr/>
      </p:nvGrpSpPr>
      <p:grpSpPr>
        <a:xfrm>
          <a:off x="0" y="0"/>
          <a:ext cx="0" cy="0"/>
          <a:chOff x="0" y="0"/>
          <a:chExt cx="0" cy="0"/>
        </a:xfrm>
      </p:grpSpPr>
      <p:pic>
        <p:nvPicPr>
          <p:cNvPr id="10" name="Picture 9" descr="A picture containing outdoor, photo, water, building&#10;&#10;Description automatically generated">
            <a:extLst>
              <a:ext uri="{FF2B5EF4-FFF2-40B4-BE49-F238E27FC236}">
                <a16:creationId xmlns:a16="http://schemas.microsoft.com/office/drawing/2014/main" id="{B4C35B55-61F4-3D41-8CFA-819E311C8C5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5198" t="28606" r="38707" b="3041"/>
          <a:stretch/>
        </p:blipFill>
        <p:spPr>
          <a:xfrm>
            <a:off x="5105400" y="0"/>
            <a:ext cx="4038600" cy="5143500"/>
          </a:xfrm>
          <a:prstGeom prst="rect">
            <a:avLst/>
          </a:prstGeom>
        </p:spPr>
      </p:pic>
      <p:grpSp>
        <p:nvGrpSpPr>
          <p:cNvPr id="11" name="Group 10">
            <a:extLst>
              <a:ext uri="{FF2B5EF4-FFF2-40B4-BE49-F238E27FC236}">
                <a16:creationId xmlns:a16="http://schemas.microsoft.com/office/drawing/2014/main" id="{370DD548-7365-8D45-B89F-95333C864B3A}"/>
              </a:ext>
            </a:extLst>
          </p:cNvPr>
          <p:cNvGrpSpPr/>
          <p:nvPr userDrawn="1"/>
        </p:nvGrpSpPr>
        <p:grpSpPr>
          <a:xfrm>
            <a:off x="380999" y="3468252"/>
            <a:ext cx="3200401" cy="992460"/>
            <a:chOff x="6477000" y="4237136"/>
            <a:chExt cx="2258541" cy="700385"/>
          </a:xfrm>
        </p:grpSpPr>
        <p:pic>
          <p:nvPicPr>
            <p:cNvPr id="12" name="Picture 11">
              <a:extLst>
                <a:ext uri="{FF2B5EF4-FFF2-40B4-BE49-F238E27FC236}">
                  <a16:creationId xmlns:a16="http://schemas.microsoft.com/office/drawing/2014/main" id="{2E7C6BF8-6F74-9849-8D20-8F746CBE20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3" name="Picture 12">
              <a:extLst>
                <a:ext uri="{FF2B5EF4-FFF2-40B4-BE49-F238E27FC236}">
                  <a16:creationId xmlns:a16="http://schemas.microsoft.com/office/drawing/2014/main" id="{068B81F3-D738-4143-8FCE-5E0CCCBF05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4" name="Rectangle 13">
            <a:extLst>
              <a:ext uri="{FF2B5EF4-FFF2-40B4-BE49-F238E27FC236}">
                <a16:creationId xmlns:a16="http://schemas.microsoft.com/office/drawing/2014/main" id="{77A32DFB-0CA6-094D-88D0-741680DB0D10}"/>
              </a:ext>
            </a:extLst>
          </p:cNvPr>
          <p:cNvSpPr/>
          <p:nvPr userDrawn="1"/>
        </p:nvSpPr>
        <p:spPr>
          <a:xfrm>
            <a:off x="280198" y="4613112"/>
            <a:ext cx="3529801" cy="369332"/>
          </a:xfrm>
          <a:prstGeom prst="rect">
            <a:avLst/>
          </a:prstGeom>
        </p:spPr>
        <p:txBody>
          <a:bodyPr wrap="square">
            <a:spAutoFit/>
          </a:bodyPr>
          <a:lstStyle/>
          <a:p>
            <a:r>
              <a:rPr lang="en-US" sz="900" b="1">
                <a:solidFill>
                  <a:schemeClr val="bg1">
                    <a:lumMod val="75000"/>
                  </a:schemeClr>
                </a:solidFill>
                <a:latin typeface="Arial" panose="020B0604020202020204" pitchFamily="34" charset="0"/>
                <a:cs typeface="Arial" panose="020B0604020202020204" pitchFamily="34" charset="0"/>
              </a:rPr>
              <a:t>CITY OF HOUSTON </a:t>
            </a:r>
            <a:endParaRPr lang="en-US" sz="1100" b="1">
              <a:solidFill>
                <a:schemeClr val="bg1">
                  <a:lumMod val="75000"/>
                </a:schemeClr>
              </a:solidFill>
              <a:latin typeface="Arial" panose="020B0604020202020204" pitchFamily="34" charset="0"/>
              <a:cs typeface="Arial" panose="020B0604020202020204" pitchFamily="34" charset="0"/>
            </a:endParaRPr>
          </a:p>
          <a:p>
            <a:r>
              <a:rPr lang="en-US" sz="900">
                <a:solidFill>
                  <a:schemeClr val="bg1">
                    <a:lumMod val="75000"/>
                  </a:schemeClr>
                </a:solidFill>
                <a:latin typeface="Arial" panose="020B0604020202020204" pitchFamily="34" charset="0"/>
                <a:cs typeface="Arial" panose="020B0604020202020204" pitchFamily="34" charset="0"/>
              </a:rPr>
              <a:t>HOUSING AND COMMUNITY DEVELOPMENT DEPARTMENT</a:t>
            </a:r>
          </a:p>
        </p:txBody>
      </p:sp>
      <p:grpSp>
        <p:nvGrpSpPr>
          <p:cNvPr id="15" name="Group 14">
            <a:extLst>
              <a:ext uri="{FF2B5EF4-FFF2-40B4-BE49-F238E27FC236}">
                <a16:creationId xmlns:a16="http://schemas.microsoft.com/office/drawing/2014/main" id="{C5E9F3D4-E546-FD4B-950F-382ED518FD69}"/>
              </a:ext>
            </a:extLst>
          </p:cNvPr>
          <p:cNvGrpSpPr/>
          <p:nvPr userDrawn="1"/>
        </p:nvGrpSpPr>
        <p:grpSpPr>
          <a:xfrm>
            <a:off x="4136077" y="0"/>
            <a:ext cx="2286001" cy="5143500"/>
            <a:chOff x="3763520" y="-51"/>
            <a:chExt cx="3037206" cy="6864527"/>
          </a:xfrm>
        </p:grpSpPr>
        <p:sp>
          <p:nvSpPr>
            <p:cNvPr id="16" name="Parallelogram 15">
              <a:extLst>
                <a:ext uri="{FF2B5EF4-FFF2-40B4-BE49-F238E27FC236}">
                  <a16:creationId xmlns:a16="http://schemas.microsoft.com/office/drawing/2014/main" id="{E4AC0532-3556-A34C-BB9F-389C6D042530}"/>
                </a:ext>
              </a:extLst>
            </p:cNvPr>
            <p:cNvSpPr/>
            <p:nvPr userDrawn="1"/>
          </p:nvSpPr>
          <p:spPr>
            <a:xfrm>
              <a:off x="3763520" y="-51"/>
              <a:ext cx="2921360" cy="3583459"/>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A2F42D8-3312-5C4A-919B-1C9836D7237F}"/>
                </a:ext>
              </a:extLst>
            </p:cNvPr>
            <p:cNvSpPr/>
            <p:nvPr userDrawn="1"/>
          </p:nvSpPr>
          <p:spPr>
            <a:xfrm>
              <a:off x="3763520" y="3281017"/>
              <a:ext cx="3037206" cy="3583459"/>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Placeholder 1">
            <a:extLst>
              <a:ext uri="{FF2B5EF4-FFF2-40B4-BE49-F238E27FC236}">
                <a16:creationId xmlns:a16="http://schemas.microsoft.com/office/drawing/2014/main" id="{A44CB4AF-54BB-004A-95D3-4ED02D2F4047}"/>
              </a:ext>
            </a:extLst>
          </p:cNvPr>
          <p:cNvSpPr>
            <a:spLocks noGrp="1"/>
          </p:cNvSpPr>
          <p:nvPr>
            <p:ph type="title" hasCustomPrompt="1"/>
          </p:nvPr>
        </p:nvSpPr>
        <p:spPr>
          <a:xfrm>
            <a:off x="381000" y="438150"/>
            <a:ext cx="4191000" cy="1600200"/>
          </a:xfrm>
          <a:prstGeom prst="rect">
            <a:avLst/>
          </a:prstGeom>
        </p:spPr>
        <p:txBody>
          <a:bodyPr vert="horz" lIns="91440" tIns="45720" rIns="91440" bIns="45720" rtlCol="0" anchor="ctr">
            <a:normAutofit/>
          </a:bodyPr>
          <a:lstStyle>
            <a:lvl1pPr algn="l">
              <a:defRPr sz="5000"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9" name="Text Placeholder 3">
            <a:extLst>
              <a:ext uri="{FF2B5EF4-FFF2-40B4-BE49-F238E27FC236}">
                <a16:creationId xmlns:a16="http://schemas.microsoft.com/office/drawing/2014/main" id="{222E566A-8575-DF47-B7A3-95E5780F2382}"/>
              </a:ext>
            </a:extLst>
          </p:cNvPr>
          <p:cNvSpPr>
            <a:spLocks noGrp="1"/>
          </p:cNvSpPr>
          <p:nvPr>
            <p:ph type="body" sz="quarter" idx="10" hasCustomPrompt="1"/>
          </p:nvPr>
        </p:nvSpPr>
        <p:spPr>
          <a:xfrm>
            <a:off x="381000" y="2190750"/>
            <a:ext cx="3733800"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2261257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1E0002A4-DF58-4380-AE6B-B07BA0964684}"/>
              </a:ext>
            </a:extLst>
          </p:cNvPr>
          <p:cNvSpPr>
            <a:spLocks noGrp="1"/>
          </p:cNvSpPr>
          <p:nvPr>
            <p:ph type="pic" sz="quarter" idx="10"/>
          </p:nvPr>
        </p:nvSpPr>
        <p:spPr>
          <a:xfrm>
            <a:off x="0" y="3318574"/>
            <a:ext cx="9144000" cy="1824926"/>
          </a:xfrm>
          <a:prstGeom prst="rect">
            <a:avLst/>
          </a:prstGeom>
        </p:spPr>
        <p:txBody>
          <a:bodyPr/>
          <a:lstStyle/>
          <a:p>
            <a:endParaRPr lang="id-ID"/>
          </a:p>
        </p:txBody>
      </p:sp>
    </p:spTree>
    <p:extLst>
      <p:ext uri="{BB962C8B-B14F-4D97-AF65-F5344CB8AC3E}">
        <p14:creationId xmlns:p14="http://schemas.microsoft.com/office/powerpoint/2010/main" val="15326844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tandard-Slide-Iphon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5344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8" name="Picture 7" descr="A hand holding a cell phone&#10;&#10;Description automatically generated">
            <a:extLst>
              <a:ext uri="{FF2B5EF4-FFF2-40B4-BE49-F238E27FC236}">
                <a16:creationId xmlns:a16="http://schemas.microsoft.com/office/drawing/2014/main" id="{F60E2105-5E72-124E-884C-3E9B83EDDA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913" b="35665"/>
          <a:stretch/>
        </p:blipFill>
        <p:spPr>
          <a:xfrm>
            <a:off x="6024002" y="819149"/>
            <a:ext cx="3119998" cy="4324351"/>
          </a:xfrm>
          <a:prstGeom prst="rect">
            <a:avLst/>
          </a:prstGeom>
        </p:spPr>
      </p:pic>
      <p:sp>
        <p:nvSpPr>
          <p:cNvPr id="9" name="Text Placeholder 2">
            <a:extLst>
              <a:ext uri="{FF2B5EF4-FFF2-40B4-BE49-F238E27FC236}">
                <a16:creationId xmlns:a16="http://schemas.microsoft.com/office/drawing/2014/main" id="{EED80089-F70A-4243-92E1-B48E1D2E6403}"/>
              </a:ext>
            </a:extLst>
          </p:cNvPr>
          <p:cNvSpPr>
            <a:spLocks noGrp="1"/>
          </p:cNvSpPr>
          <p:nvPr>
            <p:ph type="body" sz="half" idx="1"/>
          </p:nvPr>
        </p:nvSpPr>
        <p:spPr>
          <a:xfrm>
            <a:off x="457200" y="1200151"/>
            <a:ext cx="5410200" cy="3276599"/>
          </a:xfrm>
          <a:prstGeom prst="rect">
            <a:avLst/>
          </a:prstGeo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DF48BF5-2D53-D648-887D-FC7F6B519C7E}"/>
              </a:ext>
            </a:extLst>
          </p:cNvPr>
          <p:cNvSpPr>
            <a:spLocks noGrp="1"/>
          </p:cNvSpPr>
          <p:nvPr>
            <p:ph idx="10"/>
          </p:nvPr>
        </p:nvSpPr>
        <p:spPr>
          <a:xfrm>
            <a:off x="6629400" y="1428750"/>
            <a:ext cx="1371600" cy="2514600"/>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698780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457200" y="1586114"/>
            <a:ext cx="4038600" cy="2504671"/>
          </a:xfrm>
          <a:prstGeom prst="rect">
            <a:avLst/>
          </a:prstGeom>
        </p:spPr>
        <p:txBody>
          <a:bodyPr>
            <a:normAutofit/>
          </a:bodyPr>
          <a:lstStyle>
            <a:lvl1pPr marL="0" indent="0">
              <a:buClr>
                <a:srgbClr val="A0C65C"/>
              </a:buClr>
              <a:buFont typeface="Arial" panose="020B0604020202020204" pitchFamily="34" charset="0"/>
              <a:buNone/>
              <a:defRPr sz="2400">
                <a:solidFill>
                  <a:schemeClr val="tx1">
                    <a:lumMod val="65000"/>
                    <a:lumOff val="35000"/>
                  </a:schemeClr>
                </a:solidFill>
              </a:defRPr>
            </a:lvl1pPr>
            <a:lvl2pPr marL="457200" indent="0">
              <a:buClr>
                <a:srgbClr val="A0C65C"/>
              </a:buClr>
              <a:buFont typeface="Arial" panose="020B0604020202020204" pitchFamily="34" charset="0"/>
              <a:buNone/>
              <a:defRPr sz="2400">
                <a:solidFill>
                  <a:schemeClr val="tx1">
                    <a:lumMod val="65000"/>
                    <a:lumOff val="35000"/>
                  </a:schemeClr>
                </a:solidFill>
              </a:defRPr>
            </a:lvl2pPr>
            <a:lvl3pPr marL="914400" indent="0">
              <a:buClr>
                <a:srgbClr val="A0C65C"/>
              </a:buClr>
              <a:buFont typeface="Arial" panose="020B0604020202020204" pitchFamily="34" charset="0"/>
              <a:buNone/>
              <a:defRPr sz="2000">
                <a:solidFill>
                  <a:schemeClr val="tx1">
                    <a:lumMod val="65000"/>
                    <a:lumOff val="35000"/>
                  </a:schemeClr>
                </a:solidFill>
              </a:defRPr>
            </a:lvl3pPr>
            <a:lvl4pPr marL="1371600" indent="0">
              <a:buClr>
                <a:srgbClr val="A0C65C"/>
              </a:buClr>
              <a:buFont typeface="Arial" panose="020B0604020202020204" pitchFamily="34" charset="0"/>
              <a:buNone/>
              <a:defRPr sz="1800">
                <a:solidFill>
                  <a:schemeClr val="tx1">
                    <a:lumMod val="65000"/>
                    <a:lumOff val="35000"/>
                  </a:schemeClr>
                </a:solidFill>
              </a:defRPr>
            </a:lvl4pPr>
            <a:lvl5pPr marL="1828800" indent="0">
              <a:buClr>
                <a:srgbClr val="A0C65C"/>
              </a:buClr>
              <a:buFont typeface="Arial" panose="020B0604020202020204" pitchFamily="34" charset="0"/>
              <a:buNone/>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304800" y="28575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4724400" y="1200151"/>
            <a:ext cx="39624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457200" indent="0">
              <a:buClr>
                <a:srgbClr val="A0C65C"/>
              </a:buClr>
              <a:buFont typeface="Arial" panose="020B0604020202020204" pitchFamily="34" charset="0"/>
              <a:buNone/>
              <a:defRPr>
                <a:solidFill>
                  <a:schemeClr val="tx1">
                    <a:lumMod val="65000"/>
                    <a:lumOff val="35000"/>
                  </a:schemeClr>
                </a:solidFill>
              </a:defRPr>
            </a:lvl2pPr>
            <a:lvl3pPr marL="914400" indent="0">
              <a:buClr>
                <a:srgbClr val="A0C65C"/>
              </a:buClr>
              <a:buFont typeface="Arial" panose="020B0604020202020204" pitchFamily="34" charset="0"/>
              <a:buNone/>
              <a:defRPr>
                <a:solidFill>
                  <a:schemeClr val="tx1">
                    <a:lumMod val="65000"/>
                    <a:lumOff val="35000"/>
                  </a:schemeClr>
                </a:solidFill>
              </a:defRPr>
            </a:lvl3pPr>
            <a:lvl4pPr marL="1371600" indent="0">
              <a:buClr>
                <a:srgbClr val="A0C65C"/>
              </a:buClr>
              <a:buFont typeface="Arial" panose="020B0604020202020204" pitchFamily="34" charset="0"/>
              <a:buNone/>
              <a:defRPr>
                <a:solidFill>
                  <a:schemeClr val="tx1">
                    <a:lumMod val="65000"/>
                    <a:lumOff val="35000"/>
                  </a:schemeClr>
                </a:solidFill>
              </a:defRPr>
            </a:lvl4pPr>
            <a:lvl5pPr marL="18288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98" y="361950"/>
            <a:ext cx="11172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1030304" y="4182359"/>
            <a:ext cx="3465496" cy="294391"/>
          </a:xfrm>
          <a:prstGeom prst="rect">
            <a:avLst/>
          </a:prstGeom>
        </p:spPr>
        <p:txBody>
          <a:bodyPr numCol="1" anchor="t">
            <a:normAutofit/>
          </a:bodyPr>
          <a:lstStyle>
            <a:lvl1pPr marL="342900" indent="-342900" algn="r">
              <a:lnSpc>
                <a:spcPct val="100000"/>
              </a:lnSpc>
              <a:buClr>
                <a:srgbClr val="A0C65C"/>
              </a:buClr>
              <a:buFont typeface="Arial" panose="020B0604020202020204" pitchFamily="34" charset="0"/>
              <a:buNone/>
              <a:defRPr sz="12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788216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685800" y="895350"/>
            <a:ext cx="7772400" cy="33528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40082781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Cover-HCDD-2">
    <p:spTree>
      <p:nvGrpSpPr>
        <p:cNvPr id="1" name=""/>
        <p:cNvGrpSpPr/>
        <p:nvPr/>
      </p:nvGrpSpPr>
      <p:grpSpPr>
        <a:xfrm>
          <a:off x="0" y="0"/>
          <a:ext cx="0" cy="0"/>
          <a:chOff x="0" y="0"/>
          <a:chExt cx="0" cy="0"/>
        </a:xfrm>
      </p:grpSpPr>
      <p:pic>
        <p:nvPicPr>
          <p:cNvPr id="10" name="Picture 9" descr="A picture containing outdoor, photo, water, building&#10;&#10;Description automatically generated">
            <a:extLst>
              <a:ext uri="{FF2B5EF4-FFF2-40B4-BE49-F238E27FC236}">
                <a16:creationId xmlns:a16="http://schemas.microsoft.com/office/drawing/2014/main" id="{B4C35B55-61F4-3D41-8CFA-819E311C8C5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5198" t="28606" r="38707" b="3041"/>
          <a:stretch/>
        </p:blipFill>
        <p:spPr>
          <a:xfrm>
            <a:off x="5105400" y="0"/>
            <a:ext cx="4038600" cy="5143500"/>
          </a:xfrm>
          <a:prstGeom prst="rect">
            <a:avLst/>
          </a:prstGeom>
        </p:spPr>
      </p:pic>
      <p:grpSp>
        <p:nvGrpSpPr>
          <p:cNvPr id="11" name="Group 10">
            <a:extLst>
              <a:ext uri="{FF2B5EF4-FFF2-40B4-BE49-F238E27FC236}">
                <a16:creationId xmlns:a16="http://schemas.microsoft.com/office/drawing/2014/main" id="{370DD548-7365-8D45-B89F-95333C864B3A}"/>
              </a:ext>
            </a:extLst>
          </p:cNvPr>
          <p:cNvGrpSpPr/>
          <p:nvPr userDrawn="1"/>
        </p:nvGrpSpPr>
        <p:grpSpPr>
          <a:xfrm>
            <a:off x="380999" y="3468252"/>
            <a:ext cx="3200401" cy="992460"/>
            <a:chOff x="6477000" y="4237136"/>
            <a:chExt cx="2258541" cy="700385"/>
          </a:xfrm>
        </p:grpSpPr>
        <p:pic>
          <p:nvPicPr>
            <p:cNvPr id="12" name="Picture 11">
              <a:extLst>
                <a:ext uri="{FF2B5EF4-FFF2-40B4-BE49-F238E27FC236}">
                  <a16:creationId xmlns:a16="http://schemas.microsoft.com/office/drawing/2014/main" id="{2E7C6BF8-6F74-9849-8D20-8F746CBE20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3" name="Picture 12">
              <a:extLst>
                <a:ext uri="{FF2B5EF4-FFF2-40B4-BE49-F238E27FC236}">
                  <a16:creationId xmlns:a16="http://schemas.microsoft.com/office/drawing/2014/main" id="{068B81F3-D738-4143-8FCE-5E0CCCBF05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4" name="Rectangle 13">
            <a:extLst>
              <a:ext uri="{FF2B5EF4-FFF2-40B4-BE49-F238E27FC236}">
                <a16:creationId xmlns:a16="http://schemas.microsoft.com/office/drawing/2014/main" id="{77A32DFB-0CA6-094D-88D0-741680DB0D10}"/>
              </a:ext>
            </a:extLst>
          </p:cNvPr>
          <p:cNvSpPr/>
          <p:nvPr userDrawn="1"/>
        </p:nvSpPr>
        <p:spPr>
          <a:xfrm>
            <a:off x="280198" y="4613112"/>
            <a:ext cx="3529801" cy="369332"/>
          </a:xfrm>
          <a:prstGeom prst="rect">
            <a:avLst/>
          </a:prstGeom>
        </p:spPr>
        <p:txBody>
          <a:bodyPr wrap="square">
            <a:spAutoFit/>
          </a:bodyPr>
          <a:lstStyle/>
          <a:p>
            <a:r>
              <a:rPr lang="en-US" sz="900" b="1">
                <a:solidFill>
                  <a:schemeClr val="bg1">
                    <a:lumMod val="75000"/>
                  </a:schemeClr>
                </a:solidFill>
                <a:latin typeface="Arial" panose="020B0604020202020204" pitchFamily="34" charset="0"/>
                <a:cs typeface="Arial" panose="020B0604020202020204" pitchFamily="34" charset="0"/>
              </a:rPr>
              <a:t>CITY OF HOUSTON </a:t>
            </a:r>
            <a:endParaRPr lang="en-US" sz="1100" b="1">
              <a:solidFill>
                <a:schemeClr val="bg1">
                  <a:lumMod val="75000"/>
                </a:schemeClr>
              </a:solidFill>
              <a:latin typeface="Arial" panose="020B0604020202020204" pitchFamily="34" charset="0"/>
              <a:cs typeface="Arial" panose="020B0604020202020204" pitchFamily="34" charset="0"/>
            </a:endParaRPr>
          </a:p>
          <a:p>
            <a:r>
              <a:rPr lang="en-US" sz="900">
                <a:solidFill>
                  <a:schemeClr val="bg1">
                    <a:lumMod val="75000"/>
                  </a:schemeClr>
                </a:solidFill>
                <a:latin typeface="Arial" panose="020B0604020202020204" pitchFamily="34" charset="0"/>
                <a:cs typeface="Arial" panose="020B0604020202020204" pitchFamily="34" charset="0"/>
              </a:rPr>
              <a:t>HOUSING AND COMMUNITY DEVELOPMENT DEPARTMENT</a:t>
            </a:r>
          </a:p>
        </p:txBody>
      </p:sp>
      <p:grpSp>
        <p:nvGrpSpPr>
          <p:cNvPr id="15" name="Group 14">
            <a:extLst>
              <a:ext uri="{FF2B5EF4-FFF2-40B4-BE49-F238E27FC236}">
                <a16:creationId xmlns:a16="http://schemas.microsoft.com/office/drawing/2014/main" id="{C5E9F3D4-E546-FD4B-950F-382ED518FD69}"/>
              </a:ext>
            </a:extLst>
          </p:cNvPr>
          <p:cNvGrpSpPr/>
          <p:nvPr userDrawn="1"/>
        </p:nvGrpSpPr>
        <p:grpSpPr>
          <a:xfrm>
            <a:off x="4136077" y="0"/>
            <a:ext cx="2286001" cy="5143500"/>
            <a:chOff x="3763520" y="-51"/>
            <a:chExt cx="3037206" cy="6864527"/>
          </a:xfrm>
        </p:grpSpPr>
        <p:sp>
          <p:nvSpPr>
            <p:cNvPr id="16" name="Parallelogram 15">
              <a:extLst>
                <a:ext uri="{FF2B5EF4-FFF2-40B4-BE49-F238E27FC236}">
                  <a16:creationId xmlns:a16="http://schemas.microsoft.com/office/drawing/2014/main" id="{E4AC0532-3556-A34C-BB9F-389C6D042530}"/>
                </a:ext>
              </a:extLst>
            </p:cNvPr>
            <p:cNvSpPr/>
            <p:nvPr userDrawn="1"/>
          </p:nvSpPr>
          <p:spPr>
            <a:xfrm>
              <a:off x="3763520" y="-51"/>
              <a:ext cx="2921360" cy="3583459"/>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A2F42D8-3312-5C4A-919B-1C9836D7237F}"/>
                </a:ext>
              </a:extLst>
            </p:cNvPr>
            <p:cNvSpPr/>
            <p:nvPr userDrawn="1"/>
          </p:nvSpPr>
          <p:spPr>
            <a:xfrm>
              <a:off x="3763520" y="3281017"/>
              <a:ext cx="3037206" cy="3583459"/>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Placeholder 1">
            <a:extLst>
              <a:ext uri="{FF2B5EF4-FFF2-40B4-BE49-F238E27FC236}">
                <a16:creationId xmlns:a16="http://schemas.microsoft.com/office/drawing/2014/main" id="{A44CB4AF-54BB-004A-95D3-4ED02D2F4047}"/>
              </a:ext>
            </a:extLst>
          </p:cNvPr>
          <p:cNvSpPr>
            <a:spLocks noGrp="1"/>
          </p:cNvSpPr>
          <p:nvPr>
            <p:ph type="title" hasCustomPrompt="1"/>
          </p:nvPr>
        </p:nvSpPr>
        <p:spPr>
          <a:xfrm>
            <a:off x="381000" y="438150"/>
            <a:ext cx="4191000" cy="1600200"/>
          </a:xfrm>
          <a:prstGeom prst="rect">
            <a:avLst/>
          </a:prstGeom>
        </p:spPr>
        <p:txBody>
          <a:bodyPr vert="horz" lIns="91440" tIns="45720" rIns="91440" bIns="45720" rtlCol="0" anchor="ctr">
            <a:normAutofit/>
          </a:bodyPr>
          <a:lstStyle>
            <a:lvl1pPr algn="l">
              <a:defRPr sz="5000"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9" name="Text Placeholder 3">
            <a:extLst>
              <a:ext uri="{FF2B5EF4-FFF2-40B4-BE49-F238E27FC236}">
                <a16:creationId xmlns:a16="http://schemas.microsoft.com/office/drawing/2014/main" id="{222E566A-8575-DF47-B7A3-95E5780F2382}"/>
              </a:ext>
            </a:extLst>
          </p:cNvPr>
          <p:cNvSpPr>
            <a:spLocks noGrp="1"/>
          </p:cNvSpPr>
          <p:nvPr>
            <p:ph type="body" sz="quarter" idx="10" hasCustomPrompt="1"/>
          </p:nvPr>
        </p:nvSpPr>
        <p:spPr>
          <a:xfrm>
            <a:off x="381000" y="2190750"/>
            <a:ext cx="3733800"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Tree>
    <p:extLst>
      <p:ext uri="{BB962C8B-B14F-4D97-AF65-F5344CB8AC3E}">
        <p14:creationId xmlns:p14="http://schemas.microsoft.com/office/powerpoint/2010/main" val="15544133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C2C5-33B0-44B2-8D0C-7B91CD0B075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4B12D6-6F38-4923-B43A-9AC19B7F369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6C6FD3-D761-4D54-AD2D-2C251940406A}"/>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48333FD2-E693-491A-AFE5-EB6B84C92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56A6B-8A59-44D3-AC4B-93F3306061D0}"/>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7244043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4B61-AD67-4E43-8506-D5E713C73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CB386-72F5-424E-A6BF-85F296924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219ED-8A05-45ED-9615-F9EE04530209}"/>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EE85EDF6-DD19-413B-B652-BFC1550EE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3F456-39B3-4B06-9DD4-25D398927796}"/>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5813727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3813-8C26-46ED-900A-176C61B5C81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26C864-88A6-4217-A0AC-7173BB5AB70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EDCFBA-5D8B-4B4F-A0B5-5B6E295702F0}"/>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B79A9B5D-8878-4CDC-AED7-7DF9A856B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E4957-F256-4C34-8BDF-C789EE06D3A4}"/>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4609196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2F98-0DE6-4F33-9238-355CF1CCF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97BC-0D19-467D-9995-F6F5E2A4B494}"/>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C229B0-E527-4114-808F-2B4C98D13E9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6F96EE-2581-4C7E-AB94-BFB6FD33ED37}"/>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6" name="Footer Placeholder 5">
            <a:extLst>
              <a:ext uri="{FF2B5EF4-FFF2-40B4-BE49-F238E27FC236}">
                <a16:creationId xmlns:a16="http://schemas.microsoft.com/office/drawing/2014/main" id="{6B9C007D-1913-47B5-BD0A-B6C3FAB5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D35ED-6FF3-4511-999E-F8F15CD8DD4A}"/>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9241927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F0F1-4DF9-46C0-A7DD-A875D199ADAE}"/>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EE90AD-B19A-4404-BCE0-2CE58EF9359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A35B49-6AA4-4845-8437-A2B354B26A4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5B96C-1596-425B-8CE1-94B4E79A02A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7F185-15C6-433B-ADC2-D62A8D468D0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FC4C9-DEFF-4444-BD1C-E2553197DC00}"/>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8" name="Footer Placeholder 7">
            <a:extLst>
              <a:ext uri="{FF2B5EF4-FFF2-40B4-BE49-F238E27FC236}">
                <a16:creationId xmlns:a16="http://schemas.microsoft.com/office/drawing/2014/main" id="{9AF84DC6-B99D-4E0E-813D-DF34EE5D5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E1E656-9BB0-479F-9B2D-AB6A1391B15A}"/>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474057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70F1-D654-4149-9D51-29A5CB762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E67EBD-47CF-4E66-828F-3C1A46A04737}"/>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4" name="Footer Placeholder 3">
            <a:extLst>
              <a:ext uri="{FF2B5EF4-FFF2-40B4-BE49-F238E27FC236}">
                <a16:creationId xmlns:a16="http://schemas.microsoft.com/office/drawing/2014/main" id="{B0E68F80-B38F-41AF-9706-7829698C1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39FD79-7167-4596-BB0A-CED329F420ED}"/>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708725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Servic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158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721372-2F65-445F-A7BB-81A91C47D5BB}"/>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3" name="Footer Placeholder 2">
            <a:extLst>
              <a:ext uri="{FF2B5EF4-FFF2-40B4-BE49-F238E27FC236}">
                <a16:creationId xmlns:a16="http://schemas.microsoft.com/office/drawing/2014/main" id="{D01C00BF-932A-4565-9AE8-A53AAFD1F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F2831-AF67-4366-BAEF-7105C69D4F3B}"/>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9124661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5FB7-DD03-46B8-9028-BEBA98041E8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269D7-DA97-4753-9C85-200EF4BDC8A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6C12DE-9D6B-46D7-B7AE-7251E83202B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AEDC5D-12C8-4A4F-A3F9-5F21BC2760DF}"/>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6" name="Footer Placeholder 5">
            <a:extLst>
              <a:ext uri="{FF2B5EF4-FFF2-40B4-BE49-F238E27FC236}">
                <a16:creationId xmlns:a16="http://schemas.microsoft.com/office/drawing/2014/main" id="{16ACA4E7-C28A-427D-98E7-436E88BF9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AC0B3-1C5D-40F0-853A-68A4CF55E9F9}"/>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4775877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A815-A5CF-4590-AD0F-AFE7060EC4F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334E1-D0B8-4D41-AD2F-D08F53A9B11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6480BD-5375-4ED9-9F34-AF13F4C73F6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2FFDF-9FDA-4B57-B1E3-76154C0F7C52}"/>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6" name="Footer Placeholder 5">
            <a:extLst>
              <a:ext uri="{FF2B5EF4-FFF2-40B4-BE49-F238E27FC236}">
                <a16:creationId xmlns:a16="http://schemas.microsoft.com/office/drawing/2014/main" id="{BE96F4C9-D325-46DB-9C9B-371E1145B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0A438-21E9-45D5-B379-BE4781D02F42}"/>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24786849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520F-6E21-4F2F-9D0B-D4003556C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2E3ECB-EBDA-45EA-9497-A38FE29F96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88574-848A-4374-8CA4-557E86B15DE4}"/>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495F1039-4CC2-4DC1-B196-97BFD4691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8EB2A-DA24-4F71-AD5B-D8755F0351EC}"/>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16738765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D24DC-1841-4C00-B3AB-7D246747C17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7D63A-514D-412B-BB86-202DBBF71B03}"/>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DE234-D2D2-43FB-A35F-D09CA9471DD3}"/>
              </a:ext>
            </a:extLst>
          </p:cNvPr>
          <p:cNvSpPr>
            <a:spLocks noGrp="1"/>
          </p:cNvSpPr>
          <p:nvPr>
            <p:ph type="dt" sz="half" idx="10"/>
          </p:nvPr>
        </p:nvSpPr>
        <p:spPr/>
        <p:txBody>
          <a:body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B3FF597B-238F-4C06-ACA8-F501853F1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523D5-8E57-4E13-937D-9567098DDDB9}"/>
              </a:ext>
            </a:extLst>
          </p:cNvPr>
          <p:cNvSpPr>
            <a:spLocks noGrp="1"/>
          </p:cNvSpPr>
          <p:nvPr>
            <p:ph type="sldNum" sz="quarter" idx="12"/>
          </p:nvPr>
        </p:nvSpPr>
        <p:spPr/>
        <p:txBody>
          <a:bodyPr/>
          <a:lstStyle/>
          <a:p>
            <a:fld id="{03850210-7662-427D-A4E9-078BF8DA8796}" type="slidenum">
              <a:rPr lang="en-US" smtClean="0"/>
              <a:t>‹#›</a:t>
            </a:fld>
            <a:endParaRPr lang="en-US"/>
          </a:p>
        </p:txBody>
      </p:sp>
    </p:spTree>
    <p:extLst>
      <p:ext uri="{BB962C8B-B14F-4D97-AF65-F5344CB8AC3E}">
        <p14:creationId xmlns:p14="http://schemas.microsoft.com/office/powerpoint/2010/main" val="1562864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Servic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449260E-6312-43EE-8485-C4510D5D4F18}"/>
              </a:ext>
            </a:extLst>
          </p:cNvPr>
          <p:cNvSpPr>
            <a:spLocks noGrp="1"/>
          </p:cNvSpPr>
          <p:nvPr>
            <p:ph type="pic" sz="quarter" idx="10"/>
          </p:nvPr>
        </p:nvSpPr>
        <p:spPr>
          <a:xfrm>
            <a:off x="0" y="-1"/>
            <a:ext cx="9144000" cy="2487478"/>
          </a:xfrm>
          <a:prstGeom prst="rect">
            <a:avLst/>
          </a:prstGeom>
        </p:spPr>
        <p:txBody>
          <a:bodyPr/>
          <a:lstStyle/>
          <a:p>
            <a:endParaRPr lang="id-ID"/>
          </a:p>
        </p:txBody>
      </p:sp>
    </p:spTree>
    <p:extLst>
      <p:ext uri="{BB962C8B-B14F-4D97-AF65-F5344CB8AC3E}">
        <p14:creationId xmlns:p14="http://schemas.microsoft.com/office/powerpoint/2010/main" val="411867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Pricing Pla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97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ricing Plan">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27870EC-AB12-4D81-8733-2FDA84D4782B}"/>
              </a:ext>
            </a:extLst>
          </p:cNvPr>
          <p:cNvSpPr>
            <a:spLocks noGrp="1"/>
          </p:cNvSpPr>
          <p:nvPr>
            <p:ph type="pic" sz="quarter" idx="10"/>
          </p:nvPr>
        </p:nvSpPr>
        <p:spPr>
          <a:xfrm>
            <a:off x="619932" y="1314305"/>
            <a:ext cx="7904137" cy="3209265"/>
          </a:xfrm>
          <a:prstGeom prst="rect">
            <a:avLst/>
          </a:prstGeom>
        </p:spPr>
        <p:txBody>
          <a:bodyPr/>
          <a:lstStyle/>
          <a:p>
            <a:endParaRPr lang="id-ID"/>
          </a:p>
        </p:txBody>
      </p:sp>
    </p:spTree>
    <p:extLst>
      <p:ext uri="{BB962C8B-B14F-4D97-AF65-F5344CB8AC3E}">
        <p14:creationId xmlns:p14="http://schemas.microsoft.com/office/powerpoint/2010/main" val="161830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Our Value">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0820DA67-7560-4C58-9C70-E03865C7B428}"/>
              </a:ext>
            </a:extLst>
          </p:cNvPr>
          <p:cNvSpPr>
            <a:spLocks noGrp="1"/>
          </p:cNvSpPr>
          <p:nvPr>
            <p:ph type="pic" sz="quarter" idx="10"/>
          </p:nvPr>
        </p:nvSpPr>
        <p:spPr>
          <a:xfrm>
            <a:off x="4172918" y="577311"/>
            <a:ext cx="3406355" cy="3988878"/>
          </a:xfrm>
          <a:prstGeom prst="rect">
            <a:avLst/>
          </a:prstGeom>
        </p:spPr>
        <p:txBody>
          <a:bodyPr/>
          <a:lstStyle/>
          <a:p>
            <a:endParaRPr lang="id-ID"/>
          </a:p>
        </p:txBody>
      </p:sp>
    </p:spTree>
    <p:extLst>
      <p:ext uri="{BB962C8B-B14F-4D97-AF65-F5344CB8AC3E}">
        <p14:creationId xmlns:p14="http://schemas.microsoft.com/office/powerpoint/2010/main" val="107896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Our Valu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F041D535-0921-4487-958D-0AD441128B03}"/>
              </a:ext>
            </a:extLst>
          </p:cNvPr>
          <p:cNvSpPr>
            <a:spLocks noGrp="1"/>
          </p:cNvSpPr>
          <p:nvPr>
            <p:ph type="pic" sz="quarter" idx="10"/>
          </p:nvPr>
        </p:nvSpPr>
        <p:spPr>
          <a:xfrm>
            <a:off x="1708689" y="2571750"/>
            <a:ext cx="7435311" cy="2110154"/>
          </a:xfrm>
          <a:prstGeom prst="rect">
            <a:avLst/>
          </a:prstGeom>
        </p:spPr>
        <p:txBody>
          <a:bodyPr/>
          <a:lstStyle/>
          <a:p>
            <a:endParaRPr lang="id-ID"/>
          </a:p>
        </p:txBody>
      </p:sp>
    </p:spTree>
    <p:extLst>
      <p:ext uri="{BB962C8B-B14F-4D97-AF65-F5344CB8AC3E}">
        <p14:creationId xmlns:p14="http://schemas.microsoft.com/office/powerpoint/2010/main" val="385724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098945" y="988017"/>
            <a:ext cx="3060913" cy="4155483"/>
          </a:xfrm>
          <a:prstGeom prst="rect">
            <a:avLst/>
          </a:prstGeom>
        </p:spPr>
        <p:txBody>
          <a:bodyPr/>
          <a:lstStyle/>
          <a:p>
            <a:endParaRPr lang="id-ID"/>
          </a:p>
        </p:txBody>
      </p:sp>
    </p:spTree>
    <p:extLst>
      <p:ext uri="{BB962C8B-B14F-4D97-AF65-F5344CB8AC3E}">
        <p14:creationId xmlns:p14="http://schemas.microsoft.com/office/powerpoint/2010/main" val="3777357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46315" y="549220"/>
            <a:ext cx="1999282" cy="2022530"/>
          </a:xfrm>
          <a:prstGeom prst="rect">
            <a:avLst/>
          </a:prstGeom>
        </p:spPr>
        <p:txBody>
          <a:bodyPr/>
          <a:lstStyle/>
          <a:p>
            <a:endParaRPr lang="id-ID"/>
          </a:p>
        </p:txBody>
      </p:sp>
      <p:sp>
        <p:nvSpPr>
          <p:cNvPr id="8" name="Tampungan Gambar 7">
            <a:extLst>
              <a:ext uri="{FF2B5EF4-FFF2-40B4-BE49-F238E27FC236}">
                <a16:creationId xmlns:a16="http://schemas.microsoft.com/office/drawing/2014/main" id="{6D3C75C8-93F2-432F-ADF8-EF4652F0B016}"/>
              </a:ext>
            </a:extLst>
          </p:cNvPr>
          <p:cNvSpPr>
            <a:spLocks noGrp="1"/>
          </p:cNvSpPr>
          <p:nvPr>
            <p:ph type="pic" sz="quarter" idx="11"/>
          </p:nvPr>
        </p:nvSpPr>
        <p:spPr>
          <a:xfrm>
            <a:off x="2545597" y="2571750"/>
            <a:ext cx="1999282" cy="2022530"/>
          </a:xfrm>
          <a:prstGeom prst="rect">
            <a:avLst/>
          </a:prstGeom>
        </p:spPr>
        <p:txBody>
          <a:bodyPr/>
          <a:lstStyle/>
          <a:p>
            <a:endParaRPr lang="id-ID"/>
          </a:p>
        </p:txBody>
      </p:sp>
      <p:sp>
        <p:nvSpPr>
          <p:cNvPr id="9" name="Tampungan Gambar 7">
            <a:extLst>
              <a:ext uri="{FF2B5EF4-FFF2-40B4-BE49-F238E27FC236}">
                <a16:creationId xmlns:a16="http://schemas.microsoft.com/office/drawing/2014/main" id="{5F1A8CD4-3192-4B1D-941F-482F2C7DAED8}"/>
              </a:ext>
            </a:extLst>
          </p:cNvPr>
          <p:cNvSpPr>
            <a:spLocks noGrp="1"/>
          </p:cNvSpPr>
          <p:nvPr>
            <p:ph type="pic" sz="quarter" idx="12"/>
          </p:nvPr>
        </p:nvSpPr>
        <p:spPr>
          <a:xfrm>
            <a:off x="4572000" y="549220"/>
            <a:ext cx="1999282" cy="2022530"/>
          </a:xfrm>
          <a:prstGeom prst="rect">
            <a:avLst/>
          </a:prstGeom>
        </p:spPr>
        <p:txBody>
          <a:bodyPr/>
          <a:lstStyle/>
          <a:p>
            <a:endParaRPr lang="id-ID"/>
          </a:p>
        </p:txBody>
      </p:sp>
    </p:spTree>
    <p:extLst>
      <p:ext uri="{BB962C8B-B14F-4D97-AF65-F5344CB8AC3E}">
        <p14:creationId xmlns:p14="http://schemas.microsoft.com/office/powerpoint/2010/main" val="2356824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273301" y="1"/>
            <a:ext cx="2406111" cy="3310751"/>
          </a:xfrm>
          <a:prstGeom prst="rect">
            <a:avLst/>
          </a:prstGeom>
        </p:spPr>
        <p:txBody>
          <a:bodyPr/>
          <a:lstStyle/>
          <a:p>
            <a:endParaRPr lang="id-ID"/>
          </a:p>
        </p:txBody>
      </p:sp>
      <p:sp>
        <p:nvSpPr>
          <p:cNvPr id="3" name="Tampungan Gambar 7">
            <a:extLst>
              <a:ext uri="{FF2B5EF4-FFF2-40B4-BE49-F238E27FC236}">
                <a16:creationId xmlns:a16="http://schemas.microsoft.com/office/drawing/2014/main" id="{B786B805-0B4B-42F8-A195-07BC7F2F84A5}"/>
              </a:ext>
            </a:extLst>
          </p:cNvPr>
          <p:cNvSpPr>
            <a:spLocks noGrp="1"/>
          </p:cNvSpPr>
          <p:nvPr>
            <p:ph type="pic" sz="quarter" idx="11"/>
          </p:nvPr>
        </p:nvSpPr>
        <p:spPr>
          <a:xfrm>
            <a:off x="2855567" y="1423907"/>
            <a:ext cx="2406111" cy="3310751"/>
          </a:xfrm>
          <a:prstGeom prst="rect">
            <a:avLst/>
          </a:prstGeom>
        </p:spPr>
        <p:txBody>
          <a:bodyPr/>
          <a:lstStyle/>
          <a:p>
            <a:endParaRPr lang="id-ID"/>
          </a:p>
        </p:txBody>
      </p:sp>
    </p:spTree>
    <p:extLst>
      <p:ext uri="{BB962C8B-B14F-4D97-AF65-F5344CB8AC3E}">
        <p14:creationId xmlns:p14="http://schemas.microsoft.com/office/powerpoint/2010/main" val="119041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0" y="205979"/>
            <a:ext cx="7235135"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1060114"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1060114"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0" y="1134359"/>
            <a:ext cx="7079971"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5756473" y="3475223"/>
            <a:ext cx="2362200" cy="391927"/>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800" b="1">
                <a:solidFill>
                  <a:srgbClr val="58C9E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5756473" y="3950711"/>
            <a:ext cx="2362200" cy="526039"/>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1200" b="0">
                <a:solidFill>
                  <a:schemeClr val="bg1">
                    <a:lumMod val="50000"/>
                  </a:schemeClr>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1"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435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0" y="1955692"/>
            <a:ext cx="1662194" cy="2484572"/>
          </a:xfrm>
          <a:prstGeom prst="rect">
            <a:avLst/>
          </a:prstGeom>
        </p:spPr>
        <p:txBody>
          <a:bodyPr/>
          <a:lstStyle/>
          <a:p>
            <a:endParaRPr lang="id-ID"/>
          </a:p>
        </p:txBody>
      </p:sp>
      <p:sp>
        <p:nvSpPr>
          <p:cNvPr id="3" name="Tampungan Gambar 7">
            <a:extLst>
              <a:ext uri="{FF2B5EF4-FFF2-40B4-BE49-F238E27FC236}">
                <a16:creationId xmlns:a16="http://schemas.microsoft.com/office/drawing/2014/main" id="{E06E64B6-AD64-4C6E-8980-FE7B8D6DABE3}"/>
              </a:ext>
            </a:extLst>
          </p:cNvPr>
          <p:cNvSpPr>
            <a:spLocks noGrp="1"/>
          </p:cNvSpPr>
          <p:nvPr>
            <p:ph type="pic" sz="quarter" idx="11"/>
          </p:nvPr>
        </p:nvSpPr>
        <p:spPr>
          <a:xfrm>
            <a:off x="1743559" y="1955692"/>
            <a:ext cx="1662194" cy="2484572"/>
          </a:xfrm>
          <a:prstGeom prst="rect">
            <a:avLst/>
          </a:prstGeom>
        </p:spPr>
        <p:txBody>
          <a:bodyPr/>
          <a:lstStyle/>
          <a:p>
            <a:endParaRPr lang="id-ID"/>
          </a:p>
        </p:txBody>
      </p:sp>
      <p:sp>
        <p:nvSpPr>
          <p:cNvPr id="4" name="Tampungan Gambar 7">
            <a:extLst>
              <a:ext uri="{FF2B5EF4-FFF2-40B4-BE49-F238E27FC236}">
                <a16:creationId xmlns:a16="http://schemas.microsoft.com/office/drawing/2014/main" id="{73A77BA9-D888-4E98-89C0-1D1F9E00D764}"/>
              </a:ext>
            </a:extLst>
          </p:cNvPr>
          <p:cNvSpPr>
            <a:spLocks noGrp="1"/>
          </p:cNvSpPr>
          <p:nvPr>
            <p:ph type="pic" sz="quarter" idx="12"/>
          </p:nvPr>
        </p:nvSpPr>
        <p:spPr>
          <a:xfrm>
            <a:off x="3481307" y="1955692"/>
            <a:ext cx="1662194" cy="2484572"/>
          </a:xfrm>
          <a:prstGeom prst="rect">
            <a:avLst/>
          </a:prstGeom>
        </p:spPr>
        <p:txBody>
          <a:bodyPr/>
          <a:lstStyle>
            <a:lvl1pPr rtl="0">
              <a:defRPr/>
            </a:lvl1pPr>
          </a:lstStyle>
          <a:p>
            <a:endParaRPr lang="id-ID"/>
          </a:p>
        </p:txBody>
      </p:sp>
    </p:spTree>
    <p:extLst>
      <p:ext uri="{BB962C8B-B14F-4D97-AF65-F5344CB8AC3E}">
        <p14:creationId xmlns:p14="http://schemas.microsoft.com/office/powerpoint/2010/main" val="1677414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ortfolio">
    <p:spTree>
      <p:nvGrpSpPr>
        <p:cNvPr id="1" name=""/>
        <p:cNvGrpSpPr/>
        <p:nvPr/>
      </p:nvGrpSpPr>
      <p:grpSpPr>
        <a:xfrm>
          <a:off x="0" y="0"/>
          <a:ext cx="0" cy="0"/>
          <a:chOff x="0" y="0"/>
          <a:chExt cx="0" cy="0"/>
        </a:xfrm>
      </p:grpSpPr>
      <p:sp>
        <p:nvSpPr>
          <p:cNvPr id="5" name="Tampungan Gambar 7">
            <a:extLst>
              <a:ext uri="{FF2B5EF4-FFF2-40B4-BE49-F238E27FC236}">
                <a16:creationId xmlns:a16="http://schemas.microsoft.com/office/drawing/2014/main" id="{1947FACD-1BA9-4080-BAD9-B0A9149F5CA3}"/>
              </a:ext>
            </a:extLst>
          </p:cNvPr>
          <p:cNvSpPr>
            <a:spLocks noGrp="1"/>
          </p:cNvSpPr>
          <p:nvPr>
            <p:ph type="pic" sz="quarter" idx="10"/>
          </p:nvPr>
        </p:nvSpPr>
        <p:spPr>
          <a:xfrm>
            <a:off x="2929180" y="0"/>
            <a:ext cx="6214820" cy="2487478"/>
          </a:xfrm>
          <a:prstGeom prst="rect">
            <a:avLst/>
          </a:prstGeom>
        </p:spPr>
        <p:txBody>
          <a:bodyPr/>
          <a:lstStyle/>
          <a:p>
            <a:endParaRPr lang="id-ID"/>
          </a:p>
        </p:txBody>
      </p:sp>
      <p:sp>
        <p:nvSpPr>
          <p:cNvPr id="6" name="Tampungan Gambar 7">
            <a:extLst>
              <a:ext uri="{FF2B5EF4-FFF2-40B4-BE49-F238E27FC236}">
                <a16:creationId xmlns:a16="http://schemas.microsoft.com/office/drawing/2014/main" id="{9C55402B-D1D5-4F4D-BEE4-55D5062E4738}"/>
              </a:ext>
            </a:extLst>
          </p:cNvPr>
          <p:cNvSpPr>
            <a:spLocks noGrp="1"/>
          </p:cNvSpPr>
          <p:nvPr>
            <p:ph type="pic" sz="quarter" idx="11"/>
          </p:nvPr>
        </p:nvSpPr>
        <p:spPr>
          <a:xfrm>
            <a:off x="4572000" y="2656023"/>
            <a:ext cx="4572000" cy="2487478"/>
          </a:xfrm>
          <a:prstGeom prst="rect">
            <a:avLst/>
          </a:prstGeom>
        </p:spPr>
        <p:txBody>
          <a:bodyPr/>
          <a:lstStyle>
            <a:lvl1pPr rtl="0">
              <a:defRPr/>
            </a:lvl1pPr>
          </a:lstStyle>
          <a:p>
            <a:endParaRPr lang="id-ID"/>
          </a:p>
        </p:txBody>
      </p:sp>
      <p:sp>
        <p:nvSpPr>
          <p:cNvPr id="7" name="Tampungan Gambar 7">
            <a:extLst>
              <a:ext uri="{FF2B5EF4-FFF2-40B4-BE49-F238E27FC236}">
                <a16:creationId xmlns:a16="http://schemas.microsoft.com/office/drawing/2014/main" id="{76C5C582-46EB-4F8A-BB44-2731DCDBF00F}"/>
              </a:ext>
            </a:extLst>
          </p:cNvPr>
          <p:cNvSpPr>
            <a:spLocks noGrp="1"/>
          </p:cNvSpPr>
          <p:nvPr>
            <p:ph type="pic" sz="quarter" idx="12"/>
          </p:nvPr>
        </p:nvSpPr>
        <p:spPr>
          <a:xfrm>
            <a:off x="0" y="2656023"/>
            <a:ext cx="4413143" cy="2487478"/>
          </a:xfrm>
          <a:prstGeom prst="rect">
            <a:avLst/>
          </a:prstGeom>
        </p:spPr>
        <p:txBody>
          <a:bodyPr/>
          <a:lstStyle>
            <a:lvl1pPr rtl="0">
              <a:defRPr/>
            </a:lvl1pPr>
          </a:lstStyle>
          <a:p>
            <a:endParaRPr lang="id-ID"/>
          </a:p>
        </p:txBody>
      </p:sp>
    </p:spTree>
    <p:extLst>
      <p:ext uri="{BB962C8B-B14F-4D97-AF65-F5344CB8AC3E}">
        <p14:creationId xmlns:p14="http://schemas.microsoft.com/office/powerpoint/2010/main" val="921332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Portfolio">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9E04C43F-6572-4A28-81A8-B4FF20E7C2B1}"/>
              </a:ext>
            </a:extLst>
          </p:cNvPr>
          <p:cNvSpPr>
            <a:spLocks noGrp="1"/>
          </p:cNvSpPr>
          <p:nvPr>
            <p:ph type="pic" sz="quarter" idx="12"/>
          </p:nvPr>
        </p:nvSpPr>
        <p:spPr>
          <a:xfrm>
            <a:off x="2146515" y="877592"/>
            <a:ext cx="2425485" cy="2487478"/>
          </a:xfrm>
          <a:prstGeom prst="rect">
            <a:avLst/>
          </a:prstGeom>
        </p:spPr>
        <p:txBody>
          <a:bodyPr/>
          <a:lstStyle>
            <a:lvl1pPr rtl="0">
              <a:defRPr/>
            </a:lvl1pPr>
          </a:lstStyle>
          <a:p>
            <a:endParaRPr lang="id-ID"/>
          </a:p>
        </p:txBody>
      </p:sp>
      <p:sp>
        <p:nvSpPr>
          <p:cNvPr id="3" name="Tampungan Gambar 7">
            <a:extLst>
              <a:ext uri="{FF2B5EF4-FFF2-40B4-BE49-F238E27FC236}">
                <a16:creationId xmlns:a16="http://schemas.microsoft.com/office/drawing/2014/main" id="{9125ABCF-23B0-468C-904E-C49DCA89A54E}"/>
              </a:ext>
            </a:extLst>
          </p:cNvPr>
          <p:cNvSpPr>
            <a:spLocks noGrp="1"/>
          </p:cNvSpPr>
          <p:nvPr>
            <p:ph type="pic" sz="quarter" idx="13"/>
          </p:nvPr>
        </p:nvSpPr>
        <p:spPr>
          <a:xfrm>
            <a:off x="4598378" y="2656023"/>
            <a:ext cx="2425485" cy="2487478"/>
          </a:xfrm>
          <a:prstGeom prst="rect">
            <a:avLst/>
          </a:prstGeom>
        </p:spPr>
        <p:txBody>
          <a:bodyPr/>
          <a:lstStyle>
            <a:lvl1pPr rtl="0">
              <a:defRPr/>
            </a:lvl1pPr>
          </a:lstStyle>
          <a:p>
            <a:endParaRPr lang="id-ID"/>
          </a:p>
        </p:txBody>
      </p:sp>
      <p:sp>
        <p:nvSpPr>
          <p:cNvPr id="4" name="Tampungan Gambar 7">
            <a:extLst>
              <a:ext uri="{FF2B5EF4-FFF2-40B4-BE49-F238E27FC236}">
                <a16:creationId xmlns:a16="http://schemas.microsoft.com/office/drawing/2014/main" id="{DECEB4C1-C58E-452B-ACC7-E7E393CEC93F}"/>
              </a:ext>
            </a:extLst>
          </p:cNvPr>
          <p:cNvSpPr>
            <a:spLocks noGrp="1"/>
          </p:cNvSpPr>
          <p:nvPr>
            <p:ph type="pic" sz="quarter" idx="14"/>
          </p:nvPr>
        </p:nvSpPr>
        <p:spPr>
          <a:xfrm>
            <a:off x="5784743" y="0"/>
            <a:ext cx="2425485" cy="2487478"/>
          </a:xfrm>
          <a:prstGeom prst="rect">
            <a:avLst/>
          </a:prstGeom>
        </p:spPr>
        <p:txBody>
          <a:bodyPr/>
          <a:lstStyle>
            <a:lvl1pPr rtl="0">
              <a:defRPr/>
            </a:lvl1pPr>
          </a:lstStyle>
          <a:p>
            <a:endParaRPr lang="id-ID"/>
          </a:p>
        </p:txBody>
      </p:sp>
    </p:spTree>
    <p:extLst>
      <p:ext uri="{BB962C8B-B14F-4D97-AF65-F5344CB8AC3E}">
        <p14:creationId xmlns:p14="http://schemas.microsoft.com/office/powerpoint/2010/main" val="637549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ortfolio">
    <p:spTree>
      <p:nvGrpSpPr>
        <p:cNvPr id="1" name=""/>
        <p:cNvGrpSpPr/>
        <p:nvPr/>
      </p:nvGrpSpPr>
      <p:grpSpPr>
        <a:xfrm>
          <a:off x="0" y="0"/>
          <a:ext cx="0" cy="0"/>
          <a:chOff x="0" y="0"/>
          <a:chExt cx="0" cy="0"/>
        </a:xfrm>
      </p:grpSpPr>
      <p:sp>
        <p:nvSpPr>
          <p:cNvPr id="11" name="Tampungan Gambar 7">
            <a:extLst>
              <a:ext uri="{FF2B5EF4-FFF2-40B4-BE49-F238E27FC236}">
                <a16:creationId xmlns:a16="http://schemas.microsoft.com/office/drawing/2014/main" id="{2A411AB9-D361-4FEA-A456-EEF861C5EE83}"/>
              </a:ext>
            </a:extLst>
          </p:cNvPr>
          <p:cNvSpPr>
            <a:spLocks noGrp="1"/>
          </p:cNvSpPr>
          <p:nvPr>
            <p:ph type="pic" sz="quarter" idx="11"/>
          </p:nvPr>
        </p:nvSpPr>
        <p:spPr>
          <a:xfrm>
            <a:off x="1" y="717765"/>
            <a:ext cx="1952786" cy="3719594"/>
          </a:xfrm>
          <a:prstGeom prst="rect">
            <a:avLst/>
          </a:prstGeom>
        </p:spPr>
        <p:txBody>
          <a:bodyPr/>
          <a:lstStyle/>
          <a:p>
            <a:endParaRPr lang="id-ID"/>
          </a:p>
        </p:txBody>
      </p:sp>
      <p:sp>
        <p:nvSpPr>
          <p:cNvPr id="13" name="Tampungan Gambar 7">
            <a:extLst>
              <a:ext uri="{FF2B5EF4-FFF2-40B4-BE49-F238E27FC236}">
                <a16:creationId xmlns:a16="http://schemas.microsoft.com/office/drawing/2014/main" id="{025D0831-8336-4117-8F83-19BFCDEE4A8F}"/>
              </a:ext>
            </a:extLst>
          </p:cNvPr>
          <p:cNvSpPr>
            <a:spLocks noGrp="1"/>
          </p:cNvSpPr>
          <p:nvPr>
            <p:ph type="pic" sz="quarter" idx="12"/>
          </p:nvPr>
        </p:nvSpPr>
        <p:spPr>
          <a:xfrm>
            <a:off x="1929540" y="717765"/>
            <a:ext cx="1952786" cy="3719594"/>
          </a:xfrm>
          <a:prstGeom prst="rect">
            <a:avLst/>
          </a:prstGeom>
        </p:spPr>
        <p:txBody>
          <a:bodyPr/>
          <a:lstStyle/>
          <a:p>
            <a:endParaRPr lang="id-ID"/>
          </a:p>
        </p:txBody>
      </p:sp>
      <p:sp>
        <p:nvSpPr>
          <p:cNvPr id="14" name="Tampungan Gambar 7">
            <a:extLst>
              <a:ext uri="{FF2B5EF4-FFF2-40B4-BE49-F238E27FC236}">
                <a16:creationId xmlns:a16="http://schemas.microsoft.com/office/drawing/2014/main" id="{248FC7F3-5BC1-4EB8-B893-B825F8629057}"/>
              </a:ext>
            </a:extLst>
          </p:cNvPr>
          <p:cNvSpPr>
            <a:spLocks noGrp="1"/>
          </p:cNvSpPr>
          <p:nvPr>
            <p:ph type="pic" sz="quarter" idx="13"/>
          </p:nvPr>
        </p:nvSpPr>
        <p:spPr>
          <a:xfrm>
            <a:off x="3882327" y="717765"/>
            <a:ext cx="1952786" cy="3719594"/>
          </a:xfrm>
          <a:prstGeom prst="rect">
            <a:avLst/>
          </a:prstGeom>
        </p:spPr>
        <p:txBody>
          <a:bodyPr/>
          <a:lstStyle/>
          <a:p>
            <a:endParaRPr lang="id-ID"/>
          </a:p>
        </p:txBody>
      </p:sp>
      <p:sp>
        <p:nvSpPr>
          <p:cNvPr id="15" name="Tampungan Gambar 7">
            <a:extLst>
              <a:ext uri="{FF2B5EF4-FFF2-40B4-BE49-F238E27FC236}">
                <a16:creationId xmlns:a16="http://schemas.microsoft.com/office/drawing/2014/main" id="{893AD081-696C-41EE-98AD-B4F41AD287D1}"/>
              </a:ext>
            </a:extLst>
          </p:cNvPr>
          <p:cNvSpPr>
            <a:spLocks noGrp="1"/>
          </p:cNvSpPr>
          <p:nvPr>
            <p:ph type="pic" sz="quarter" idx="14"/>
          </p:nvPr>
        </p:nvSpPr>
        <p:spPr>
          <a:xfrm>
            <a:off x="5811866" y="717765"/>
            <a:ext cx="1952786" cy="3719594"/>
          </a:xfrm>
          <a:prstGeom prst="rect">
            <a:avLst/>
          </a:prstGeom>
        </p:spPr>
        <p:txBody>
          <a:bodyPr/>
          <a:lstStyle/>
          <a:p>
            <a:endParaRPr lang="id-ID"/>
          </a:p>
        </p:txBody>
      </p:sp>
    </p:spTree>
    <p:extLst>
      <p:ext uri="{BB962C8B-B14F-4D97-AF65-F5344CB8AC3E}">
        <p14:creationId xmlns:p14="http://schemas.microsoft.com/office/powerpoint/2010/main" val="3273842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lient">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04A66FF0-C47C-48ED-BD4B-02C90DF29BFE}"/>
              </a:ext>
            </a:extLst>
          </p:cNvPr>
          <p:cNvSpPr>
            <a:spLocks noGrp="1"/>
          </p:cNvSpPr>
          <p:nvPr>
            <p:ph type="pic" sz="quarter" idx="10"/>
          </p:nvPr>
        </p:nvSpPr>
        <p:spPr>
          <a:xfrm>
            <a:off x="0" y="1328011"/>
            <a:ext cx="4463512" cy="2487478"/>
          </a:xfrm>
          <a:prstGeom prst="rect">
            <a:avLst/>
          </a:prstGeom>
        </p:spPr>
        <p:txBody>
          <a:bodyPr/>
          <a:lstStyle/>
          <a:p>
            <a:endParaRPr lang="id-ID"/>
          </a:p>
        </p:txBody>
      </p:sp>
      <p:sp>
        <p:nvSpPr>
          <p:cNvPr id="8" name="Tampungan Gambar 7">
            <a:extLst>
              <a:ext uri="{FF2B5EF4-FFF2-40B4-BE49-F238E27FC236}">
                <a16:creationId xmlns:a16="http://schemas.microsoft.com/office/drawing/2014/main" id="{ADBC3AD2-B127-45AA-A385-5F1572038737}"/>
              </a:ext>
            </a:extLst>
          </p:cNvPr>
          <p:cNvSpPr>
            <a:spLocks noGrp="1"/>
          </p:cNvSpPr>
          <p:nvPr>
            <p:ph type="pic" sz="quarter" idx="11"/>
          </p:nvPr>
        </p:nvSpPr>
        <p:spPr>
          <a:xfrm>
            <a:off x="4680489" y="1328011"/>
            <a:ext cx="4463512" cy="2487478"/>
          </a:xfrm>
          <a:prstGeom prst="rect">
            <a:avLst/>
          </a:prstGeom>
        </p:spPr>
        <p:txBody>
          <a:bodyPr/>
          <a:lstStyle/>
          <a:p>
            <a:endParaRPr lang="id-ID"/>
          </a:p>
        </p:txBody>
      </p:sp>
    </p:spTree>
    <p:extLst>
      <p:ext uri="{BB962C8B-B14F-4D97-AF65-F5344CB8AC3E}">
        <p14:creationId xmlns:p14="http://schemas.microsoft.com/office/powerpoint/2010/main" val="2825344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lient">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EDF4C06A-5643-44FF-93D0-2D14451B3B1B}"/>
              </a:ext>
            </a:extLst>
          </p:cNvPr>
          <p:cNvSpPr>
            <a:spLocks noGrp="1"/>
          </p:cNvSpPr>
          <p:nvPr>
            <p:ph type="pic" sz="quarter" idx="10"/>
          </p:nvPr>
        </p:nvSpPr>
        <p:spPr>
          <a:xfrm>
            <a:off x="0" y="0"/>
            <a:ext cx="9144000" cy="5143500"/>
          </a:xfrm>
          <a:prstGeom prst="rect">
            <a:avLst/>
          </a:prstGeom>
        </p:spPr>
        <p:txBody>
          <a:bodyPr/>
          <a:lstStyle/>
          <a:p>
            <a:endParaRPr lang="id-ID"/>
          </a:p>
        </p:txBody>
      </p:sp>
    </p:spTree>
    <p:extLst>
      <p:ext uri="{BB962C8B-B14F-4D97-AF65-F5344CB8AC3E}">
        <p14:creationId xmlns:p14="http://schemas.microsoft.com/office/powerpoint/2010/main" val="2458342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EDF4C06A-5643-44FF-93D0-2D14451B3B1B}"/>
              </a:ext>
            </a:extLst>
          </p:cNvPr>
          <p:cNvSpPr>
            <a:spLocks noGrp="1"/>
          </p:cNvSpPr>
          <p:nvPr>
            <p:ph type="pic" sz="quarter" idx="10"/>
          </p:nvPr>
        </p:nvSpPr>
        <p:spPr>
          <a:xfrm>
            <a:off x="0" y="1"/>
            <a:ext cx="9144000" cy="4068305"/>
          </a:xfrm>
          <a:prstGeom prst="rect">
            <a:avLst/>
          </a:prstGeom>
        </p:spPr>
        <p:txBody>
          <a:bodyPr/>
          <a:lstStyle/>
          <a:p>
            <a:endParaRPr lang="id-ID"/>
          </a:p>
        </p:txBody>
      </p:sp>
    </p:spTree>
    <p:extLst>
      <p:ext uri="{BB962C8B-B14F-4D97-AF65-F5344CB8AC3E}">
        <p14:creationId xmlns:p14="http://schemas.microsoft.com/office/powerpoint/2010/main" val="1413833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Mockup">
    <p:spTree>
      <p:nvGrpSpPr>
        <p:cNvPr id="1" name=""/>
        <p:cNvGrpSpPr/>
        <p:nvPr/>
      </p:nvGrpSpPr>
      <p:grpSpPr>
        <a:xfrm>
          <a:off x="0" y="0"/>
          <a:ext cx="0" cy="0"/>
          <a:chOff x="0" y="0"/>
          <a:chExt cx="0" cy="0"/>
        </a:xfrm>
      </p:grpSpPr>
      <p:sp>
        <p:nvSpPr>
          <p:cNvPr id="11" name="Persegi Panjang 10">
            <a:extLst>
              <a:ext uri="{FF2B5EF4-FFF2-40B4-BE49-F238E27FC236}">
                <a16:creationId xmlns:a16="http://schemas.microsoft.com/office/drawing/2014/main" id="{18C696B4-8AA3-4645-82D1-7AFBE2B99F7A}"/>
              </a:ext>
            </a:extLst>
          </p:cNvPr>
          <p:cNvSpPr/>
          <p:nvPr userDrawn="1"/>
        </p:nvSpPr>
        <p:spPr>
          <a:xfrm>
            <a:off x="1665515" y="0"/>
            <a:ext cx="7478486" cy="4668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4" name="Gambar 3" descr="Sebuah gambar berisi cuplikan layar, monitor, duduk, komputer&#10;&#10;Deskripsi dibuat secara otomatis">
            <a:extLst>
              <a:ext uri="{FF2B5EF4-FFF2-40B4-BE49-F238E27FC236}">
                <a16:creationId xmlns:a16="http://schemas.microsoft.com/office/drawing/2014/main" id="{1B2FEF96-2637-40F0-89CD-40EF83BE63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01" y="857250"/>
            <a:ext cx="8516153" cy="4286250"/>
          </a:xfrm>
          <a:prstGeom prst="rect">
            <a:avLst/>
          </a:prstGeom>
        </p:spPr>
      </p:pic>
      <p:pic>
        <p:nvPicPr>
          <p:cNvPr id="8" name="Gambar 7" descr="Sebuah gambar berisi monitor, elektronik, duduk, komputer&#10;&#10;Deskripsi dibuat secara otomatis">
            <a:extLst>
              <a:ext uri="{FF2B5EF4-FFF2-40B4-BE49-F238E27FC236}">
                <a16:creationId xmlns:a16="http://schemas.microsoft.com/office/drawing/2014/main" id="{541AA147-F011-45F6-B0D1-384A97B7A4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35" y="-1751240"/>
            <a:ext cx="2568811" cy="4506686"/>
          </a:xfrm>
          <a:prstGeom prst="rect">
            <a:avLst/>
          </a:prstGeom>
        </p:spPr>
      </p:pic>
      <p:sp>
        <p:nvSpPr>
          <p:cNvPr id="9" name="Tampungan Gambar 7">
            <a:extLst>
              <a:ext uri="{FF2B5EF4-FFF2-40B4-BE49-F238E27FC236}">
                <a16:creationId xmlns:a16="http://schemas.microsoft.com/office/drawing/2014/main" id="{59614C14-4644-4722-B9C3-7FBD33B96A32}"/>
              </a:ext>
            </a:extLst>
          </p:cNvPr>
          <p:cNvSpPr>
            <a:spLocks noGrp="1"/>
          </p:cNvSpPr>
          <p:nvPr>
            <p:ph type="pic" sz="quarter" idx="10"/>
          </p:nvPr>
        </p:nvSpPr>
        <p:spPr>
          <a:xfrm>
            <a:off x="5657850" y="1425981"/>
            <a:ext cx="4629150" cy="2860269"/>
          </a:xfrm>
          <a:prstGeom prst="rect">
            <a:avLst/>
          </a:prstGeom>
        </p:spPr>
        <p:txBody>
          <a:bodyPr/>
          <a:lstStyle/>
          <a:p>
            <a:endParaRPr lang="id-ID"/>
          </a:p>
        </p:txBody>
      </p:sp>
      <p:sp>
        <p:nvSpPr>
          <p:cNvPr id="10" name="Tampungan Gambar 7">
            <a:extLst>
              <a:ext uri="{FF2B5EF4-FFF2-40B4-BE49-F238E27FC236}">
                <a16:creationId xmlns:a16="http://schemas.microsoft.com/office/drawing/2014/main" id="{DB8F66A1-618F-435E-AB7E-EE4A0BEFFD15}"/>
              </a:ext>
            </a:extLst>
          </p:cNvPr>
          <p:cNvSpPr>
            <a:spLocks noGrp="1"/>
          </p:cNvSpPr>
          <p:nvPr>
            <p:ph type="pic" sz="quarter" idx="11"/>
          </p:nvPr>
        </p:nvSpPr>
        <p:spPr>
          <a:xfrm>
            <a:off x="922565" y="-92576"/>
            <a:ext cx="1587953" cy="2052005"/>
          </a:xfrm>
          <a:prstGeom prst="rect">
            <a:avLst/>
          </a:prstGeom>
        </p:spPr>
        <p:txBody>
          <a:bodyPr/>
          <a:lstStyle/>
          <a:p>
            <a:endParaRPr lang="id-ID"/>
          </a:p>
        </p:txBody>
      </p:sp>
    </p:spTree>
    <p:extLst>
      <p:ext uri="{BB962C8B-B14F-4D97-AF65-F5344CB8AC3E}">
        <p14:creationId xmlns:p14="http://schemas.microsoft.com/office/powerpoint/2010/main" val="3606656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Mockup">
    <p:spTree>
      <p:nvGrpSpPr>
        <p:cNvPr id="1" name=""/>
        <p:cNvGrpSpPr/>
        <p:nvPr/>
      </p:nvGrpSpPr>
      <p:grpSpPr>
        <a:xfrm>
          <a:off x="0" y="0"/>
          <a:ext cx="0" cy="0"/>
          <a:chOff x="0" y="0"/>
          <a:chExt cx="0" cy="0"/>
        </a:xfrm>
      </p:grpSpPr>
      <p:pic>
        <p:nvPicPr>
          <p:cNvPr id="3" name="Gambar 2" descr="Sebuah gambar berisi monitor, duduk, hitam, komputer&#10;&#10;Deskripsi dibuat secara otomatis">
            <a:extLst>
              <a:ext uri="{FF2B5EF4-FFF2-40B4-BE49-F238E27FC236}">
                <a16:creationId xmlns:a16="http://schemas.microsoft.com/office/drawing/2014/main" id="{8A88D47C-433D-4213-AF60-55712F108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06" y="675127"/>
            <a:ext cx="6612006" cy="3327877"/>
          </a:xfrm>
          <a:prstGeom prst="rect">
            <a:avLst/>
          </a:prstGeom>
        </p:spPr>
      </p:pic>
      <p:sp>
        <p:nvSpPr>
          <p:cNvPr id="4" name="Tampungan Gambar 7">
            <a:extLst>
              <a:ext uri="{FF2B5EF4-FFF2-40B4-BE49-F238E27FC236}">
                <a16:creationId xmlns:a16="http://schemas.microsoft.com/office/drawing/2014/main" id="{513D98F0-D344-41FB-AB15-D2DB74C59D14}"/>
              </a:ext>
            </a:extLst>
          </p:cNvPr>
          <p:cNvSpPr>
            <a:spLocks noGrp="1"/>
          </p:cNvSpPr>
          <p:nvPr>
            <p:ph type="pic" sz="quarter" idx="10"/>
          </p:nvPr>
        </p:nvSpPr>
        <p:spPr>
          <a:xfrm>
            <a:off x="1663609" y="1062180"/>
            <a:ext cx="3279866" cy="2477036"/>
          </a:xfrm>
          <a:prstGeom prst="roundRect">
            <a:avLst>
              <a:gd name="adj" fmla="val 2481"/>
            </a:avLst>
          </a:prstGeom>
        </p:spPr>
        <p:txBody>
          <a:bodyPr/>
          <a:lstStyle/>
          <a:p>
            <a:endParaRPr lang="id-ID"/>
          </a:p>
        </p:txBody>
      </p:sp>
    </p:spTree>
    <p:extLst>
      <p:ext uri="{BB962C8B-B14F-4D97-AF65-F5344CB8AC3E}">
        <p14:creationId xmlns:p14="http://schemas.microsoft.com/office/powerpoint/2010/main" val="2356860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8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0" y="0"/>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730653"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05"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18427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916DC946-10CA-4E8B-871C-87AAF2239573}"/>
              </a:ext>
            </a:extLst>
          </p:cNvPr>
          <p:cNvSpPr>
            <a:spLocks noGrp="1"/>
          </p:cNvSpPr>
          <p:nvPr>
            <p:ph type="pic" sz="quarter" idx="10"/>
          </p:nvPr>
        </p:nvSpPr>
        <p:spPr>
          <a:xfrm>
            <a:off x="755544" y="1967316"/>
            <a:ext cx="4463512" cy="2487478"/>
          </a:xfrm>
          <a:prstGeom prst="rect">
            <a:avLst/>
          </a:prstGeom>
        </p:spPr>
        <p:txBody>
          <a:bodyPr/>
          <a:lstStyle/>
          <a:p>
            <a:endParaRPr lang="id-ID"/>
          </a:p>
        </p:txBody>
      </p:sp>
    </p:spTree>
    <p:extLst>
      <p:ext uri="{BB962C8B-B14F-4D97-AF65-F5344CB8AC3E}">
        <p14:creationId xmlns:p14="http://schemas.microsoft.com/office/powerpoint/2010/main" val="1190908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66703FA-E541-0446-9E2F-91B005A3993F}"/>
              </a:ext>
            </a:extLst>
          </p:cNvPr>
          <p:cNvSpPr>
            <a:spLocks noGrp="1"/>
          </p:cNvSpPr>
          <p:nvPr>
            <p:ph type="pic" sz="quarter" idx="10"/>
          </p:nvPr>
        </p:nvSpPr>
        <p:spPr>
          <a:xfrm>
            <a:off x="5486163" y="645914"/>
            <a:ext cx="2869406" cy="3851672"/>
          </a:xfrm>
          <a:prstGeom prst="roundRect">
            <a:avLst>
              <a:gd name="adj" fmla="val 0"/>
            </a:avLst>
          </a:prstGeom>
        </p:spPr>
        <p:txBody>
          <a:bodyPr>
            <a:normAutofit/>
          </a:bodyPr>
          <a:lstStyle>
            <a:lvl1pPr>
              <a:defRPr sz="1200"/>
            </a:lvl1pPr>
          </a:lstStyle>
          <a:p>
            <a:endParaRPr lang="en-US"/>
          </a:p>
        </p:txBody>
      </p:sp>
      <p:sp>
        <p:nvSpPr>
          <p:cNvPr id="4" name="Picture Placeholder 2">
            <a:extLst>
              <a:ext uri="{FF2B5EF4-FFF2-40B4-BE49-F238E27FC236}">
                <a16:creationId xmlns:a16="http://schemas.microsoft.com/office/drawing/2014/main" id="{E1163AB5-AC53-FC4D-9A02-48D972D46F15}"/>
              </a:ext>
            </a:extLst>
          </p:cNvPr>
          <p:cNvSpPr>
            <a:spLocks noGrp="1"/>
          </p:cNvSpPr>
          <p:nvPr>
            <p:ph type="pic" sz="quarter" idx="11"/>
          </p:nvPr>
        </p:nvSpPr>
        <p:spPr>
          <a:xfrm>
            <a:off x="4785896" y="2309009"/>
            <a:ext cx="1400532" cy="1879967"/>
          </a:xfrm>
          <a:prstGeom prst="roundRect">
            <a:avLst>
              <a:gd name="adj" fmla="val 0"/>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60121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FF7BF6-3CB9-B04F-9085-C00E3E3771CB}"/>
              </a:ext>
            </a:extLst>
          </p:cNvPr>
          <p:cNvSpPr>
            <a:spLocks noGrp="1"/>
          </p:cNvSpPr>
          <p:nvPr>
            <p:ph type="pic" sz="quarter" idx="10"/>
          </p:nvPr>
        </p:nvSpPr>
        <p:spPr>
          <a:xfrm>
            <a:off x="6959600" y="-1021954"/>
            <a:ext cx="3225404" cy="4489054"/>
          </a:xfrm>
          <a:prstGeom prst="roundRect">
            <a:avLst>
              <a:gd name="adj" fmla="val 0"/>
            </a:avLst>
          </a:prstGeom>
        </p:spPr>
        <p:txBody>
          <a:bodyPr/>
          <a:lstStyle/>
          <a:p>
            <a:endParaRPr lang="en-US"/>
          </a:p>
        </p:txBody>
      </p:sp>
    </p:spTree>
    <p:extLst>
      <p:ext uri="{BB962C8B-B14F-4D97-AF65-F5344CB8AC3E}">
        <p14:creationId xmlns:p14="http://schemas.microsoft.com/office/powerpoint/2010/main" val="109761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5A76E9A-9C7B-2A40-BB48-C99FF82DA1AF}"/>
              </a:ext>
            </a:extLst>
          </p:cNvPr>
          <p:cNvSpPr>
            <a:spLocks noGrp="1"/>
          </p:cNvSpPr>
          <p:nvPr>
            <p:ph type="pic" sz="quarter" idx="10"/>
          </p:nvPr>
        </p:nvSpPr>
        <p:spPr>
          <a:xfrm>
            <a:off x="5019360" y="593995"/>
            <a:ext cx="2722045" cy="3433613"/>
          </a:xfrm>
          <a:prstGeom prst="rect">
            <a:avLst/>
          </a:prstGeom>
        </p:spPr>
        <p:txBody>
          <a:bodyPr/>
          <a:lstStyle/>
          <a:p>
            <a:endParaRPr lang="en-US"/>
          </a:p>
        </p:txBody>
      </p:sp>
    </p:spTree>
    <p:extLst>
      <p:ext uri="{BB962C8B-B14F-4D97-AF65-F5344CB8AC3E}">
        <p14:creationId xmlns:p14="http://schemas.microsoft.com/office/powerpoint/2010/main" val="837996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228600" y="590550"/>
            <a:ext cx="5943600" cy="2895600"/>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1987867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HCDD-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618C3AC-41B2-5942-913C-570D8A615AA0}"/>
              </a:ext>
            </a:extLst>
          </p:cNvPr>
          <p:cNvSpPr>
            <a:spLocks noGrp="1"/>
          </p:cNvSpPr>
          <p:nvPr>
            <p:ph type="body" idx="18" hasCustomPrompt="1"/>
          </p:nvPr>
        </p:nvSpPr>
        <p:spPr>
          <a:xfrm>
            <a:off x="381000" y="742950"/>
            <a:ext cx="8456273" cy="1261059"/>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6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DIVIDER SAMPLE</a:t>
            </a:r>
          </a:p>
        </p:txBody>
      </p:sp>
    </p:spTree>
    <p:extLst>
      <p:ext uri="{BB962C8B-B14F-4D97-AF65-F5344CB8AC3E}">
        <p14:creationId xmlns:p14="http://schemas.microsoft.com/office/powerpoint/2010/main" val="1979388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HCDD-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14F770-DA00-884B-BBD2-8785B138E967}"/>
              </a:ext>
            </a:extLst>
          </p:cNvPr>
          <p:cNvSpPr>
            <a:spLocks noGrp="1"/>
          </p:cNvSpPr>
          <p:nvPr>
            <p:ph type="body" idx="18" hasCustomPrompt="1"/>
          </p:nvPr>
        </p:nvSpPr>
        <p:spPr>
          <a:xfrm>
            <a:off x="381000" y="742950"/>
            <a:ext cx="8456273" cy="1261059"/>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6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DIVIDER SAMPLE</a:t>
            </a:r>
          </a:p>
        </p:txBody>
      </p:sp>
      <p:sp>
        <p:nvSpPr>
          <p:cNvPr id="6" name="Text Placeholder 2">
            <a:extLst>
              <a:ext uri="{FF2B5EF4-FFF2-40B4-BE49-F238E27FC236}">
                <a16:creationId xmlns:a16="http://schemas.microsoft.com/office/drawing/2014/main" id="{E5FE1D3A-06E8-EC46-ACC4-E09A29BE63D4}"/>
              </a:ext>
            </a:extLst>
          </p:cNvPr>
          <p:cNvSpPr>
            <a:spLocks noGrp="1"/>
          </p:cNvSpPr>
          <p:nvPr>
            <p:ph type="body" idx="11" hasCustomPrompt="1"/>
          </p:nvPr>
        </p:nvSpPr>
        <p:spPr>
          <a:xfrm>
            <a:off x="467888" y="4552950"/>
            <a:ext cx="8456273" cy="457200"/>
          </a:xfrm>
          <a:prstGeom prst="rect">
            <a:avLst/>
          </a:prstGeom>
        </p:spPr>
        <p:txBody>
          <a:bodyPr numCol="1" anchor="t">
            <a:normAutofit/>
          </a:bodyPr>
          <a:lstStyle>
            <a:lvl1pPr marL="342900" indent="-342900" algn="ctr">
              <a:lnSpc>
                <a:spcPct val="100000"/>
              </a:lnSpc>
              <a:buClr>
                <a:srgbClr val="A0C65C"/>
              </a:buClr>
              <a:buFont typeface="Arial" panose="020B0604020202020204" pitchFamily="34" charset="0"/>
              <a:buNone/>
              <a:defRPr sz="24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117661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930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2971799"/>
          </a:xfrm>
          <a:prstGeom prst="rect">
            <a:avLst/>
          </a:prstGeo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13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94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4674363"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6070111"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077"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26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ivider-HCDD-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618C3AC-41B2-5942-913C-570D8A615AA0}"/>
              </a:ext>
            </a:extLst>
          </p:cNvPr>
          <p:cNvSpPr>
            <a:spLocks noGrp="1"/>
          </p:cNvSpPr>
          <p:nvPr>
            <p:ph type="body" idx="18" hasCustomPrompt="1"/>
          </p:nvPr>
        </p:nvSpPr>
        <p:spPr>
          <a:xfrm>
            <a:off x="381000" y="742950"/>
            <a:ext cx="8456273" cy="1261059"/>
          </a:xfrm>
          <a:prstGeom prst="rect">
            <a:avLst/>
          </a:prstGeom>
        </p:spPr>
        <p:txBody>
          <a:bodyPr numCol="1" anchor="t">
            <a:noAutofit/>
          </a:bodyPr>
          <a:lstStyle>
            <a:lvl1pPr marL="342900" indent="-342900" algn="ctr">
              <a:lnSpc>
                <a:spcPct val="100000"/>
              </a:lnSpc>
              <a:buClr>
                <a:srgbClr val="A0C65C"/>
              </a:buClr>
              <a:buFont typeface="Arial" panose="020B0604020202020204" pitchFamily="34" charset="0"/>
              <a:buNone/>
              <a:defRPr sz="6000" b="1" i="0">
                <a:solidFill>
                  <a:schemeClr val="bg1"/>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DIVIDER SAMPLE</a:t>
            </a:r>
          </a:p>
        </p:txBody>
      </p:sp>
    </p:spTree>
    <p:extLst>
      <p:ext uri="{BB962C8B-B14F-4D97-AF65-F5344CB8AC3E}">
        <p14:creationId xmlns:p14="http://schemas.microsoft.com/office/powerpoint/2010/main" val="3893913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7999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242596" y="288139"/>
            <a:ext cx="8413880" cy="600922"/>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3" name="Title Placeholder 1">
            <a:extLst>
              <a:ext uri="{FF2B5EF4-FFF2-40B4-BE49-F238E27FC236}">
                <a16:creationId xmlns:a16="http://schemas.microsoft.com/office/drawing/2014/main" id="{FC78C6B8-E4EF-1141-81C7-6885FC31B63B}"/>
              </a:ext>
            </a:extLst>
          </p:cNvPr>
          <p:cNvSpPr txBox="1">
            <a:spLocks/>
          </p:cNvSpPr>
          <p:nvPr userDrawn="1"/>
        </p:nvSpPr>
        <p:spPr>
          <a:xfrm>
            <a:off x="242596" y="959679"/>
            <a:ext cx="8413880" cy="390322"/>
          </a:xfrm>
          <a:prstGeom prst="rect">
            <a:avLst/>
          </a:prstGeom>
        </p:spPr>
        <p:txBody>
          <a:bodyPr vert="horz" lIns="68580" tIns="34290" rIns="68580" bIns="34290" rtlCol="0" anchor="ctr">
            <a:normAutofit fontScale="77500" lnSpcReduction="20000"/>
          </a:bodyPr>
          <a:lstStyle>
            <a:lvl1pPr algn="l" defTabSz="1219170" rtl="0" eaLnBrk="1" latinLnBrk="0" hangingPunct="1">
              <a:spcBef>
                <a:spcPct val="0"/>
              </a:spcBef>
              <a:buNone/>
              <a:defRPr sz="8000" b="1" i="0" kern="1200">
                <a:solidFill>
                  <a:schemeClr val="bg1"/>
                </a:solidFill>
                <a:effectLst>
                  <a:outerShdw blurRad="38100" dist="38100" dir="2700000" algn="tl">
                    <a:srgbClr val="000000">
                      <a:alpha val="43137"/>
                    </a:srgbClr>
                  </a:outerShdw>
                </a:effectLst>
                <a:latin typeface="Arial Black" panose="020B0604020202020204" pitchFamily="34" charset="0"/>
                <a:ea typeface="+mj-ea"/>
                <a:cs typeface="Arial Black" panose="020B0604020202020204" pitchFamily="34" charset="0"/>
              </a:defRPr>
            </a:lvl1pPr>
          </a:lstStyle>
          <a:p>
            <a:r>
              <a:rPr lang="en-US" sz="3000"/>
              <a:t>Click to edit title</a:t>
            </a:r>
          </a:p>
        </p:txBody>
      </p:sp>
    </p:spTree>
    <p:extLst>
      <p:ext uri="{BB962C8B-B14F-4D97-AF65-F5344CB8AC3E}">
        <p14:creationId xmlns:p14="http://schemas.microsoft.com/office/powerpoint/2010/main" val="247937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Closing HCD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8AF10-4E93-1E4F-9977-7F173BB6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4846" y="1504950"/>
            <a:ext cx="3550508" cy="1516721"/>
          </a:xfrm>
          <a:prstGeom prst="rect">
            <a:avLst/>
          </a:prstGeom>
        </p:spPr>
      </p:pic>
      <p:grpSp>
        <p:nvGrpSpPr>
          <p:cNvPr id="11" name="Group 10">
            <a:extLst>
              <a:ext uri="{FF2B5EF4-FFF2-40B4-BE49-F238E27FC236}">
                <a16:creationId xmlns:a16="http://schemas.microsoft.com/office/drawing/2014/main" id="{7BC0BA5F-C4E6-8F44-A9C5-C0F1C6222C27}"/>
              </a:ext>
            </a:extLst>
          </p:cNvPr>
          <p:cNvGrpSpPr/>
          <p:nvPr userDrawn="1"/>
        </p:nvGrpSpPr>
        <p:grpSpPr>
          <a:xfrm>
            <a:off x="3384588" y="4400550"/>
            <a:ext cx="2451024" cy="685799"/>
            <a:chOff x="1485900" y="1243621"/>
            <a:chExt cx="6172200" cy="1726987"/>
          </a:xfrm>
        </p:grpSpPr>
        <p:pic>
          <p:nvPicPr>
            <p:cNvPr id="12" name="Picture 11">
              <a:extLst>
                <a:ext uri="{FF2B5EF4-FFF2-40B4-BE49-F238E27FC236}">
                  <a16:creationId xmlns:a16="http://schemas.microsoft.com/office/drawing/2014/main" id="{4331D2FF-C944-0B4F-B3AF-F49423BC89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00"/>
            <a:stretch/>
          </p:blipFill>
          <p:spPr>
            <a:xfrm>
              <a:off x="3086099" y="2172889"/>
              <a:ext cx="2971800" cy="797719"/>
            </a:xfrm>
            <a:prstGeom prst="rect">
              <a:avLst/>
            </a:prstGeom>
          </p:spPr>
        </p:pic>
        <p:pic>
          <p:nvPicPr>
            <p:cNvPr id="13" name="Picture 12">
              <a:extLst>
                <a:ext uri="{FF2B5EF4-FFF2-40B4-BE49-F238E27FC236}">
                  <a16:creationId xmlns:a16="http://schemas.microsoft.com/office/drawing/2014/main" id="{2D434CDE-730F-4E4B-A1DD-C921178834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2500"/>
            <a:stretch/>
          </p:blipFill>
          <p:spPr>
            <a:xfrm>
              <a:off x="1485900" y="1243621"/>
              <a:ext cx="6172200" cy="797719"/>
            </a:xfrm>
            <a:prstGeom prst="rect">
              <a:avLst/>
            </a:prstGeom>
          </p:spPr>
        </p:pic>
      </p:grpSp>
      <p:grpSp>
        <p:nvGrpSpPr>
          <p:cNvPr id="14" name="Group 13">
            <a:extLst>
              <a:ext uri="{FF2B5EF4-FFF2-40B4-BE49-F238E27FC236}">
                <a16:creationId xmlns:a16="http://schemas.microsoft.com/office/drawing/2014/main" id="{2DE24AB7-9C4C-8244-8192-51985AA25356}"/>
              </a:ext>
            </a:extLst>
          </p:cNvPr>
          <p:cNvGrpSpPr/>
          <p:nvPr userDrawn="1"/>
        </p:nvGrpSpPr>
        <p:grpSpPr>
          <a:xfrm>
            <a:off x="2286000" y="3562350"/>
            <a:ext cx="4648200" cy="685800"/>
            <a:chOff x="2286000" y="3568611"/>
            <a:chExt cx="4648200" cy="685800"/>
          </a:xfrm>
        </p:grpSpPr>
        <p:sp>
          <p:nvSpPr>
            <p:cNvPr id="15" name="Subtitle 4">
              <a:extLst>
                <a:ext uri="{FF2B5EF4-FFF2-40B4-BE49-F238E27FC236}">
                  <a16:creationId xmlns:a16="http://schemas.microsoft.com/office/drawing/2014/main" id="{F43076D5-1CF6-FA4F-9CA5-68D7BE40D4E2}"/>
                </a:ext>
              </a:extLst>
            </p:cNvPr>
            <p:cNvSpPr txBox="1">
              <a:spLocks/>
            </p:cNvSpPr>
            <p:nvPr userDrawn="1"/>
          </p:nvSpPr>
          <p:spPr>
            <a:xfrm>
              <a:off x="2286000" y="3568611"/>
              <a:ext cx="4648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1400">
                  <a:solidFill>
                    <a:srgbClr val="58C9EC"/>
                  </a:solidFill>
                </a:rPr>
                <a:t>2100 Travis Street, 9th floor, Houston, TX 77002</a:t>
              </a:r>
            </a:p>
            <a:p>
              <a:pPr marL="0" indent="0" algn="ctr">
                <a:lnSpc>
                  <a:spcPct val="100000"/>
                </a:lnSpc>
                <a:buNone/>
              </a:pPr>
              <a:r>
                <a:rPr lang="en-US" sz="1400" b="1">
                  <a:solidFill>
                    <a:srgbClr val="58C9EC"/>
                  </a:solidFill>
                </a:rPr>
                <a:t>832-394-6200</a:t>
              </a:r>
              <a:r>
                <a:rPr lang="en-US" sz="1400">
                  <a:solidFill>
                    <a:srgbClr val="58C9EC"/>
                  </a:solidFill>
                </a:rPr>
                <a:t>    </a:t>
              </a:r>
              <a:r>
                <a:rPr lang="en-US" sz="1400" b="1" err="1">
                  <a:solidFill>
                    <a:srgbClr val="58C9EC"/>
                  </a:solidFill>
                </a:rPr>
                <a:t>www.houstontx.gov</a:t>
              </a:r>
              <a:r>
                <a:rPr lang="en-US" sz="1400" b="1">
                  <a:solidFill>
                    <a:srgbClr val="58C9EC"/>
                  </a:solidFill>
                </a:rPr>
                <a:t>/housing</a:t>
              </a:r>
            </a:p>
          </p:txBody>
        </p:sp>
        <p:cxnSp>
          <p:nvCxnSpPr>
            <p:cNvPr id="16" name="Straight Connector 15">
              <a:extLst>
                <a:ext uri="{FF2B5EF4-FFF2-40B4-BE49-F238E27FC236}">
                  <a16:creationId xmlns:a16="http://schemas.microsoft.com/office/drawing/2014/main" id="{1B1D6E39-A5E2-9F4B-B85D-5A2E8B8EF984}"/>
                </a:ext>
              </a:extLst>
            </p:cNvPr>
            <p:cNvCxnSpPr>
              <a:cxnSpLocks/>
            </p:cNvCxnSpPr>
            <p:nvPr userDrawn="1"/>
          </p:nvCxnSpPr>
          <p:spPr>
            <a:xfrm>
              <a:off x="3962400" y="3867150"/>
              <a:ext cx="0" cy="228600"/>
            </a:xfrm>
            <a:prstGeom prst="line">
              <a:avLst/>
            </a:prstGeom>
            <a:ln w="19050">
              <a:solidFill>
                <a:srgbClr val="58C9E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669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242596" y="288139"/>
            <a:ext cx="8413880" cy="600922"/>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3" name="Title Placeholder 1">
            <a:extLst>
              <a:ext uri="{FF2B5EF4-FFF2-40B4-BE49-F238E27FC236}">
                <a16:creationId xmlns:a16="http://schemas.microsoft.com/office/drawing/2014/main" id="{FC78C6B8-E4EF-1141-81C7-6885FC31B63B}"/>
              </a:ext>
            </a:extLst>
          </p:cNvPr>
          <p:cNvSpPr txBox="1">
            <a:spLocks/>
          </p:cNvSpPr>
          <p:nvPr userDrawn="1"/>
        </p:nvSpPr>
        <p:spPr>
          <a:xfrm>
            <a:off x="242596" y="959679"/>
            <a:ext cx="8413880" cy="390322"/>
          </a:xfrm>
          <a:prstGeom prst="rect">
            <a:avLst/>
          </a:prstGeom>
        </p:spPr>
        <p:txBody>
          <a:bodyPr vert="horz" lIns="68580" tIns="34290" rIns="68580" bIns="34290" rtlCol="0" anchor="ctr">
            <a:normAutofit fontScale="77500" lnSpcReduction="20000"/>
          </a:bodyPr>
          <a:lstStyle>
            <a:lvl1pPr algn="l" defTabSz="1219170" rtl="0" eaLnBrk="1" latinLnBrk="0" hangingPunct="1">
              <a:spcBef>
                <a:spcPct val="0"/>
              </a:spcBef>
              <a:buNone/>
              <a:defRPr sz="8000" b="1" i="0" kern="1200">
                <a:solidFill>
                  <a:schemeClr val="bg1"/>
                </a:solidFill>
                <a:effectLst>
                  <a:outerShdw blurRad="38100" dist="38100" dir="2700000" algn="tl">
                    <a:srgbClr val="000000">
                      <a:alpha val="43137"/>
                    </a:srgbClr>
                  </a:outerShdw>
                </a:effectLst>
                <a:latin typeface="Arial Black" panose="020B0604020202020204" pitchFamily="34" charset="0"/>
                <a:ea typeface="+mj-ea"/>
                <a:cs typeface="Arial Black" panose="020B0604020202020204" pitchFamily="34" charset="0"/>
              </a:defRPr>
            </a:lvl1pPr>
          </a:lstStyle>
          <a:p>
            <a:r>
              <a:rPr lang="en-US" sz="3000"/>
              <a:t>Click to edit title</a:t>
            </a:r>
          </a:p>
        </p:txBody>
      </p:sp>
    </p:spTree>
    <p:extLst>
      <p:ext uri="{BB962C8B-B14F-4D97-AF65-F5344CB8AC3E}">
        <p14:creationId xmlns:p14="http://schemas.microsoft.com/office/powerpoint/2010/main" val="558822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288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ampungan Gambar 7">
            <a:extLst>
              <a:ext uri="{FF2B5EF4-FFF2-40B4-BE49-F238E27FC236}">
                <a16:creationId xmlns:a16="http://schemas.microsoft.com/office/drawing/2014/main" id="{E85C1AFB-B988-4EAE-95CF-4B628AA24F10}"/>
              </a:ext>
            </a:extLst>
          </p:cNvPr>
          <p:cNvSpPr>
            <a:spLocks noGrp="1"/>
          </p:cNvSpPr>
          <p:nvPr>
            <p:ph type="pic" sz="quarter" idx="10"/>
          </p:nvPr>
        </p:nvSpPr>
        <p:spPr>
          <a:xfrm>
            <a:off x="0" y="0"/>
            <a:ext cx="9144000" cy="5143500"/>
          </a:xfrm>
        </p:spPr>
        <p:txBody>
          <a:bodyPr/>
          <a:lstStyle/>
          <a:p>
            <a:endParaRPr lang="id-ID"/>
          </a:p>
        </p:txBody>
      </p:sp>
    </p:spTree>
    <p:extLst>
      <p:ext uri="{BB962C8B-B14F-4D97-AF65-F5344CB8AC3E}">
        <p14:creationId xmlns:p14="http://schemas.microsoft.com/office/powerpoint/2010/main" val="462056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8" name="Tampungan Gambar 7">
            <a:extLst>
              <a:ext uri="{FF2B5EF4-FFF2-40B4-BE49-F238E27FC236}">
                <a16:creationId xmlns:a16="http://schemas.microsoft.com/office/drawing/2014/main" id="{E85C1AFB-B988-4EAE-95CF-4B628AA24F10}"/>
              </a:ext>
            </a:extLst>
          </p:cNvPr>
          <p:cNvSpPr>
            <a:spLocks noGrp="1"/>
          </p:cNvSpPr>
          <p:nvPr>
            <p:ph type="pic" sz="quarter" idx="10"/>
          </p:nvPr>
        </p:nvSpPr>
        <p:spPr>
          <a:xfrm>
            <a:off x="5672380" y="0"/>
            <a:ext cx="3471620" cy="5143500"/>
          </a:xfrm>
        </p:spPr>
        <p:txBody>
          <a:bodyPr/>
          <a:lstStyle/>
          <a:p>
            <a:endParaRPr lang="id-ID"/>
          </a:p>
        </p:txBody>
      </p:sp>
      <p:sp>
        <p:nvSpPr>
          <p:cNvPr id="3" name="Tampungan Gambar 7">
            <a:extLst>
              <a:ext uri="{FF2B5EF4-FFF2-40B4-BE49-F238E27FC236}">
                <a16:creationId xmlns:a16="http://schemas.microsoft.com/office/drawing/2014/main" id="{692FA88D-242C-457A-ABD9-035003529C91}"/>
              </a:ext>
            </a:extLst>
          </p:cNvPr>
          <p:cNvSpPr>
            <a:spLocks noGrp="1"/>
          </p:cNvSpPr>
          <p:nvPr>
            <p:ph type="pic" sz="quarter" idx="11"/>
          </p:nvPr>
        </p:nvSpPr>
        <p:spPr>
          <a:xfrm>
            <a:off x="2" y="0"/>
            <a:ext cx="406830" cy="4502671"/>
          </a:xfrm>
        </p:spPr>
        <p:txBody>
          <a:bodyPr/>
          <a:lstStyle/>
          <a:p>
            <a:endParaRPr lang="id-ID"/>
          </a:p>
        </p:txBody>
      </p:sp>
    </p:spTree>
    <p:extLst>
      <p:ext uri="{BB962C8B-B14F-4D97-AF65-F5344CB8AC3E}">
        <p14:creationId xmlns:p14="http://schemas.microsoft.com/office/powerpoint/2010/main" val="736591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About Us">
    <p:spTree>
      <p:nvGrpSpPr>
        <p:cNvPr id="1" name=""/>
        <p:cNvGrpSpPr/>
        <p:nvPr/>
      </p:nvGrpSpPr>
      <p:grpSpPr>
        <a:xfrm>
          <a:off x="0" y="0"/>
          <a:ext cx="0" cy="0"/>
          <a:chOff x="0" y="0"/>
          <a:chExt cx="0" cy="0"/>
        </a:xfrm>
      </p:grpSpPr>
      <p:sp>
        <p:nvSpPr>
          <p:cNvPr id="4" name="Tampungan Gambar 7">
            <a:extLst>
              <a:ext uri="{FF2B5EF4-FFF2-40B4-BE49-F238E27FC236}">
                <a16:creationId xmlns:a16="http://schemas.microsoft.com/office/drawing/2014/main" id="{F4527495-DD0C-4BF9-9299-73D448563CD5}"/>
              </a:ext>
            </a:extLst>
          </p:cNvPr>
          <p:cNvSpPr>
            <a:spLocks noGrp="1"/>
          </p:cNvSpPr>
          <p:nvPr>
            <p:ph type="pic" sz="quarter" idx="10"/>
          </p:nvPr>
        </p:nvSpPr>
        <p:spPr>
          <a:xfrm>
            <a:off x="1" y="1"/>
            <a:ext cx="1487837" cy="4523642"/>
          </a:xfrm>
        </p:spPr>
        <p:txBody>
          <a:bodyPr/>
          <a:lstStyle/>
          <a:p>
            <a:endParaRPr lang="id-ID"/>
          </a:p>
        </p:txBody>
      </p:sp>
    </p:spTree>
    <p:extLst>
      <p:ext uri="{BB962C8B-B14F-4D97-AF65-F5344CB8AC3E}">
        <p14:creationId xmlns:p14="http://schemas.microsoft.com/office/powerpoint/2010/main" val="508598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589B334F-292C-49A2-9F94-B001D7B2F1CA}"/>
              </a:ext>
            </a:extLst>
          </p:cNvPr>
          <p:cNvSpPr>
            <a:spLocks noGrp="1"/>
          </p:cNvSpPr>
          <p:nvPr>
            <p:ph type="pic" sz="quarter" idx="10"/>
          </p:nvPr>
        </p:nvSpPr>
        <p:spPr>
          <a:xfrm>
            <a:off x="4114800" y="639305"/>
            <a:ext cx="4358899" cy="3864890"/>
          </a:xfrm>
        </p:spPr>
        <p:txBody>
          <a:bodyPr/>
          <a:lstStyle/>
          <a:p>
            <a:endParaRPr lang="id-ID"/>
          </a:p>
        </p:txBody>
      </p:sp>
    </p:spTree>
    <p:extLst>
      <p:ext uri="{BB962C8B-B14F-4D97-AF65-F5344CB8AC3E}">
        <p14:creationId xmlns:p14="http://schemas.microsoft.com/office/powerpoint/2010/main" val="198776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457200" y="1586114"/>
            <a:ext cx="4038600" cy="2504671"/>
          </a:xfrm>
          <a:prstGeom prst="rect">
            <a:avLst/>
          </a:prstGeom>
        </p:spPr>
        <p:txBody>
          <a:bodyPr>
            <a:normAutofit/>
          </a:bodyPr>
          <a:lstStyle>
            <a:lvl1pPr marL="0" indent="0">
              <a:buClr>
                <a:srgbClr val="A0C65C"/>
              </a:buClr>
              <a:buFont typeface="Arial" panose="020B0604020202020204" pitchFamily="34" charset="0"/>
              <a:buNone/>
              <a:defRPr sz="2400">
                <a:solidFill>
                  <a:schemeClr val="tx1">
                    <a:lumMod val="65000"/>
                    <a:lumOff val="35000"/>
                  </a:schemeClr>
                </a:solidFill>
              </a:defRPr>
            </a:lvl1pPr>
            <a:lvl2pPr marL="457200" indent="0">
              <a:buClr>
                <a:srgbClr val="A0C65C"/>
              </a:buClr>
              <a:buFont typeface="Arial" panose="020B0604020202020204" pitchFamily="34" charset="0"/>
              <a:buNone/>
              <a:defRPr sz="2400">
                <a:solidFill>
                  <a:schemeClr val="tx1">
                    <a:lumMod val="65000"/>
                    <a:lumOff val="35000"/>
                  </a:schemeClr>
                </a:solidFill>
              </a:defRPr>
            </a:lvl2pPr>
            <a:lvl3pPr marL="914400" indent="0">
              <a:buClr>
                <a:srgbClr val="A0C65C"/>
              </a:buClr>
              <a:buFont typeface="Arial" panose="020B0604020202020204" pitchFamily="34" charset="0"/>
              <a:buNone/>
              <a:defRPr sz="2000">
                <a:solidFill>
                  <a:schemeClr val="tx1">
                    <a:lumMod val="65000"/>
                    <a:lumOff val="35000"/>
                  </a:schemeClr>
                </a:solidFill>
              </a:defRPr>
            </a:lvl3pPr>
            <a:lvl4pPr marL="1371600" indent="0">
              <a:buClr>
                <a:srgbClr val="A0C65C"/>
              </a:buClr>
              <a:buFont typeface="Arial" panose="020B0604020202020204" pitchFamily="34" charset="0"/>
              <a:buNone/>
              <a:defRPr sz="1800">
                <a:solidFill>
                  <a:schemeClr val="tx1">
                    <a:lumMod val="65000"/>
                    <a:lumOff val="35000"/>
                  </a:schemeClr>
                </a:solidFill>
              </a:defRPr>
            </a:lvl4pPr>
            <a:lvl5pPr marL="1828800" indent="0">
              <a:buClr>
                <a:srgbClr val="A0C65C"/>
              </a:buClr>
              <a:buFont typeface="Arial" panose="020B0604020202020204" pitchFamily="34" charset="0"/>
              <a:buNone/>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304800" y="28575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4724400" y="1200151"/>
            <a:ext cx="39624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457200" indent="0">
              <a:buClr>
                <a:srgbClr val="A0C65C"/>
              </a:buClr>
              <a:buFont typeface="Arial" panose="020B0604020202020204" pitchFamily="34" charset="0"/>
              <a:buNone/>
              <a:defRPr>
                <a:solidFill>
                  <a:schemeClr val="tx1">
                    <a:lumMod val="65000"/>
                    <a:lumOff val="35000"/>
                  </a:schemeClr>
                </a:solidFill>
              </a:defRPr>
            </a:lvl2pPr>
            <a:lvl3pPr marL="914400" indent="0">
              <a:buClr>
                <a:srgbClr val="A0C65C"/>
              </a:buClr>
              <a:buFont typeface="Arial" panose="020B0604020202020204" pitchFamily="34" charset="0"/>
              <a:buNone/>
              <a:defRPr>
                <a:solidFill>
                  <a:schemeClr val="tx1">
                    <a:lumMod val="65000"/>
                    <a:lumOff val="35000"/>
                  </a:schemeClr>
                </a:solidFill>
              </a:defRPr>
            </a:lvl3pPr>
            <a:lvl4pPr marL="1371600" indent="0">
              <a:buClr>
                <a:srgbClr val="A0C65C"/>
              </a:buClr>
              <a:buFont typeface="Arial" panose="020B0604020202020204" pitchFamily="34" charset="0"/>
              <a:buNone/>
              <a:defRPr>
                <a:solidFill>
                  <a:schemeClr val="tx1">
                    <a:lumMod val="65000"/>
                    <a:lumOff val="35000"/>
                  </a:schemeClr>
                </a:solidFill>
              </a:defRPr>
            </a:lvl4pPr>
            <a:lvl5pPr marL="18288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98" y="361950"/>
            <a:ext cx="11172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1030304" y="4182359"/>
            <a:ext cx="3465496" cy="294391"/>
          </a:xfrm>
          <a:prstGeom prst="rect">
            <a:avLst/>
          </a:prstGeom>
        </p:spPr>
        <p:txBody>
          <a:bodyPr numCol="1" anchor="t">
            <a:normAutofit/>
          </a:bodyPr>
          <a:lstStyle>
            <a:lvl1pPr marL="342900" indent="-342900" algn="r">
              <a:lnSpc>
                <a:spcPct val="100000"/>
              </a:lnSpc>
              <a:buClr>
                <a:srgbClr val="A0C65C"/>
              </a:buClr>
              <a:buFont typeface="Arial" panose="020B0604020202020204" pitchFamily="34" charset="0"/>
              <a:buNone/>
              <a:defRPr sz="12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15483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FF15B04-1F6A-4225-AC24-89FF30F47A4A}"/>
              </a:ext>
            </a:extLst>
          </p:cNvPr>
          <p:cNvSpPr>
            <a:spLocks noGrp="1"/>
          </p:cNvSpPr>
          <p:nvPr>
            <p:ph type="pic" sz="quarter" idx="10"/>
          </p:nvPr>
        </p:nvSpPr>
        <p:spPr>
          <a:xfrm>
            <a:off x="0" y="0"/>
            <a:ext cx="9144000" cy="5143500"/>
          </a:xfrm>
        </p:spPr>
        <p:txBody>
          <a:bodyPr/>
          <a:lstStyle/>
          <a:p>
            <a:endParaRPr lang="id-ID"/>
          </a:p>
        </p:txBody>
      </p:sp>
    </p:spTree>
    <p:extLst>
      <p:ext uri="{BB962C8B-B14F-4D97-AF65-F5344CB8AC3E}">
        <p14:creationId xmlns:p14="http://schemas.microsoft.com/office/powerpoint/2010/main" val="447462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About Us">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63BFA5EA-29CA-49C6-A26B-017C67612301}"/>
              </a:ext>
            </a:extLst>
          </p:cNvPr>
          <p:cNvSpPr>
            <a:spLocks noGrp="1"/>
          </p:cNvSpPr>
          <p:nvPr>
            <p:ph type="pic" sz="quarter" idx="10"/>
          </p:nvPr>
        </p:nvSpPr>
        <p:spPr>
          <a:xfrm>
            <a:off x="1027583" y="0"/>
            <a:ext cx="3208149" cy="5143500"/>
          </a:xfrm>
        </p:spPr>
        <p:txBody>
          <a:bodyPr/>
          <a:lstStyle/>
          <a:p>
            <a:endParaRPr lang="id-ID"/>
          </a:p>
        </p:txBody>
      </p:sp>
    </p:spTree>
    <p:extLst>
      <p:ext uri="{BB962C8B-B14F-4D97-AF65-F5344CB8AC3E}">
        <p14:creationId xmlns:p14="http://schemas.microsoft.com/office/powerpoint/2010/main" val="402024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si Only">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5B45D5E8-C8A4-484B-9C52-0C815354EB43}"/>
              </a:ext>
            </a:extLst>
          </p:cNvPr>
          <p:cNvSpPr>
            <a:spLocks noGrp="1"/>
          </p:cNvSpPr>
          <p:nvPr>
            <p:ph type="pic" sz="quarter" idx="10"/>
          </p:nvPr>
        </p:nvSpPr>
        <p:spPr>
          <a:xfrm>
            <a:off x="0" y="0"/>
            <a:ext cx="5265549" cy="5143500"/>
          </a:xfrm>
        </p:spPr>
        <p:txBody>
          <a:bodyPr/>
          <a:lstStyle/>
          <a:p>
            <a:endParaRPr lang="id-ID"/>
          </a:p>
        </p:txBody>
      </p:sp>
    </p:spTree>
    <p:extLst>
      <p:ext uri="{BB962C8B-B14F-4D97-AF65-F5344CB8AC3E}">
        <p14:creationId xmlns:p14="http://schemas.microsoft.com/office/powerpoint/2010/main" val="1012292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si Only">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1030EE20-0F8E-41FE-8F98-2EF236CEE82A}"/>
              </a:ext>
            </a:extLst>
          </p:cNvPr>
          <p:cNvSpPr>
            <a:spLocks noGrp="1"/>
          </p:cNvSpPr>
          <p:nvPr>
            <p:ph type="pic" sz="quarter" idx="10"/>
          </p:nvPr>
        </p:nvSpPr>
        <p:spPr>
          <a:xfrm>
            <a:off x="2824566" y="0"/>
            <a:ext cx="6319434" cy="1824926"/>
          </a:xfrm>
        </p:spPr>
        <p:txBody>
          <a:bodyPr/>
          <a:lstStyle/>
          <a:p>
            <a:endParaRPr lang="id-ID"/>
          </a:p>
        </p:txBody>
      </p:sp>
    </p:spTree>
    <p:extLst>
      <p:ext uri="{BB962C8B-B14F-4D97-AF65-F5344CB8AC3E}">
        <p14:creationId xmlns:p14="http://schemas.microsoft.com/office/powerpoint/2010/main" val="4160878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1E0002A4-DF58-4380-AE6B-B07BA0964684}"/>
              </a:ext>
            </a:extLst>
          </p:cNvPr>
          <p:cNvSpPr>
            <a:spLocks noGrp="1"/>
          </p:cNvSpPr>
          <p:nvPr>
            <p:ph type="pic" sz="quarter" idx="10"/>
          </p:nvPr>
        </p:nvSpPr>
        <p:spPr>
          <a:xfrm>
            <a:off x="0" y="3318574"/>
            <a:ext cx="9144000" cy="1824926"/>
          </a:xfrm>
        </p:spPr>
        <p:txBody>
          <a:bodyPr/>
          <a:lstStyle/>
          <a:p>
            <a:endParaRPr lang="id-ID"/>
          </a:p>
        </p:txBody>
      </p:sp>
    </p:spTree>
    <p:extLst>
      <p:ext uri="{BB962C8B-B14F-4D97-AF65-F5344CB8AC3E}">
        <p14:creationId xmlns:p14="http://schemas.microsoft.com/office/powerpoint/2010/main" val="987849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Servic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164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Servic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449260E-6312-43EE-8485-C4510D5D4F18}"/>
              </a:ext>
            </a:extLst>
          </p:cNvPr>
          <p:cNvSpPr>
            <a:spLocks noGrp="1"/>
          </p:cNvSpPr>
          <p:nvPr>
            <p:ph type="pic" sz="quarter" idx="10"/>
          </p:nvPr>
        </p:nvSpPr>
        <p:spPr>
          <a:xfrm>
            <a:off x="0" y="-1"/>
            <a:ext cx="9144000" cy="2487478"/>
          </a:xfrm>
        </p:spPr>
        <p:txBody>
          <a:bodyPr/>
          <a:lstStyle/>
          <a:p>
            <a:endParaRPr lang="id-ID"/>
          </a:p>
        </p:txBody>
      </p:sp>
    </p:spTree>
    <p:extLst>
      <p:ext uri="{BB962C8B-B14F-4D97-AF65-F5344CB8AC3E}">
        <p14:creationId xmlns:p14="http://schemas.microsoft.com/office/powerpoint/2010/main" val="14755114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Pricing Pla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808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ricing Plan">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B27870EC-AB12-4D81-8733-2FDA84D4782B}"/>
              </a:ext>
            </a:extLst>
          </p:cNvPr>
          <p:cNvSpPr>
            <a:spLocks noGrp="1"/>
          </p:cNvSpPr>
          <p:nvPr>
            <p:ph type="pic" sz="quarter" idx="10"/>
          </p:nvPr>
        </p:nvSpPr>
        <p:spPr>
          <a:xfrm>
            <a:off x="619932" y="1314305"/>
            <a:ext cx="7904137" cy="3209265"/>
          </a:xfrm>
        </p:spPr>
        <p:txBody>
          <a:bodyPr/>
          <a:lstStyle/>
          <a:p>
            <a:endParaRPr lang="id-ID"/>
          </a:p>
        </p:txBody>
      </p:sp>
    </p:spTree>
    <p:extLst>
      <p:ext uri="{BB962C8B-B14F-4D97-AF65-F5344CB8AC3E}">
        <p14:creationId xmlns:p14="http://schemas.microsoft.com/office/powerpoint/2010/main" val="2526193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Our Value">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0820DA67-7560-4C58-9C70-E03865C7B428}"/>
              </a:ext>
            </a:extLst>
          </p:cNvPr>
          <p:cNvSpPr>
            <a:spLocks noGrp="1"/>
          </p:cNvSpPr>
          <p:nvPr>
            <p:ph type="pic" sz="quarter" idx="10"/>
          </p:nvPr>
        </p:nvSpPr>
        <p:spPr>
          <a:xfrm>
            <a:off x="4172918" y="577311"/>
            <a:ext cx="3406355" cy="3988878"/>
          </a:xfrm>
        </p:spPr>
        <p:txBody>
          <a:bodyPr/>
          <a:lstStyle/>
          <a:p>
            <a:endParaRPr lang="id-ID"/>
          </a:p>
        </p:txBody>
      </p:sp>
    </p:spTree>
    <p:extLst>
      <p:ext uri="{BB962C8B-B14F-4D97-AF65-F5344CB8AC3E}">
        <p14:creationId xmlns:p14="http://schemas.microsoft.com/office/powerpoint/2010/main" val="299728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4315172" y="4528"/>
            <a:ext cx="4831774"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0" y="3532909"/>
            <a:ext cx="4315172"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467889" y="1696219"/>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4674363"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userDrawn="1">
            <p:ph idx="22" hasCustomPrompt="1"/>
          </p:nvPr>
        </p:nvSpPr>
        <p:spPr>
          <a:xfrm>
            <a:off x="1267171"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6070111"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077"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555432"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467889"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304800" y="334738"/>
            <a:ext cx="3048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166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Our Valu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F041D535-0921-4487-958D-0AD441128B03}"/>
              </a:ext>
            </a:extLst>
          </p:cNvPr>
          <p:cNvSpPr>
            <a:spLocks noGrp="1"/>
          </p:cNvSpPr>
          <p:nvPr>
            <p:ph type="pic" sz="quarter" idx="10"/>
          </p:nvPr>
        </p:nvSpPr>
        <p:spPr>
          <a:xfrm>
            <a:off x="1708689" y="2571750"/>
            <a:ext cx="7435311" cy="2110154"/>
          </a:xfrm>
        </p:spPr>
        <p:txBody>
          <a:bodyPr/>
          <a:lstStyle/>
          <a:p>
            <a:endParaRPr lang="id-ID"/>
          </a:p>
        </p:txBody>
      </p:sp>
    </p:spTree>
    <p:extLst>
      <p:ext uri="{BB962C8B-B14F-4D97-AF65-F5344CB8AC3E}">
        <p14:creationId xmlns:p14="http://schemas.microsoft.com/office/powerpoint/2010/main" val="241871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64B9FEF4-A968-467B-BC75-A5811A93672E}"/>
              </a:ext>
            </a:extLst>
          </p:cNvPr>
          <p:cNvSpPr>
            <a:spLocks noGrp="1"/>
          </p:cNvSpPr>
          <p:nvPr>
            <p:ph type="pic" sz="quarter" idx="10"/>
          </p:nvPr>
        </p:nvSpPr>
        <p:spPr>
          <a:xfrm>
            <a:off x="2599843" y="2571751"/>
            <a:ext cx="2406111" cy="2069024"/>
          </a:xfrm>
        </p:spPr>
        <p:txBody>
          <a:bodyPr/>
          <a:lstStyle/>
          <a:p>
            <a:endParaRPr lang="id-ID"/>
          </a:p>
        </p:txBody>
      </p:sp>
      <p:sp>
        <p:nvSpPr>
          <p:cNvPr id="4" name="Tampungan Gambar 7">
            <a:extLst>
              <a:ext uri="{FF2B5EF4-FFF2-40B4-BE49-F238E27FC236}">
                <a16:creationId xmlns:a16="http://schemas.microsoft.com/office/drawing/2014/main" id="{2BB4C387-5221-4A4E-B216-0FC1C75F3062}"/>
              </a:ext>
            </a:extLst>
          </p:cNvPr>
          <p:cNvSpPr>
            <a:spLocks noGrp="1"/>
          </p:cNvSpPr>
          <p:nvPr>
            <p:ph type="pic" sz="quarter" idx="11"/>
          </p:nvPr>
        </p:nvSpPr>
        <p:spPr>
          <a:xfrm>
            <a:off x="5110567" y="2571751"/>
            <a:ext cx="4033433" cy="2069024"/>
          </a:xfrm>
        </p:spPr>
        <p:txBody>
          <a:bodyPr/>
          <a:lstStyle/>
          <a:p>
            <a:endParaRPr lang="id-ID"/>
          </a:p>
        </p:txBody>
      </p:sp>
    </p:spTree>
    <p:extLst>
      <p:ext uri="{BB962C8B-B14F-4D97-AF65-F5344CB8AC3E}">
        <p14:creationId xmlns:p14="http://schemas.microsoft.com/office/powerpoint/2010/main" val="99226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84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098945" y="988017"/>
            <a:ext cx="3060913" cy="4155483"/>
          </a:xfrm>
        </p:spPr>
        <p:txBody>
          <a:bodyPr/>
          <a:lstStyle/>
          <a:p>
            <a:endParaRPr lang="id-ID"/>
          </a:p>
        </p:txBody>
      </p:sp>
    </p:spTree>
    <p:extLst>
      <p:ext uri="{BB962C8B-B14F-4D97-AF65-F5344CB8AC3E}">
        <p14:creationId xmlns:p14="http://schemas.microsoft.com/office/powerpoint/2010/main" val="2993393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46315" y="549220"/>
            <a:ext cx="1999282" cy="2022530"/>
          </a:xfrm>
        </p:spPr>
        <p:txBody>
          <a:bodyPr/>
          <a:lstStyle/>
          <a:p>
            <a:endParaRPr lang="id-ID"/>
          </a:p>
        </p:txBody>
      </p:sp>
      <p:sp>
        <p:nvSpPr>
          <p:cNvPr id="8" name="Tampungan Gambar 7">
            <a:extLst>
              <a:ext uri="{FF2B5EF4-FFF2-40B4-BE49-F238E27FC236}">
                <a16:creationId xmlns:a16="http://schemas.microsoft.com/office/drawing/2014/main" id="{6D3C75C8-93F2-432F-ADF8-EF4652F0B016}"/>
              </a:ext>
            </a:extLst>
          </p:cNvPr>
          <p:cNvSpPr>
            <a:spLocks noGrp="1"/>
          </p:cNvSpPr>
          <p:nvPr>
            <p:ph type="pic" sz="quarter" idx="11"/>
          </p:nvPr>
        </p:nvSpPr>
        <p:spPr>
          <a:xfrm>
            <a:off x="2545597" y="2571750"/>
            <a:ext cx="1999282" cy="2022530"/>
          </a:xfrm>
        </p:spPr>
        <p:txBody>
          <a:bodyPr/>
          <a:lstStyle/>
          <a:p>
            <a:endParaRPr lang="id-ID"/>
          </a:p>
        </p:txBody>
      </p:sp>
      <p:sp>
        <p:nvSpPr>
          <p:cNvPr id="9" name="Tampungan Gambar 7">
            <a:extLst>
              <a:ext uri="{FF2B5EF4-FFF2-40B4-BE49-F238E27FC236}">
                <a16:creationId xmlns:a16="http://schemas.microsoft.com/office/drawing/2014/main" id="{5F1A8CD4-3192-4B1D-941F-482F2C7DAED8}"/>
              </a:ext>
            </a:extLst>
          </p:cNvPr>
          <p:cNvSpPr>
            <a:spLocks noGrp="1"/>
          </p:cNvSpPr>
          <p:nvPr>
            <p:ph type="pic" sz="quarter" idx="12"/>
          </p:nvPr>
        </p:nvSpPr>
        <p:spPr>
          <a:xfrm>
            <a:off x="4572000" y="549220"/>
            <a:ext cx="1999282" cy="2022530"/>
          </a:xfrm>
        </p:spPr>
        <p:txBody>
          <a:bodyPr/>
          <a:lstStyle/>
          <a:p>
            <a:endParaRPr lang="id-ID"/>
          </a:p>
        </p:txBody>
      </p:sp>
    </p:spTree>
    <p:extLst>
      <p:ext uri="{BB962C8B-B14F-4D97-AF65-F5344CB8AC3E}">
        <p14:creationId xmlns:p14="http://schemas.microsoft.com/office/powerpoint/2010/main" val="1701269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5273301" y="1"/>
            <a:ext cx="2406111" cy="3310751"/>
          </a:xfrm>
        </p:spPr>
        <p:txBody>
          <a:bodyPr/>
          <a:lstStyle/>
          <a:p>
            <a:endParaRPr lang="id-ID"/>
          </a:p>
        </p:txBody>
      </p:sp>
      <p:sp>
        <p:nvSpPr>
          <p:cNvPr id="3" name="Tampungan Gambar 7">
            <a:extLst>
              <a:ext uri="{FF2B5EF4-FFF2-40B4-BE49-F238E27FC236}">
                <a16:creationId xmlns:a16="http://schemas.microsoft.com/office/drawing/2014/main" id="{B786B805-0B4B-42F8-A195-07BC7F2F84A5}"/>
              </a:ext>
            </a:extLst>
          </p:cNvPr>
          <p:cNvSpPr>
            <a:spLocks noGrp="1"/>
          </p:cNvSpPr>
          <p:nvPr>
            <p:ph type="pic" sz="quarter" idx="11"/>
          </p:nvPr>
        </p:nvSpPr>
        <p:spPr>
          <a:xfrm>
            <a:off x="2855567" y="1423907"/>
            <a:ext cx="2406111" cy="3310751"/>
          </a:xfrm>
        </p:spPr>
        <p:txBody>
          <a:bodyPr/>
          <a:lstStyle/>
          <a:p>
            <a:endParaRPr lang="id-ID"/>
          </a:p>
        </p:txBody>
      </p:sp>
    </p:spTree>
    <p:extLst>
      <p:ext uri="{BB962C8B-B14F-4D97-AF65-F5344CB8AC3E}">
        <p14:creationId xmlns:p14="http://schemas.microsoft.com/office/powerpoint/2010/main" val="1080096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Team">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297B8D8D-56FC-46B1-8096-2A915B044108}"/>
              </a:ext>
            </a:extLst>
          </p:cNvPr>
          <p:cNvSpPr>
            <a:spLocks noGrp="1"/>
          </p:cNvSpPr>
          <p:nvPr>
            <p:ph type="pic" sz="quarter" idx="10"/>
          </p:nvPr>
        </p:nvSpPr>
        <p:spPr>
          <a:xfrm>
            <a:off x="0" y="1955692"/>
            <a:ext cx="1662194" cy="2484572"/>
          </a:xfrm>
        </p:spPr>
        <p:txBody>
          <a:bodyPr/>
          <a:lstStyle/>
          <a:p>
            <a:endParaRPr lang="id-ID"/>
          </a:p>
        </p:txBody>
      </p:sp>
      <p:sp>
        <p:nvSpPr>
          <p:cNvPr id="3" name="Tampungan Gambar 7">
            <a:extLst>
              <a:ext uri="{FF2B5EF4-FFF2-40B4-BE49-F238E27FC236}">
                <a16:creationId xmlns:a16="http://schemas.microsoft.com/office/drawing/2014/main" id="{E06E64B6-AD64-4C6E-8980-FE7B8D6DABE3}"/>
              </a:ext>
            </a:extLst>
          </p:cNvPr>
          <p:cNvSpPr>
            <a:spLocks noGrp="1"/>
          </p:cNvSpPr>
          <p:nvPr>
            <p:ph type="pic" sz="quarter" idx="11"/>
          </p:nvPr>
        </p:nvSpPr>
        <p:spPr>
          <a:xfrm>
            <a:off x="1743559" y="1955692"/>
            <a:ext cx="1662194" cy="2484572"/>
          </a:xfrm>
        </p:spPr>
        <p:txBody>
          <a:bodyPr/>
          <a:lstStyle/>
          <a:p>
            <a:endParaRPr lang="id-ID"/>
          </a:p>
        </p:txBody>
      </p:sp>
      <p:sp>
        <p:nvSpPr>
          <p:cNvPr id="4" name="Tampungan Gambar 7">
            <a:extLst>
              <a:ext uri="{FF2B5EF4-FFF2-40B4-BE49-F238E27FC236}">
                <a16:creationId xmlns:a16="http://schemas.microsoft.com/office/drawing/2014/main" id="{73A77BA9-D888-4E98-89C0-1D1F9E00D764}"/>
              </a:ext>
            </a:extLst>
          </p:cNvPr>
          <p:cNvSpPr>
            <a:spLocks noGrp="1"/>
          </p:cNvSpPr>
          <p:nvPr>
            <p:ph type="pic" sz="quarter" idx="12"/>
          </p:nvPr>
        </p:nvSpPr>
        <p:spPr>
          <a:xfrm>
            <a:off x="3481307" y="1955692"/>
            <a:ext cx="1662194" cy="2484572"/>
          </a:xfrm>
        </p:spPr>
        <p:txBody>
          <a:bodyPr/>
          <a:lstStyle>
            <a:lvl1pPr rtl="0">
              <a:defRPr/>
            </a:lvl1pPr>
          </a:lstStyle>
          <a:p>
            <a:endParaRPr lang="id-ID"/>
          </a:p>
        </p:txBody>
      </p:sp>
    </p:spTree>
    <p:extLst>
      <p:ext uri="{BB962C8B-B14F-4D97-AF65-F5344CB8AC3E}">
        <p14:creationId xmlns:p14="http://schemas.microsoft.com/office/powerpoint/2010/main" val="1398376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Portfolio">
    <p:spTree>
      <p:nvGrpSpPr>
        <p:cNvPr id="1" name=""/>
        <p:cNvGrpSpPr/>
        <p:nvPr/>
      </p:nvGrpSpPr>
      <p:grpSpPr>
        <a:xfrm>
          <a:off x="0" y="0"/>
          <a:ext cx="0" cy="0"/>
          <a:chOff x="0" y="0"/>
          <a:chExt cx="0" cy="0"/>
        </a:xfrm>
      </p:grpSpPr>
      <p:sp>
        <p:nvSpPr>
          <p:cNvPr id="5" name="Tampungan Gambar 7">
            <a:extLst>
              <a:ext uri="{FF2B5EF4-FFF2-40B4-BE49-F238E27FC236}">
                <a16:creationId xmlns:a16="http://schemas.microsoft.com/office/drawing/2014/main" id="{1947FACD-1BA9-4080-BAD9-B0A9149F5CA3}"/>
              </a:ext>
            </a:extLst>
          </p:cNvPr>
          <p:cNvSpPr>
            <a:spLocks noGrp="1"/>
          </p:cNvSpPr>
          <p:nvPr>
            <p:ph type="pic" sz="quarter" idx="10"/>
          </p:nvPr>
        </p:nvSpPr>
        <p:spPr>
          <a:xfrm>
            <a:off x="2929180" y="0"/>
            <a:ext cx="6214820" cy="2487478"/>
          </a:xfrm>
        </p:spPr>
        <p:txBody>
          <a:bodyPr/>
          <a:lstStyle/>
          <a:p>
            <a:endParaRPr lang="id-ID"/>
          </a:p>
        </p:txBody>
      </p:sp>
      <p:sp>
        <p:nvSpPr>
          <p:cNvPr id="6" name="Tampungan Gambar 7">
            <a:extLst>
              <a:ext uri="{FF2B5EF4-FFF2-40B4-BE49-F238E27FC236}">
                <a16:creationId xmlns:a16="http://schemas.microsoft.com/office/drawing/2014/main" id="{9C55402B-D1D5-4F4D-BEE4-55D5062E4738}"/>
              </a:ext>
            </a:extLst>
          </p:cNvPr>
          <p:cNvSpPr>
            <a:spLocks noGrp="1"/>
          </p:cNvSpPr>
          <p:nvPr>
            <p:ph type="pic" sz="quarter" idx="11"/>
          </p:nvPr>
        </p:nvSpPr>
        <p:spPr>
          <a:xfrm>
            <a:off x="4572000" y="2656023"/>
            <a:ext cx="4572000" cy="2487478"/>
          </a:xfrm>
        </p:spPr>
        <p:txBody>
          <a:bodyPr/>
          <a:lstStyle>
            <a:lvl1pPr rtl="0">
              <a:defRPr/>
            </a:lvl1pPr>
          </a:lstStyle>
          <a:p>
            <a:endParaRPr lang="id-ID"/>
          </a:p>
        </p:txBody>
      </p:sp>
      <p:sp>
        <p:nvSpPr>
          <p:cNvPr id="7" name="Tampungan Gambar 7">
            <a:extLst>
              <a:ext uri="{FF2B5EF4-FFF2-40B4-BE49-F238E27FC236}">
                <a16:creationId xmlns:a16="http://schemas.microsoft.com/office/drawing/2014/main" id="{76C5C582-46EB-4F8A-BB44-2731DCDBF00F}"/>
              </a:ext>
            </a:extLst>
          </p:cNvPr>
          <p:cNvSpPr>
            <a:spLocks noGrp="1"/>
          </p:cNvSpPr>
          <p:nvPr>
            <p:ph type="pic" sz="quarter" idx="12"/>
          </p:nvPr>
        </p:nvSpPr>
        <p:spPr>
          <a:xfrm>
            <a:off x="0" y="2656023"/>
            <a:ext cx="4413143" cy="2487478"/>
          </a:xfrm>
        </p:spPr>
        <p:txBody>
          <a:bodyPr/>
          <a:lstStyle>
            <a:lvl1pPr rtl="0">
              <a:defRPr/>
            </a:lvl1pPr>
          </a:lstStyle>
          <a:p>
            <a:endParaRPr lang="id-ID"/>
          </a:p>
        </p:txBody>
      </p:sp>
    </p:spTree>
    <p:extLst>
      <p:ext uri="{BB962C8B-B14F-4D97-AF65-F5344CB8AC3E}">
        <p14:creationId xmlns:p14="http://schemas.microsoft.com/office/powerpoint/2010/main" val="2808028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Portfolio">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9E04C43F-6572-4A28-81A8-B4FF20E7C2B1}"/>
              </a:ext>
            </a:extLst>
          </p:cNvPr>
          <p:cNvSpPr>
            <a:spLocks noGrp="1"/>
          </p:cNvSpPr>
          <p:nvPr>
            <p:ph type="pic" sz="quarter" idx="12"/>
          </p:nvPr>
        </p:nvSpPr>
        <p:spPr>
          <a:xfrm>
            <a:off x="2146515" y="877592"/>
            <a:ext cx="2425485" cy="2487478"/>
          </a:xfrm>
        </p:spPr>
        <p:txBody>
          <a:bodyPr/>
          <a:lstStyle>
            <a:lvl1pPr rtl="0">
              <a:defRPr/>
            </a:lvl1pPr>
          </a:lstStyle>
          <a:p>
            <a:endParaRPr lang="id-ID"/>
          </a:p>
        </p:txBody>
      </p:sp>
      <p:sp>
        <p:nvSpPr>
          <p:cNvPr id="3" name="Tampungan Gambar 7">
            <a:extLst>
              <a:ext uri="{FF2B5EF4-FFF2-40B4-BE49-F238E27FC236}">
                <a16:creationId xmlns:a16="http://schemas.microsoft.com/office/drawing/2014/main" id="{9125ABCF-23B0-468C-904E-C49DCA89A54E}"/>
              </a:ext>
            </a:extLst>
          </p:cNvPr>
          <p:cNvSpPr>
            <a:spLocks noGrp="1"/>
          </p:cNvSpPr>
          <p:nvPr>
            <p:ph type="pic" sz="quarter" idx="13"/>
          </p:nvPr>
        </p:nvSpPr>
        <p:spPr>
          <a:xfrm>
            <a:off x="4598378" y="2656023"/>
            <a:ext cx="2425485" cy="2487478"/>
          </a:xfrm>
        </p:spPr>
        <p:txBody>
          <a:bodyPr/>
          <a:lstStyle>
            <a:lvl1pPr rtl="0">
              <a:defRPr/>
            </a:lvl1pPr>
          </a:lstStyle>
          <a:p>
            <a:endParaRPr lang="id-ID"/>
          </a:p>
        </p:txBody>
      </p:sp>
      <p:sp>
        <p:nvSpPr>
          <p:cNvPr id="4" name="Tampungan Gambar 7">
            <a:extLst>
              <a:ext uri="{FF2B5EF4-FFF2-40B4-BE49-F238E27FC236}">
                <a16:creationId xmlns:a16="http://schemas.microsoft.com/office/drawing/2014/main" id="{DECEB4C1-C58E-452B-ACC7-E7E393CEC93F}"/>
              </a:ext>
            </a:extLst>
          </p:cNvPr>
          <p:cNvSpPr>
            <a:spLocks noGrp="1"/>
          </p:cNvSpPr>
          <p:nvPr>
            <p:ph type="pic" sz="quarter" idx="14"/>
          </p:nvPr>
        </p:nvSpPr>
        <p:spPr>
          <a:xfrm>
            <a:off x="5784743" y="0"/>
            <a:ext cx="2425485" cy="2487478"/>
          </a:xfrm>
        </p:spPr>
        <p:txBody>
          <a:bodyPr/>
          <a:lstStyle>
            <a:lvl1pPr rtl="0">
              <a:defRPr/>
            </a:lvl1pPr>
          </a:lstStyle>
          <a:p>
            <a:endParaRPr lang="id-ID"/>
          </a:p>
        </p:txBody>
      </p:sp>
    </p:spTree>
    <p:extLst>
      <p:ext uri="{BB962C8B-B14F-4D97-AF65-F5344CB8AC3E}">
        <p14:creationId xmlns:p14="http://schemas.microsoft.com/office/powerpoint/2010/main" val="2765946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Portfolio">
    <p:spTree>
      <p:nvGrpSpPr>
        <p:cNvPr id="1" name=""/>
        <p:cNvGrpSpPr/>
        <p:nvPr/>
      </p:nvGrpSpPr>
      <p:grpSpPr>
        <a:xfrm>
          <a:off x="0" y="0"/>
          <a:ext cx="0" cy="0"/>
          <a:chOff x="0" y="0"/>
          <a:chExt cx="0" cy="0"/>
        </a:xfrm>
      </p:grpSpPr>
      <p:sp>
        <p:nvSpPr>
          <p:cNvPr id="11" name="Tampungan Gambar 7">
            <a:extLst>
              <a:ext uri="{FF2B5EF4-FFF2-40B4-BE49-F238E27FC236}">
                <a16:creationId xmlns:a16="http://schemas.microsoft.com/office/drawing/2014/main" id="{2A411AB9-D361-4FEA-A456-EEF861C5EE83}"/>
              </a:ext>
            </a:extLst>
          </p:cNvPr>
          <p:cNvSpPr>
            <a:spLocks noGrp="1"/>
          </p:cNvSpPr>
          <p:nvPr>
            <p:ph type="pic" sz="quarter" idx="11"/>
          </p:nvPr>
        </p:nvSpPr>
        <p:spPr>
          <a:xfrm>
            <a:off x="1" y="717765"/>
            <a:ext cx="1952786" cy="3719594"/>
          </a:xfrm>
        </p:spPr>
        <p:txBody>
          <a:bodyPr/>
          <a:lstStyle/>
          <a:p>
            <a:endParaRPr lang="id-ID"/>
          </a:p>
        </p:txBody>
      </p:sp>
      <p:sp>
        <p:nvSpPr>
          <p:cNvPr id="13" name="Tampungan Gambar 7">
            <a:extLst>
              <a:ext uri="{FF2B5EF4-FFF2-40B4-BE49-F238E27FC236}">
                <a16:creationId xmlns:a16="http://schemas.microsoft.com/office/drawing/2014/main" id="{025D0831-8336-4117-8F83-19BFCDEE4A8F}"/>
              </a:ext>
            </a:extLst>
          </p:cNvPr>
          <p:cNvSpPr>
            <a:spLocks noGrp="1"/>
          </p:cNvSpPr>
          <p:nvPr>
            <p:ph type="pic" sz="quarter" idx="12"/>
          </p:nvPr>
        </p:nvSpPr>
        <p:spPr>
          <a:xfrm>
            <a:off x="1929540" y="717765"/>
            <a:ext cx="1952786" cy="3719594"/>
          </a:xfrm>
        </p:spPr>
        <p:txBody>
          <a:bodyPr/>
          <a:lstStyle/>
          <a:p>
            <a:endParaRPr lang="id-ID"/>
          </a:p>
        </p:txBody>
      </p:sp>
      <p:sp>
        <p:nvSpPr>
          <p:cNvPr id="14" name="Tampungan Gambar 7">
            <a:extLst>
              <a:ext uri="{FF2B5EF4-FFF2-40B4-BE49-F238E27FC236}">
                <a16:creationId xmlns:a16="http://schemas.microsoft.com/office/drawing/2014/main" id="{248FC7F3-5BC1-4EB8-B893-B825F8629057}"/>
              </a:ext>
            </a:extLst>
          </p:cNvPr>
          <p:cNvSpPr>
            <a:spLocks noGrp="1"/>
          </p:cNvSpPr>
          <p:nvPr>
            <p:ph type="pic" sz="quarter" idx="13"/>
          </p:nvPr>
        </p:nvSpPr>
        <p:spPr>
          <a:xfrm>
            <a:off x="3882327" y="717765"/>
            <a:ext cx="1952786" cy="3719594"/>
          </a:xfrm>
        </p:spPr>
        <p:txBody>
          <a:bodyPr/>
          <a:lstStyle/>
          <a:p>
            <a:endParaRPr lang="id-ID"/>
          </a:p>
        </p:txBody>
      </p:sp>
      <p:sp>
        <p:nvSpPr>
          <p:cNvPr id="15" name="Tampungan Gambar 7">
            <a:extLst>
              <a:ext uri="{FF2B5EF4-FFF2-40B4-BE49-F238E27FC236}">
                <a16:creationId xmlns:a16="http://schemas.microsoft.com/office/drawing/2014/main" id="{893AD081-696C-41EE-98AD-B4F41AD287D1}"/>
              </a:ext>
            </a:extLst>
          </p:cNvPr>
          <p:cNvSpPr>
            <a:spLocks noGrp="1"/>
          </p:cNvSpPr>
          <p:nvPr>
            <p:ph type="pic" sz="quarter" idx="14"/>
          </p:nvPr>
        </p:nvSpPr>
        <p:spPr>
          <a:xfrm>
            <a:off x="5811866" y="717765"/>
            <a:ext cx="1952786" cy="3719594"/>
          </a:xfrm>
        </p:spPr>
        <p:txBody>
          <a:bodyPr/>
          <a:lstStyle/>
          <a:p>
            <a:endParaRPr lang="id-ID"/>
          </a:p>
        </p:txBody>
      </p:sp>
    </p:spTree>
    <p:extLst>
      <p:ext uri="{BB962C8B-B14F-4D97-AF65-F5344CB8AC3E}">
        <p14:creationId xmlns:p14="http://schemas.microsoft.com/office/powerpoint/2010/main" val="165570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8486127"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457200" y="1586114"/>
            <a:ext cx="4038600" cy="2504671"/>
          </a:xfrm>
          <a:prstGeom prst="rect">
            <a:avLst/>
          </a:prstGeom>
        </p:spPr>
        <p:txBody>
          <a:bodyPr>
            <a:normAutofit/>
          </a:bodyPr>
          <a:lstStyle>
            <a:lvl1pPr marL="0" indent="0">
              <a:buClr>
                <a:srgbClr val="A0C65C"/>
              </a:buClr>
              <a:buFont typeface="Arial" panose="020B0604020202020204" pitchFamily="34" charset="0"/>
              <a:buNone/>
              <a:defRPr sz="2400">
                <a:solidFill>
                  <a:schemeClr val="tx1">
                    <a:lumMod val="65000"/>
                    <a:lumOff val="35000"/>
                  </a:schemeClr>
                </a:solidFill>
              </a:defRPr>
            </a:lvl1pPr>
            <a:lvl2pPr marL="457200" indent="0">
              <a:buClr>
                <a:srgbClr val="A0C65C"/>
              </a:buClr>
              <a:buFont typeface="Arial" panose="020B0604020202020204" pitchFamily="34" charset="0"/>
              <a:buNone/>
              <a:defRPr sz="2400">
                <a:solidFill>
                  <a:schemeClr val="tx1">
                    <a:lumMod val="65000"/>
                    <a:lumOff val="35000"/>
                  </a:schemeClr>
                </a:solidFill>
              </a:defRPr>
            </a:lvl2pPr>
            <a:lvl3pPr marL="914400" indent="0">
              <a:buClr>
                <a:srgbClr val="A0C65C"/>
              </a:buClr>
              <a:buFont typeface="Arial" panose="020B0604020202020204" pitchFamily="34" charset="0"/>
              <a:buNone/>
              <a:defRPr sz="2000">
                <a:solidFill>
                  <a:schemeClr val="tx1">
                    <a:lumMod val="65000"/>
                    <a:lumOff val="35000"/>
                  </a:schemeClr>
                </a:solidFill>
              </a:defRPr>
            </a:lvl3pPr>
            <a:lvl4pPr marL="1371600" indent="0">
              <a:buClr>
                <a:srgbClr val="A0C65C"/>
              </a:buClr>
              <a:buFont typeface="Arial" panose="020B0604020202020204" pitchFamily="34" charset="0"/>
              <a:buNone/>
              <a:defRPr sz="1800">
                <a:solidFill>
                  <a:schemeClr val="tx1">
                    <a:lumMod val="65000"/>
                    <a:lumOff val="35000"/>
                  </a:schemeClr>
                </a:solidFill>
              </a:defRPr>
            </a:lvl4pPr>
            <a:lvl5pPr marL="1828800" indent="0">
              <a:buClr>
                <a:srgbClr val="A0C65C"/>
              </a:buClr>
              <a:buFont typeface="Arial" panose="020B0604020202020204" pitchFamily="34" charset="0"/>
              <a:buNone/>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304800" y="28575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4724400" y="1200151"/>
            <a:ext cx="39624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457200" indent="0">
              <a:buClr>
                <a:srgbClr val="A0C65C"/>
              </a:buClr>
              <a:buFont typeface="Arial" panose="020B0604020202020204" pitchFamily="34" charset="0"/>
              <a:buNone/>
              <a:defRPr>
                <a:solidFill>
                  <a:schemeClr val="tx1">
                    <a:lumMod val="65000"/>
                    <a:lumOff val="35000"/>
                  </a:schemeClr>
                </a:solidFill>
              </a:defRPr>
            </a:lvl2pPr>
            <a:lvl3pPr marL="914400" indent="0">
              <a:buClr>
                <a:srgbClr val="A0C65C"/>
              </a:buClr>
              <a:buFont typeface="Arial" panose="020B0604020202020204" pitchFamily="34" charset="0"/>
              <a:buNone/>
              <a:defRPr>
                <a:solidFill>
                  <a:schemeClr val="tx1">
                    <a:lumMod val="65000"/>
                    <a:lumOff val="35000"/>
                  </a:schemeClr>
                </a:solidFill>
              </a:defRPr>
            </a:lvl3pPr>
            <a:lvl4pPr marL="1371600" indent="0">
              <a:buClr>
                <a:srgbClr val="A0C65C"/>
              </a:buClr>
              <a:buFont typeface="Arial" panose="020B0604020202020204" pitchFamily="34" charset="0"/>
              <a:buNone/>
              <a:defRPr>
                <a:solidFill>
                  <a:schemeClr val="tx1">
                    <a:lumMod val="65000"/>
                    <a:lumOff val="35000"/>
                  </a:schemeClr>
                </a:solidFill>
              </a:defRPr>
            </a:lvl4pPr>
            <a:lvl5pPr marL="18288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298" y="361950"/>
            <a:ext cx="11172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1030304" y="4182359"/>
            <a:ext cx="3465496" cy="294391"/>
          </a:xfrm>
          <a:prstGeom prst="rect">
            <a:avLst/>
          </a:prstGeom>
        </p:spPr>
        <p:txBody>
          <a:bodyPr numCol="1" anchor="t">
            <a:normAutofit/>
          </a:bodyPr>
          <a:lstStyle>
            <a:lvl1pPr marL="342900" indent="-342900" algn="r">
              <a:lnSpc>
                <a:spcPct val="100000"/>
              </a:lnSpc>
              <a:buClr>
                <a:srgbClr val="A0C65C"/>
              </a:buClr>
              <a:buFont typeface="Arial" panose="020B0604020202020204" pitchFamily="34" charset="0"/>
              <a:buNone/>
              <a:defRPr sz="12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79968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Client">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04A66FF0-C47C-48ED-BD4B-02C90DF29BFE}"/>
              </a:ext>
            </a:extLst>
          </p:cNvPr>
          <p:cNvSpPr>
            <a:spLocks noGrp="1"/>
          </p:cNvSpPr>
          <p:nvPr>
            <p:ph type="pic" sz="quarter" idx="10"/>
          </p:nvPr>
        </p:nvSpPr>
        <p:spPr>
          <a:xfrm>
            <a:off x="0" y="1328011"/>
            <a:ext cx="4463512" cy="2487478"/>
          </a:xfrm>
        </p:spPr>
        <p:txBody>
          <a:bodyPr/>
          <a:lstStyle/>
          <a:p>
            <a:endParaRPr lang="id-ID"/>
          </a:p>
        </p:txBody>
      </p:sp>
      <p:sp>
        <p:nvSpPr>
          <p:cNvPr id="8" name="Tampungan Gambar 7">
            <a:extLst>
              <a:ext uri="{FF2B5EF4-FFF2-40B4-BE49-F238E27FC236}">
                <a16:creationId xmlns:a16="http://schemas.microsoft.com/office/drawing/2014/main" id="{ADBC3AD2-B127-45AA-A385-5F1572038737}"/>
              </a:ext>
            </a:extLst>
          </p:cNvPr>
          <p:cNvSpPr>
            <a:spLocks noGrp="1"/>
          </p:cNvSpPr>
          <p:nvPr>
            <p:ph type="pic" sz="quarter" idx="11"/>
          </p:nvPr>
        </p:nvSpPr>
        <p:spPr>
          <a:xfrm>
            <a:off x="4680489" y="1328011"/>
            <a:ext cx="4463512" cy="2487478"/>
          </a:xfrm>
        </p:spPr>
        <p:txBody>
          <a:bodyPr/>
          <a:lstStyle/>
          <a:p>
            <a:endParaRPr lang="id-ID"/>
          </a:p>
        </p:txBody>
      </p:sp>
    </p:spTree>
    <p:extLst>
      <p:ext uri="{BB962C8B-B14F-4D97-AF65-F5344CB8AC3E}">
        <p14:creationId xmlns:p14="http://schemas.microsoft.com/office/powerpoint/2010/main" val="4245210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lient">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EDF4C06A-5643-44FF-93D0-2D14451B3B1B}"/>
              </a:ext>
            </a:extLst>
          </p:cNvPr>
          <p:cNvSpPr>
            <a:spLocks noGrp="1"/>
          </p:cNvSpPr>
          <p:nvPr>
            <p:ph type="pic" sz="quarter" idx="10"/>
          </p:nvPr>
        </p:nvSpPr>
        <p:spPr>
          <a:xfrm>
            <a:off x="0" y="0"/>
            <a:ext cx="9144000" cy="5143500"/>
          </a:xfrm>
        </p:spPr>
        <p:txBody>
          <a:bodyPr/>
          <a:lstStyle/>
          <a:p>
            <a:endParaRPr lang="id-ID"/>
          </a:p>
        </p:txBody>
      </p:sp>
    </p:spTree>
    <p:extLst>
      <p:ext uri="{BB962C8B-B14F-4D97-AF65-F5344CB8AC3E}">
        <p14:creationId xmlns:p14="http://schemas.microsoft.com/office/powerpoint/2010/main" val="260038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EDF4C06A-5643-44FF-93D0-2D14451B3B1B}"/>
              </a:ext>
            </a:extLst>
          </p:cNvPr>
          <p:cNvSpPr>
            <a:spLocks noGrp="1"/>
          </p:cNvSpPr>
          <p:nvPr>
            <p:ph type="pic" sz="quarter" idx="10"/>
          </p:nvPr>
        </p:nvSpPr>
        <p:spPr>
          <a:xfrm>
            <a:off x="0" y="1"/>
            <a:ext cx="9144000" cy="4068305"/>
          </a:xfrm>
        </p:spPr>
        <p:txBody>
          <a:bodyPr/>
          <a:lstStyle/>
          <a:p>
            <a:endParaRPr lang="id-ID"/>
          </a:p>
        </p:txBody>
      </p:sp>
    </p:spTree>
    <p:extLst>
      <p:ext uri="{BB962C8B-B14F-4D97-AF65-F5344CB8AC3E}">
        <p14:creationId xmlns:p14="http://schemas.microsoft.com/office/powerpoint/2010/main" val="2582706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Mockup">
    <p:spTree>
      <p:nvGrpSpPr>
        <p:cNvPr id="1" name=""/>
        <p:cNvGrpSpPr/>
        <p:nvPr/>
      </p:nvGrpSpPr>
      <p:grpSpPr>
        <a:xfrm>
          <a:off x="0" y="0"/>
          <a:ext cx="0" cy="0"/>
          <a:chOff x="0" y="0"/>
          <a:chExt cx="0" cy="0"/>
        </a:xfrm>
      </p:grpSpPr>
      <p:sp>
        <p:nvSpPr>
          <p:cNvPr id="11" name="Persegi Panjang 10">
            <a:extLst>
              <a:ext uri="{FF2B5EF4-FFF2-40B4-BE49-F238E27FC236}">
                <a16:creationId xmlns:a16="http://schemas.microsoft.com/office/drawing/2014/main" id="{18C696B4-8AA3-4645-82D1-7AFBE2B99F7A}"/>
              </a:ext>
            </a:extLst>
          </p:cNvPr>
          <p:cNvSpPr/>
          <p:nvPr userDrawn="1"/>
        </p:nvSpPr>
        <p:spPr>
          <a:xfrm>
            <a:off x="1665515" y="0"/>
            <a:ext cx="7478486" cy="4668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4" name="Gambar 3" descr="Sebuah gambar berisi cuplikan layar, monitor, duduk, komputer&#10;&#10;Deskripsi dibuat secara otomatis">
            <a:extLst>
              <a:ext uri="{FF2B5EF4-FFF2-40B4-BE49-F238E27FC236}">
                <a16:creationId xmlns:a16="http://schemas.microsoft.com/office/drawing/2014/main" id="{1B2FEF96-2637-40F0-89CD-40EF83BE63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501" y="857250"/>
            <a:ext cx="8516153" cy="4286250"/>
          </a:xfrm>
          <a:prstGeom prst="rect">
            <a:avLst/>
          </a:prstGeom>
        </p:spPr>
      </p:pic>
      <p:pic>
        <p:nvPicPr>
          <p:cNvPr id="8" name="Gambar 7" descr="Sebuah gambar berisi monitor, elektronik, duduk, komputer&#10;&#10;Deskripsi dibuat secara otomatis">
            <a:extLst>
              <a:ext uri="{FF2B5EF4-FFF2-40B4-BE49-F238E27FC236}">
                <a16:creationId xmlns:a16="http://schemas.microsoft.com/office/drawing/2014/main" id="{541AA147-F011-45F6-B0D1-384A97B7A4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35" y="-1751240"/>
            <a:ext cx="2568811" cy="4506686"/>
          </a:xfrm>
          <a:prstGeom prst="rect">
            <a:avLst/>
          </a:prstGeom>
        </p:spPr>
      </p:pic>
      <p:sp>
        <p:nvSpPr>
          <p:cNvPr id="9" name="Tampungan Gambar 7">
            <a:extLst>
              <a:ext uri="{FF2B5EF4-FFF2-40B4-BE49-F238E27FC236}">
                <a16:creationId xmlns:a16="http://schemas.microsoft.com/office/drawing/2014/main" id="{59614C14-4644-4722-B9C3-7FBD33B96A32}"/>
              </a:ext>
            </a:extLst>
          </p:cNvPr>
          <p:cNvSpPr>
            <a:spLocks noGrp="1"/>
          </p:cNvSpPr>
          <p:nvPr>
            <p:ph type="pic" sz="quarter" idx="10"/>
          </p:nvPr>
        </p:nvSpPr>
        <p:spPr>
          <a:xfrm>
            <a:off x="5657850" y="1425981"/>
            <a:ext cx="4629150" cy="2860269"/>
          </a:xfrm>
        </p:spPr>
        <p:txBody>
          <a:bodyPr/>
          <a:lstStyle/>
          <a:p>
            <a:endParaRPr lang="id-ID"/>
          </a:p>
        </p:txBody>
      </p:sp>
      <p:sp>
        <p:nvSpPr>
          <p:cNvPr id="10" name="Tampungan Gambar 7">
            <a:extLst>
              <a:ext uri="{FF2B5EF4-FFF2-40B4-BE49-F238E27FC236}">
                <a16:creationId xmlns:a16="http://schemas.microsoft.com/office/drawing/2014/main" id="{DB8F66A1-618F-435E-AB7E-EE4A0BEFFD15}"/>
              </a:ext>
            </a:extLst>
          </p:cNvPr>
          <p:cNvSpPr>
            <a:spLocks noGrp="1"/>
          </p:cNvSpPr>
          <p:nvPr>
            <p:ph type="pic" sz="quarter" idx="11"/>
          </p:nvPr>
        </p:nvSpPr>
        <p:spPr>
          <a:xfrm>
            <a:off x="922565" y="-92576"/>
            <a:ext cx="1587953" cy="2052005"/>
          </a:xfrm>
        </p:spPr>
        <p:txBody>
          <a:bodyPr/>
          <a:lstStyle/>
          <a:p>
            <a:endParaRPr lang="id-ID"/>
          </a:p>
        </p:txBody>
      </p:sp>
    </p:spTree>
    <p:extLst>
      <p:ext uri="{BB962C8B-B14F-4D97-AF65-F5344CB8AC3E}">
        <p14:creationId xmlns:p14="http://schemas.microsoft.com/office/powerpoint/2010/main" val="31176662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Mockup">
    <p:spTree>
      <p:nvGrpSpPr>
        <p:cNvPr id="1" name=""/>
        <p:cNvGrpSpPr/>
        <p:nvPr/>
      </p:nvGrpSpPr>
      <p:grpSpPr>
        <a:xfrm>
          <a:off x="0" y="0"/>
          <a:ext cx="0" cy="0"/>
          <a:chOff x="0" y="0"/>
          <a:chExt cx="0" cy="0"/>
        </a:xfrm>
      </p:grpSpPr>
      <p:pic>
        <p:nvPicPr>
          <p:cNvPr id="3" name="Gambar 2" descr="Sebuah gambar berisi monitor, duduk, hitam, komputer&#10;&#10;Deskripsi dibuat secara otomatis">
            <a:extLst>
              <a:ext uri="{FF2B5EF4-FFF2-40B4-BE49-F238E27FC236}">
                <a16:creationId xmlns:a16="http://schemas.microsoft.com/office/drawing/2014/main" id="{8A88D47C-433D-4213-AF60-55712F1085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106" y="675127"/>
            <a:ext cx="6612006" cy="3327877"/>
          </a:xfrm>
          <a:prstGeom prst="rect">
            <a:avLst/>
          </a:prstGeom>
        </p:spPr>
      </p:pic>
      <p:sp>
        <p:nvSpPr>
          <p:cNvPr id="4" name="Tampungan Gambar 7">
            <a:extLst>
              <a:ext uri="{FF2B5EF4-FFF2-40B4-BE49-F238E27FC236}">
                <a16:creationId xmlns:a16="http://schemas.microsoft.com/office/drawing/2014/main" id="{513D98F0-D344-41FB-AB15-D2DB74C59D14}"/>
              </a:ext>
            </a:extLst>
          </p:cNvPr>
          <p:cNvSpPr>
            <a:spLocks noGrp="1"/>
          </p:cNvSpPr>
          <p:nvPr>
            <p:ph type="pic" sz="quarter" idx="10"/>
          </p:nvPr>
        </p:nvSpPr>
        <p:spPr>
          <a:xfrm>
            <a:off x="1663609" y="1062180"/>
            <a:ext cx="3279866" cy="2477036"/>
          </a:xfrm>
          <a:prstGeom prst="roundRect">
            <a:avLst>
              <a:gd name="adj" fmla="val 2481"/>
            </a:avLst>
          </a:prstGeom>
        </p:spPr>
        <p:txBody>
          <a:bodyPr/>
          <a:lstStyle/>
          <a:p>
            <a:endParaRPr lang="id-ID"/>
          </a:p>
        </p:txBody>
      </p:sp>
    </p:spTree>
    <p:extLst>
      <p:ext uri="{BB962C8B-B14F-4D97-AF65-F5344CB8AC3E}">
        <p14:creationId xmlns:p14="http://schemas.microsoft.com/office/powerpoint/2010/main" val="17804367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33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ampungan Gambar 7">
            <a:extLst>
              <a:ext uri="{FF2B5EF4-FFF2-40B4-BE49-F238E27FC236}">
                <a16:creationId xmlns:a16="http://schemas.microsoft.com/office/drawing/2014/main" id="{916DC946-10CA-4E8B-871C-87AAF2239573}"/>
              </a:ext>
            </a:extLst>
          </p:cNvPr>
          <p:cNvSpPr>
            <a:spLocks noGrp="1"/>
          </p:cNvSpPr>
          <p:nvPr>
            <p:ph type="pic" sz="quarter" idx="10"/>
          </p:nvPr>
        </p:nvSpPr>
        <p:spPr>
          <a:xfrm>
            <a:off x="755544" y="1967316"/>
            <a:ext cx="4463512" cy="2487478"/>
          </a:xfrm>
        </p:spPr>
        <p:txBody>
          <a:bodyPr/>
          <a:lstStyle/>
          <a:p>
            <a:endParaRPr lang="id-ID"/>
          </a:p>
        </p:txBody>
      </p:sp>
    </p:spTree>
    <p:extLst>
      <p:ext uri="{BB962C8B-B14F-4D97-AF65-F5344CB8AC3E}">
        <p14:creationId xmlns:p14="http://schemas.microsoft.com/office/powerpoint/2010/main" val="2337420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66703FA-E541-0446-9E2F-91B005A3993F}"/>
              </a:ext>
            </a:extLst>
          </p:cNvPr>
          <p:cNvSpPr>
            <a:spLocks noGrp="1"/>
          </p:cNvSpPr>
          <p:nvPr>
            <p:ph type="pic" sz="quarter" idx="10"/>
          </p:nvPr>
        </p:nvSpPr>
        <p:spPr>
          <a:xfrm>
            <a:off x="5486163" y="645914"/>
            <a:ext cx="2869406" cy="3851672"/>
          </a:xfrm>
          <a:prstGeom prst="roundRect">
            <a:avLst>
              <a:gd name="adj" fmla="val 0"/>
            </a:avLst>
          </a:prstGeom>
        </p:spPr>
        <p:txBody>
          <a:bodyPr>
            <a:normAutofit/>
          </a:bodyPr>
          <a:lstStyle>
            <a:lvl1pPr>
              <a:defRPr sz="1200"/>
            </a:lvl1pPr>
          </a:lstStyle>
          <a:p>
            <a:endParaRPr lang="en-US"/>
          </a:p>
        </p:txBody>
      </p:sp>
      <p:sp>
        <p:nvSpPr>
          <p:cNvPr id="4" name="Picture Placeholder 2">
            <a:extLst>
              <a:ext uri="{FF2B5EF4-FFF2-40B4-BE49-F238E27FC236}">
                <a16:creationId xmlns:a16="http://schemas.microsoft.com/office/drawing/2014/main" id="{E1163AB5-AC53-FC4D-9A02-48D972D46F15}"/>
              </a:ext>
            </a:extLst>
          </p:cNvPr>
          <p:cNvSpPr>
            <a:spLocks noGrp="1"/>
          </p:cNvSpPr>
          <p:nvPr>
            <p:ph type="pic" sz="quarter" idx="11"/>
          </p:nvPr>
        </p:nvSpPr>
        <p:spPr>
          <a:xfrm>
            <a:off x="4785896" y="2309009"/>
            <a:ext cx="1400532" cy="1879967"/>
          </a:xfrm>
          <a:prstGeom prst="roundRect">
            <a:avLst>
              <a:gd name="adj" fmla="val 0"/>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968408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FF7BF6-3CB9-B04F-9085-C00E3E3771CB}"/>
              </a:ext>
            </a:extLst>
          </p:cNvPr>
          <p:cNvSpPr>
            <a:spLocks noGrp="1"/>
          </p:cNvSpPr>
          <p:nvPr>
            <p:ph type="pic" sz="quarter" idx="10"/>
          </p:nvPr>
        </p:nvSpPr>
        <p:spPr>
          <a:xfrm>
            <a:off x="6959600" y="-1021954"/>
            <a:ext cx="3225404" cy="4489054"/>
          </a:xfrm>
          <a:prstGeom prst="roundRect">
            <a:avLst>
              <a:gd name="adj" fmla="val 0"/>
            </a:avLst>
          </a:prstGeom>
        </p:spPr>
        <p:txBody>
          <a:bodyPr/>
          <a:lstStyle/>
          <a:p>
            <a:endParaRPr lang="en-US"/>
          </a:p>
        </p:txBody>
      </p:sp>
    </p:spTree>
    <p:extLst>
      <p:ext uri="{BB962C8B-B14F-4D97-AF65-F5344CB8AC3E}">
        <p14:creationId xmlns:p14="http://schemas.microsoft.com/office/powerpoint/2010/main" val="219517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5A76E9A-9C7B-2A40-BB48-C99FF82DA1AF}"/>
              </a:ext>
            </a:extLst>
          </p:cNvPr>
          <p:cNvSpPr>
            <a:spLocks noGrp="1"/>
          </p:cNvSpPr>
          <p:nvPr>
            <p:ph type="pic" sz="quarter" idx="10"/>
          </p:nvPr>
        </p:nvSpPr>
        <p:spPr>
          <a:xfrm>
            <a:off x="5019360" y="593995"/>
            <a:ext cx="2722045" cy="3433613"/>
          </a:xfrm>
        </p:spPr>
        <p:txBody>
          <a:bodyPr/>
          <a:lstStyle/>
          <a:p>
            <a:endParaRPr lang="en-US"/>
          </a:p>
        </p:txBody>
      </p:sp>
    </p:spTree>
    <p:extLst>
      <p:ext uri="{BB962C8B-B14F-4D97-AF65-F5344CB8AC3E}">
        <p14:creationId xmlns:p14="http://schemas.microsoft.com/office/powerpoint/2010/main" val="306685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0" y="0"/>
            <a:ext cx="9144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5371778" y="1691691"/>
            <a:ext cx="3465495" cy="391927"/>
          </a:xfrm>
          <a:prstGeom prst="rect">
            <a:avLst/>
          </a:prstGeom>
        </p:spPr>
        <p:txBody>
          <a:bodyPr numCol="1" anchor="t">
            <a:noAutofit/>
          </a:bodyPr>
          <a:lstStyle>
            <a:lvl1pPr marL="342900" indent="-342900" algn="l">
              <a:lnSpc>
                <a:spcPct val="100000"/>
              </a:lnSpc>
              <a:buClr>
                <a:srgbClr val="A0C65C"/>
              </a:buClr>
              <a:buFont typeface="Arial" panose="020B0604020202020204" pitchFamily="34" charset="0"/>
              <a:buNone/>
              <a:defRPr sz="2800" b="1" i="0">
                <a:solidFill>
                  <a:srgbClr val="0068AC"/>
                </a:solidFill>
                <a:latin typeface="Arial Black" panose="020B0604020202020204" pitchFamily="34" charset="0"/>
                <a:cs typeface="Arial Black" panose="020B0604020202020204" pitchFamily="34" charset="0"/>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334905" y="1962836"/>
            <a:ext cx="4159018" cy="2863226"/>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200" b="0">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6096000" y="2583193"/>
            <a:ext cx="1899225" cy="1899431"/>
          </a:xfrm>
          <a:prstGeom prst="ellipse">
            <a:avLst/>
          </a:prstGeom>
          <a:ln w="28575">
            <a:solidFill>
              <a:schemeClr val="bg1"/>
            </a:solidFill>
          </a:ln>
        </p:spPr>
        <p:txBody>
          <a:bodyPr>
            <a:normAutofit/>
          </a:bodyPr>
          <a:lstStyle>
            <a:lvl1pPr>
              <a:buClr>
                <a:srgbClr val="A0C65C"/>
              </a:buClr>
              <a:buNone/>
              <a:defRPr sz="1800">
                <a:solidFill>
                  <a:schemeClr val="tx1">
                    <a:lumMod val="65000"/>
                    <a:lumOff val="35000"/>
                  </a:schemeClr>
                </a:solidFill>
              </a:defRPr>
            </a:lvl1pPr>
            <a:lvl2pPr marL="742950" indent="-285750">
              <a:buClr>
                <a:srgbClr val="A0C65C"/>
              </a:buClr>
              <a:buFont typeface="Arial" panose="020B0604020202020204" pitchFamily="34" charset="0"/>
              <a:buNone/>
              <a:defRPr>
                <a:solidFill>
                  <a:schemeClr val="tx1">
                    <a:lumMod val="65000"/>
                    <a:lumOff val="35000"/>
                  </a:schemeClr>
                </a:solidFill>
              </a:defRPr>
            </a:lvl2pPr>
            <a:lvl3pPr marL="1143000" indent="-228600">
              <a:buClr>
                <a:srgbClr val="A0C65C"/>
              </a:buClr>
              <a:buFont typeface="Arial" panose="020B0604020202020204" pitchFamily="34" charset="0"/>
              <a:buNone/>
              <a:defRPr>
                <a:solidFill>
                  <a:schemeClr val="tx1">
                    <a:lumMod val="65000"/>
                    <a:lumOff val="35000"/>
                  </a:schemeClr>
                </a:solidFill>
              </a:defRPr>
            </a:lvl3pPr>
            <a:lvl4pPr marL="1600200" indent="-228600">
              <a:buClr>
                <a:srgbClr val="A0C65C"/>
              </a:buClr>
              <a:buFont typeface="Arial" panose="020B0604020202020204" pitchFamily="34" charset="0"/>
              <a:buNone/>
              <a:defRPr>
                <a:solidFill>
                  <a:schemeClr val="tx1">
                    <a:lumMod val="65000"/>
                    <a:lumOff val="35000"/>
                  </a:schemeClr>
                </a:solidFill>
              </a:defRPr>
            </a:lvl4pPr>
            <a:lvl5pPr marL="2057400" indent="-228600">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730653" y="954352"/>
            <a:ext cx="2763269" cy="391927"/>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2400" b="1">
                <a:solidFill>
                  <a:schemeClr val="bg1"/>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05" y="334738"/>
            <a:ext cx="1085129"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6384261" y="-152400"/>
            <a:ext cx="1647766"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5371778" y="2204568"/>
            <a:ext cx="3465496" cy="294391"/>
          </a:xfrm>
          <a:prstGeom prst="rect">
            <a:avLst/>
          </a:prstGeom>
        </p:spPr>
        <p:txBody>
          <a:bodyPr numCol="1" anchor="t">
            <a:normAutofit/>
          </a:bodyPr>
          <a:lstStyle>
            <a:lvl1pPr marL="342900" indent="-342900" algn="l">
              <a:lnSpc>
                <a:spcPct val="100000"/>
              </a:lnSpc>
              <a:buClr>
                <a:srgbClr val="A0C65C"/>
              </a:buClr>
              <a:buFont typeface="Arial" panose="020B0604020202020204" pitchFamily="34" charset="0"/>
              <a:buNone/>
              <a:defRPr sz="1600" b="0">
                <a:solidFill>
                  <a:srgbClr val="009EDC"/>
                </a:solidFill>
              </a:defRPr>
            </a:lvl1pPr>
            <a:lvl2pPr marL="742950" indent="-285750" algn="ctr">
              <a:buClr>
                <a:srgbClr val="A0C65C"/>
              </a:buClr>
              <a:buFont typeface="Arial" panose="020B0604020202020204" pitchFamily="34" charset="0"/>
              <a:buNone/>
              <a:defRPr sz="2000">
                <a:solidFill>
                  <a:schemeClr val="tx1">
                    <a:lumMod val="65000"/>
                    <a:lumOff val="35000"/>
                  </a:schemeClr>
                </a:solidFill>
              </a:defRPr>
            </a:lvl2pPr>
            <a:lvl3pPr marL="1143000" indent="-228600" algn="ctr">
              <a:buClr>
                <a:srgbClr val="A0C65C"/>
              </a:buClr>
              <a:buFont typeface="Arial" panose="020B0604020202020204" pitchFamily="34" charset="0"/>
              <a:buNone/>
              <a:defRPr sz="1800">
                <a:solidFill>
                  <a:schemeClr val="tx1">
                    <a:lumMod val="65000"/>
                    <a:lumOff val="35000"/>
                  </a:schemeClr>
                </a:solidFill>
              </a:defRPr>
            </a:lvl3pPr>
            <a:lvl4pPr marL="1600200" indent="-228600" algn="ctr">
              <a:buClr>
                <a:srgbClr val="A0C65C"/>
              </a:buClr>
              <a:buFont typeface="Arial" panose="020B0604020202020204" pitchFamily="34" charset="0"/>
              <a:buNone/>
              <a:defRPr sz="1600">
                <a:solidFill>
                  <a:schemeClr val="tx1">
                    <a:lumMod val="65000"/>
                    <a:lumOff val="35000"/>
                  </a:schemeClr>
                </a:solidFill>
              </a:defRPr>
            </a:lvl4pPr>
            <a:lvl5pPr marL="2057400" indent="-228600"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5816513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228600" y="590550"/>
            <a:ext cx="5943600" cy="2895600"/>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1004206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482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738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200152"/>
            <a:ext cx="8229600" cy="3295943"/>
          </a:xfrm>
          <a:prstGeom prst="rect">
            <a:avLst/>
          </a:prstGeom>
        </p:spPr>
        <p:txBody>
          <a:bodyPr/>
          <a:lstStyle>
            <a:lvl1pPr marL="342892" indent="-342892">
              <a:buClr>
                <a:srgbClr val="A0C65C"/>
              </a:buClr>
              <a:buFont typeface="Arial" panose="020B0604020202020204" pitchFamily="34" charset="0"/>
              <a:buChar cha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771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9144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2"/>
            <a:ext cx="8229600" cy="2971799"/>
          </a:xfrm>
          <a:prstGeom prst="rect">
            <a:avLst/>
          </a:prstGeom>
        </p:spPr>
        <p:txBody>
          <a:bodyPr/>
          <a:lstStyle>
            <a:lvl1pPr>
              <a:buClr>
                <a:srgbClr val="A0C65C"/>
              </a:buClr>
              <a:defRPr>
                <a:solidFill>
                  <a:schemeClr val="tx1">
                    <a:lumMod val="65000"/>
                    <a:lumOff val="35000"/>
                  </a:schemeClr>
                </a:solidFill>
              </a:defRPr>
            </a:lvl1pPr>
            <a:lvl2pPr marL="742931" indent="-285743">
              <a:buClr>
                <a:srgbClr val="A0C65C"/>
              </a:buClr>
              <a:buFont typeface="Arial" panose="020B0604020202020204" pitchFamily="34" charset="0"/>
              <a:buChar char="•"/>
              <a:defRPr>
                <a:solidFill>
                  <a:schemeClr val="tx1">
                    <a:lumMod val="65000"/>
                    <a:lumOff val="35000"/>
                  </a:schemeClr>
                </a:solidFill>
              </a:defRPr>
            </a:lvl2pPr>
            <a:lvl3pPr marL="1142972"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8"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587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ColTx" preserve="1">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2"/>
            <a:ext cx="4038600" cy="3276599"/>
          </a:xfrm>
          <a:prstGeom prst="rect">
            <a:avLst/>
          </a:prstGeom>
        </p:spPr>
        <p:txBody>
          <a:bodyPr/>
          <a:lstStyle>
            <a:lvl1pPr marL="342892" indent="-342892">
              <a:buClr>
                <a:srgbClr val="A0C65C"/>
              </a:buClr>
              <a:buFont typeface="Arial" panose="020B0604020202020204" pitchFamily="34" charset="0"/>
              <a:buChar cha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2"/>
            <a:ext cx="4038600" cy="3276599"/>
          </a:xfrm>
          <a:prstGeom prst="rect">
            <a:avLst/>
          </a:prstGeom>
        </p:spPr>
        <p:txBody>
          <a:bodyPr/>
          <a:lstStyle>
            <a:lvl1pPr marL="342892" indent="-342892">
              <a:buClr>
                <a:srgbClr val="A0C65C"/>
              </a:buClr>
              <a:buFont typeface="Arial" panose="020B0604020202020204" pitchFamily="34" charset="0"/>
              <a:buChar cha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2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381000" y="361950"/>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85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ndard-Slide-Content &amp; Image Blue-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A972BF-005F-BF4D-9AB8-104CF6DA7938}"/>
              </a:ext>
            </a:extLst>
          </p:cNvPr>
          <p:cNvSpPr/>
          <p:nvPr userDrawn="1"/>
        </p:nvSpPr>
        <p:spPr>
          <a:xfrm>
            <a:off x="421914" y="334976"/>
            <a:ext cx="111486" cy="6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79BD0DE6-BFE6-0540-AA5A-592EADB9FBBD}"/>
              </a:ext>
            </a:extLst>
          </p:cNvPr>
          <p:cNvSpPr>
            <a:spLocks noGrp="1"/>
          </p:cNvSpPr>
          <p:nvPr>
            <p:ph type="title" hasCustomPrompt="1"/>
          </p:nvPr>
        </p:nvSpPr>
        <p:spPr>
          <a:xfrm>
            <a:off x="4991859" y="205979"/>
            <a:ext cx="3937180" cy="857250"/>
          </a:xfrm>
          <a:prstGeom prst="rect">
            <a:avLst/>
          </a:prstGeom>
        </p:spPr>
        <p:txBody>
          <a:bodyPr/>
          <a:lstStyle>
            <a:lvl1pPr>
              <a:defRPr sz="3500"/>
            </a:lvl1pPr>
          </a:lstStyle>
          <a:p>
            <a:r>
              <a:rPr lang="en-US"/>
              <a:t>Click to edit title</a:t>
            </a:r>
          </a:p>
        </p:txBody>
      </p:sp>
      <p:sp>
        <p:nvSpPr>
          <p:cNvPr id="13" name="Content Placeholder 2">
            <a:extLst>
              <a:ext uri="{FF2B5EF4-FFF2-40B4-BE49-F238E27FC236}">
                <a16:creationId xmlns:a16="http://schemas.microsoft.com/office/drawing/2014/main" id="{E1C9FFA6-F522-6A44-94F2-DA0540861FE9}"/>
              </a:ext>
            </a:extLst>
          </p:cNvPr>
          <p:cNvSpPr>
            <a:spLocks noGrp="1"/>
          </p:cNvSpPr>
          <p:nvPr>
            <p:ph idx="1" hasCustomPrompt="1"/>
          </p:nvPr>
        </p:nvSpPr>
        <p:spPr>
          <a:xfrm>
            <a:off x="4991859" y="1200151"/>
            <a:ext cx="3937180" cy="2780436"/>
          </a:xfrm>
          <a:prstGeom prst="rect">
            <a:avLst/>
          </a:prstGeom>
        </p:spPr>
        <p:txBody>
          <a:bodyPr>
            <a:normAutofit/>
          </a:bodyPr>
          <a:lstStyle>
            <a:lvl1pPr>
              <a:buClr>
                <a:srgbClr val="A0C65C"/>
              </a:buClr>
              <a:defRPr sz="2800">
                <a:solidFill>
                  <a:schemeClr val="tx1">
                    <a:lumMod val="65000"/>
                    <a:lumOff val="35000"/>
                  </a:schemeClr>
                </a:solidFill>
              </a:defRPr>
            </a:lvl1pPr>
            <a:lvl2pPr marL="742931" indent="-285743">
              <a:buClr>
                <a:srgbClr val="A0C65C"/>
              </a:buClr>
              <a:buFont typeface="Arial" panose="020B0604020202020204" pitchFamily="34" charset="0"/>
              <a:buChar char="•"/>
              <a:defRPr sz="2400">
                <a:solidFill>
                  <a:schemeClr val="tx1">
                    <a:lumMod val="65000"/>
                    <a:lumOff val="35000"/>
                  </a:schemeClr>
                </a:solidFill>
              </a:defRPr>
            </a:lvl2pPr>
            <a:lvl3pPr marL="1142972" indent="-228594">
              <a:buClr>
                <a:srgbClr val="A0C65C"/>
              </a:buClr>
              <a:buFont typeface="Arial" panose="020B0604020202020204" pitchFamily="34" charset="0"/>
              <a:buChar char="•"/>
              <a:defRPr sz="2000">
                <a:solidFill>
                  <a:schemeClr val="tx1">
                    <a:lumMod val="65000"/>
                    <a:lumOff val="35000"/>
                  </a:schemeClr>
                </a:solidFill>
              </a:defRPr>
            </a:lvl3pPr>
            <a:lvl4pPr marL="1600160" indent="-228594">
              <a:buClr>
                <a:srgbClr val="A0C65C"/>
              </a:buClr>
              <a:buFont typeface="Arial" panose="020B0604020202020204" pitchFamily="34" charset="0"/>
              <a:buChar char="•"/>
              <a:defRPr sz="1800">
                <a:solidFill>
                  <a:schemeClr val="tx1">
                    <a:lumMod val="65000"/>
                    <a:lumOff val="35000"/>
                  </a:schemeClr>
                </a:solidFill>
              </a:defRPr>
            </a:lvl4pPr>
            <a:lvl5pPr marL="2057348" indent="-228594">
              <a:buClr>
                <a:srgbClr val="A0C65C"/>
              </a:buClr>
              <a:buFont typeface="Arial" panose="020B0604020202020204" pitchFamily="34" charset="0"/>
              <a:buChar char="•"/>
              <a:defRPr sz="1800">
                <a:solidFill>
                  <a:schemeClr val="tx1">
                    <a:lumMod val="65000"/>
                    <a:lumOff val="35000"/>
                  </a:schemeClr>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CB6C26C-55F5-2442-9E95-965C2A96A160}"/>
              </a:ext>
            </a:extLst>
          </p:cNvPr>
          <p:cNvSpPr/>
          <p:nvPr userDrawn="1"/>
        </p:nvSpPr>
        <p:spPr>
          <a:xfrm>
            <a:off x="0" y="4062759"/>
            <a:ext cx="9144000" cy="10807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a:extLst>
              <a:ext uri="{FF2B5EF4-FFF2-40B4-BE49-F238E27FC236}">
                <a16:creationId xmlns:a16="http://schemas.microsoft.com/office/drawing/2014/main" id="{E152B3FC-4AFC-E840-89F1-2DC3368F60E7}"/>
              </a:ext>
            </a:extLst>
          </p:cNvPr>
          <p:cNvSpPr>
            <a:spLocks noGrp="1"/>
          </p:cNvSpPr>
          <p:nvPr>
            <p:ph type="body" idx="10" hasCustomPrompt="1"/>
          </p:nvPr>
        </p:nvSpPr>
        <p:spPr>
          <a:xfrm>
            <a:off x="457200" y="4216173"/>
            <a:ext cx="7924801" cy="793976"/>
          </a:xfrm>
          <a:prstGeom prst="rect">
            <a:avLst/>
          </a:prstGeom>
        </p:spPr>
        <p:txBody>
          <a:bodyPr>
            <a:noAutofit/>
          </a:bodyPr>
          <a:lstStyle>
            <a:lvl1pPr marL="342892" indent="-342892" algn="ctr" rtl="0">
              <a:buClr>
                <a:srgbClr val="A0C65C"/>
              </a:buClr>
              <a:buFont typeface="Arial" panose="020B0604020202020204" pitchFamily="34" charset="0"/>
              <a:buNone/>
              <a:defRPr sz="1800">
                <a:solidFill>
                  <a:schemeClr val="bg1"/>
                </a:solidFill>
              </a:defRPr>
            </a:lvl1pPr>
            <a:lvl2pPr marL="742931" indent="-285743">
              <a:buClr>
                <a:srgbClr val="A0C65C"/>
              </a:buClr>
              <a:buFont typeface="Arial" panose="020B0604020202020204" pitchFamily="34" charset="0"/>
              <a:buNone/>
              <a:defRPr sz="1800">
                <a:solidFill>
                  <a:schemeClr val="bg1"/>
                </a:solidFill>
              </a:defRPr>
            </a:lvl2pPr>
            <a:lvl3pPr marL="1142972" indent="-228594">
              <a:buClr>
                <a:srgbClr val="A0C65C"/>
              </a:buClr>
              <a:buFont typeface="Arial" panose="020B0604020202020204" pitchFamily="34" charset="0"/>
              <a:buNone/>
              <a:defRPr sz="1600">
                <a:solidFill>
                  <a:schemeClr val="bg1"/>
                </a:solidFill>
              </a:defRPr>
            </a:lvl3pPr>
            <a:lvl4pPr marL="1600160" indent="-228594">
              <a:buClr>
                <a:srgbClr val="A0C65C"/>
              </a:buClr>
              <a:buFont typeface="Arial" panose="020B0604020202020204" pitchFamily="34" charset="0"/>
              <a:buNone/>
              <a:defRPr sz="1400">
                <a:solidFill>
                  <a:schemeClr val="bg1"/>
                </a:solidFill>
              </a:defRPr>
            </a:lvl4pPr>
            <a:lvl5pPr marL="2057348" indent="-228594">
              <a:buClr>
                <a:srgbClr val="A0C65C"/>
              </a:buClr>
              <a:buFont typeface="Arial" panose="020B0604020202020204" pitchFamily="34" charset="0"/>
              <a:buNone/>
              <a:defRPr sz="1400">
                <a:solidFill>
                  <a:schemeClr val="bg1"/>
                </a:solidFill>
              </a:defRPr>
            </a:lvl5pPr>
          </a:lstStyle>
          <a:p>
            <a:pPr lvl="0"/>
            <a:r>
              <a:rPr lang="en-US"/>
              <a:t>Click to edit text</a:t>
            </a:r>
          </a:p>
        </p:txBody>
      </p:sp>
      <p:sp>
        <p:nvSpPr>
          <p:cNvPr id="16" name="Content Placeholder 2">
            <a:extLst>
              <a:ext uri="{FF2B5EF4-FFF2-40B4-BE49-F238E27FC236}">
                <a16:creationId xmlns:a16="http://schemas.microsoft.com/office/drawing/2014/main" id="{0BAE1364-6592-D74A-AC3F-040CFC53167C}"/>
              </a:ext>
            </a:extLst>
          </p:cNvPr>
          <p:cNvSpPr>
            <a:spLocks noGrp="1"/>
          </p:cNvSpPr>
          <p:nvPr>
            <p:ph idx="11" hasCustomPrompt="1"/>
          </p:nvPr>
        </p:nvSpPr>
        <p:spPr>
          <a:xfrm>
            <a:off x="2056" y="1"/>
            <a:ext cx="4569945" cy="4062759"/>
          </a:xfrm>
          <a:prstGeom prst="rect">
            <a:avLst/>
          </a:prstGeom>
        </p:spPr>
        <p:txBody>
          <a:bodyPr/>
          <a:lstStyle>
            <a:lvl1pPr>
              <a:buClr>
                <a:srgbClr val="A0C65C"/>
              </a:buClr>
              <a:buNone/>
              <a:defRPr>
                <a:solidFill>
                  <a:schemeClr val="tx1">
                    <a:lumMod val="65000"/>
                    <a:lumOff val="35000"/>
                  </a:schemeClr>
                </a:solidFill>
              </a:defRPr>
            </a:lvl1pPr>
            <a:lvl2pPr marL="742931" indent="-285743">
              <a:buClr>
                <a:srgbClr val="A0C65C"/>
              </a:buClr>
              <a:buFont typeface="Arial" panose="020B0604020202020204" pitchFamily="34" charset="0"/>
              <a:buNone/>
              <a:defRPr>
                <a:solidFill>
                  <a:schemeClr val="tx1">
                    <a:lumMod val="65000"/>
                    <a:lumOff val="35000"/>
                  </a:schemeClr>
                </a:solidFill>
              </a:defRPr>
            </a:lvl2pPr>
            <a:lvl3pPr marL="1142972"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8"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cxnSp>
        <p:nvCxnSpPr>
          <p:cNvPr id="17" name="Straight Connector 16">
            <a:extLst>
              <a:ext uri="{FF2B5EF4-FFF2-40B4-BE49-F238E27FC236}">
                <a16:creationId xmlns:a16="http://schemas.microsoft.com/office/drawing/2014/main" id="{611EB43C-A56F-564B-A834-85AFC4C1FE5C}"/>
              </a:ext>
            </a:extLst>
          </p:cNvPr>
          <p:cNvCxnSpPr>
            <a:cxnSpLocks/>
          </p:cNvCxnSpPr>
          <p:nvPr userDrawn="1"/>
        </p:nvCxnSpPr>
        <p:spPr>
          <a:xfrm>
            <a:off x="8486127" y="4686183"/>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764D7622-693F-4C47-BFA8-A2BC88892760}"/>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solidFill>
                <a:latin typeface="Arial" panose="020B0604020202020204" pitchFamily="34" charset="0"/>
                <a:cs typeface="Arial" panose="020B0604020202020204" pitchFamily="34" charset="0"/>
              </a:rPr>
              <a:pPr/>
              <a:t>‹#›</a:t>
            </a:fld>
            <a:endParaRPr lang="en-US" sz="70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5226775-2C5A-424C-83B7-7FCA5826AB12}"/>
              </a:ext>
            </a:extLst>
          </p:cNvPr>
          <p:cNvCxnSpPr>
            <a:cxnSpLocks/>
          </p:cNvCxnSpPr>
          <p:nvPr userDrawn="1"/>
        </p:nvCxnSpPr>
        <p:spPr>
          <a:xfrm>
            <a:off x="4991858"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627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1" y="205979"/>
            <a:ext cx="7235135"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1060114" y="3475224"/>
            <a:ext cx="2362200" cy="391927"/>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1060114" y="3950712"/>
            <a:ext cx="2362200" cy="526039"/>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1" y="1134360"/>
            <a:ext cx="7079971"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5756473" y="3475224"/>
            <a:ext cx="2362200" cy="391927"/>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5756473" y="3950712"/>
            <a:ext cx="2362200" cy="526039"/>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2"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11674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ndard-Slide-3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457201" y="205979"/>
            <a:ext cx="7235135" cy="857250"/>
          </a:xfrm>
          <a:prstGeom prst="rect">
            <a:avLst/>
          </a:prstGeom>
        </p:spPr>
        <p:txBody>
          <a:bodyPr/>
          <a:lstStyle/>
          <a:p>
            <a:r>
              <a:rPr lang="en-US"/>
              <a:t>Click to edit title style</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457201" y="1134360"/>
            <a:ext cx="7079971" cy="294391"/>
          </a:xfrm>
          <a:prstGeom prst="rect">
            <a:avLst/>
          </a:prstGeom>
        </p:spPr>
        <p:txBody>
          <a:bodyPr numCol="1" anchor="t">
            <a:normAutofit/>
          </a:bodyPr>
          <a:lstStyle>
            <a:lvl1pPr marL="342892" indent="-342892" algn="l">
              <a:lnSpc>
                <a:spcPct val="100000"/>
              </a:lnSpc>
              <a:buClr>
                <a:srgbClr val="A0C65C"/>
              </a:buClr>
              <a:buFont typeface="Arial" panose="020B0604020202020204" pitchFamily="34" charset="0"/>
              <a:buNone/>
              <a:defRPr sz="1600" b="0">
                <a:solidFill>
                  <a:srgbClr val="009ED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8486128" y="4692016"/>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7537172" y="-152400"/>
            <a:ext cx="1647766"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0" name="Text Placeholder 2">
            <a:extLst>
              <a:ext uri="{FF2B5EF4-FFF2-40B4-BE49-F238E27FC236}">
                <a16:creationId xmlns:a16="http://schemas.microsoft.com/office/drawing/2014/main" id="{FD35917F-0C37-2D46-876A-7CCE85EDDEDE}"/>
              </a:ext>
            </a:extLst>
          </p:cNvPr>
          <p:cNvSpPr>
            <a:spLocks noGrp="1"/>
          </p:cNvSpPr>
          <p:nvPr>
            <p:ph type="body" idx="1" hasCustomPrompt="1"/>
          </p:nvPr>
        </p:nvSpPr>
        <p:spPr>
          <a:xfrm>
            <a:off x="717214" y="3475224"/>
            <a:ext cx="2362200" cy="391927"/>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1" name="Text Placeholder 2">
            <a:extLst>
              <a:ext uri="{FF2B5EF4-FFF2-40B4-BE49-F238E27FC236}">
                <a16:creationId xmlns:a16="http://schemas.microsoft.com/office/drawing/2014/main" id="{99D3A5AA-8B75-E34C-BB82-772BAC284438}"/>
              </a:ext>
            </a:extLst>
          </p:cNvPr>
          <p:cNvSpPr>
            <a:spLocks noGrp="1"/>
          </p:cNvSpPr>
          <p:nvPr>
            <p:ph type="body" idx="10" hasCustomPrompt="1"/>
          </p:nvPr>
        </p:nvSpPr>
        <p:spPr>
          <a:xfrm>
            <a:off x="717214" y="3950712"/>
            <a:ext cx="2362200" cy="526039"/>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2" name="Text Placeholder 2">
            <a:extLst>
              <a:ext uri="{FF2B5EF4-FFF2-40B4-BE49-F238E27FC236}">
                <a16:creationId xmlns:a16="http://schemas.microsoft.com/office/drawing/2014/main" id="{78B1DE59-9A5D-B648-874E-2502A4CDB585}"/>
              </a:ext>
            </a:extLst>
          </p:cNvPr>
          <p:cNvSpPr>
            <a:spLocks noGrp="1"/>
          </p:cNvSpPr>
          <p:nvPr>
            <p:ph type="body" idx="12" hasCustomPrompt="1"/>
          </p:nvPr>
        </p:nvSpPr>
        <p:spPr>
          <a:xfrm>
            <a:off x="3390900" y="3475224"/>
            <a:ext cx="2362200" cy="391927"/>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23" name="Text Placeholder 2">
            <a:extLst>
              <a:ext uri="{FF2B5EF4-FFF2-40B4-BE49-F238E27FC236}">
                <a16:creationId xmlns:a16="http://schemas.microsoft.com/office/drawing/2014/main" id="{6451FD1C-4355-0240-9049-8B680E87BBCC}"/>
              </a:ext>
            </a:extLst>
          </p:cNvPr>
          <p:cNvSpPr>
            <a:spLocks noGrp="1"/>
          </p:cNvSpPr>
          <p:nvPr>
            <p:ph type="body" idx="13" hasCustomPrompt="1"/>
          </p:nvPr>
        </p:nvSpPr>
        <p:spPr>
          <a:xfrm>
            <a:off x="3390900" y="3950712"/>
            <a:ext cx="2362200" cy="526039"/>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2" name="Text Placeholder 2">
            <a:extLst>
              <a:ext uri="{FF2B5EF4-FFF2-40B4-BE49-F238E27FC236}">
                <a16:creationId xmlns:a16="http://schemas.microsoft.com/office/drawing/2014/main" id="{BA983DE8-B235-7B48-B277-7043B64813B7}"/>
              </a:ext>
            </a:extLst>
          </p:cNvPr>
          <p:cNvSpPr>
            <a:spLocks noGrp="1"/>
          </p:cNvSpPr>
          <p:nvPr>
            <p:ph type="body" idx="14" hasCustomPrompt="1"/>
          </p:nvPr>
        </p:nvSpPr>
        <p:spPr>
          <a:xfrm>
            <a:off x="6046318" y="3475224"/>
            <a:ext cx="2362200" cy="391927"/>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800" b="1">
                <a:solidFill>
                  <a:srgbClr val="58C9EC"/>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33" name="Text Placeholder 2">
            <a:extLst>
              <a:ext uri="{FF2B5EF4-FFF2-40B4-BE49-F238E27FC236}">
                <a16:creationId xmlns:a16="http://schemas.microsoft.com/office/drawing/2014/main" id="{825BD909-77A5-634E-A41D-D3A51DA72221}"/>
              </a:ext>
            </a:extLst>
          </p:cNvPr>
          <p:cNvSpPr>
            <a:spLocks noGrp="1"/>
          </p:cNvSpPr>
          <p:nvPr>
            <p:ph type="body" idx="15" hasCustomPrompt="1"/>
          </p:nvPr>
        </p:nvSpPr>
        <p:spPr>
          <a:xfrm>
            <a:off x="6046318" y="3950712"/>
            <a:ext cx="2362200" cy="526039"/>
          </a:xfrm>
          <a:prstGeom prst="rect">
            <a:avLst/>
          </a:prstGeom>
        </p:spPr>
        <p:txBody>
          <a:bodyPr numCol="1" anchor="t">
            <a:normAutofit/>
          </a:bodyPr>
          <a:lstStyle>
            <a:lvl1pPr marL="342892" indent="-342892" algn="ctr">
              <a:lnSpc>
                <a:spcPct val="100000"/>
              </a:lnSpc>
              <a:buClr>
                <a:srgbClr val="A0C65C"/>
              </a:buClr>
              <a:buFont typeface="Arial" panose="020B0604020202020204" pitchFamily="34" charset="0"/>
              <a:buNone/>
              <a:defRPr sz="1200" b="0">
                <a:solidFill>
                  <a:schemeClr val="bg1">
                    <a:lumMod val="50000"/>
                  </a:schemeClr>
                </a:solidFill>
              </a:defRPr>
            </a:lvl1pPr>
            <a:lvl2pPr marL="742931" indent="-285743" algn="ctr">
              <a:buClr>
                <a:srgbClr val="A0C65C"/>
              </a:buClr>
              <a:buFont typeface="Arial" panose="020B0604020202020204" pitchFamily="34" charset="0"/>
              <a:buNone/>
              <a:defRPr sz="2000">
                <a:solidFill>
                  <a:schemeClr val="tx1">
                    <a:lumMod val="65000"/>
                    <a:lumOff val="35000"/>
                  </a:schemeClr>
                </a:solidFill>
              </a:defRPr>
            </a:lvl2pPr>
            <a:lvl3pPr marL="1142972"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8"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8406007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e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image" Target="../media/image1.jpeg"/><Relationship Id="rId5" Type="http://schemas.openxmlformats.org/officeDocument/2006/relationships/slideLayout" Target="../slideLayouts/slideLayout128.xml"/><Relationship Id="rId10" Type="http://schemas.openxmlformats.org/officeDocument/2006/relationships/theme" Target="../theme/theme10.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image" Target="../media/image1.jpeg"/><Relationship Id="rId5" Type="http://schemas.openxmlformats.org/officeDocument/2006/relationships/slideLayout" Target="../slideLayouts/slideLayout137.xml"/><Relationship Id="rId10" Type="http://schemas.openxmlformats.org/officeDocument/2006/relationships/theme" Target="../theme/theme11.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1.jpe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5" Type="http://schemas.openxmlformats.org/officeDocument/2006/relationships/image" Target="../media/image1.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image" Target="../media/image1.jpeg"/><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theme" Target="../theme/theme14.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theme" Target="../theme/theme15.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image" Target="../media/image14.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heme" Target="../theme/theme5.xml"/><Relationship Id="rId7" Type="http://schemas.openxmlformats.org/officeDocument/2006/relationships/image" Target="../media/image20.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theme" Target="../theme/theme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8" Type="http://schemas.openxmlformats.org/officeDocument/2006/relationships/slideLayout" Target="../slideLayouts/slideLayout63.xml"/><Relationship Id="rId3"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image" Target="../media/image1.jpe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1.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theme" Target="../theme/theme8.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theme" Target="../theme/theme9.xml"/><Relationship Id="rId1" Type="http://schemas.openxmlformats.org/officeDocument/2006/relationships/slideLayout" Target="../slideLayouts/slideLayout123.xml"/><Relationship Id="rId5" Type="http://schemas.openxmlformats.org/officeDocument/2006/relationships/image" Target="../media/image1.jpe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34695002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97" r:id="rId3"/>
    <p:sldLayoutId id="2147483807" r:id="rId4"/>
    <p:sldLayoutId id="2147483808" r:id="rId5"/>
    <p:sldLayoutId id="2147483813" r:id="rId6"/>
    <p:sldLayoutId id="2147483728" r:id="rId7"/>
    <p:sldLayoutId id="2147483733" r:id="rId8"/>
    <p:sldLayoutId id="2147483727" r:id="rId9"/>
    <p:sldLayoutId id="2147484205" r:id="rId10"/>
    <p:sldLayoutId id="2147484206" r:id="rId11"/>
    <p:sldLayoutId id="2147484207" r:id="rId12"/>
    <p:sldLayoutId id="2147483981" r:id="rId13"/>
    <p:sldLayoutId id="2147483982" r:id="rId14"/>
    <p:sldLayoutId id="2147483983" r:id="rId15"/>
    <p:sldLayoutId id="2147483984" r:id="rId16"/>
    <p:sldLayoutId id="2147483985" r:id="rId17"/>
    <p:sldLayoutId id="2147483986"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 id="2147484009" r:id="rId38"/>
    <p:sldLayoutId id="2147484010" r:id="rId39"/>
    <p:sldLayoutId id="2147484011" r:id="rId40"/>
    <p:sldLayoutId id="2147484012" r:id="rId41"/>
    <p:sldLayoutId id="2147484013" r:id="rId42"/>
    <p:sldLayoutId id="2147484014" r:id="rId43"/>
    <p:sldLayoutId id="2147484015" r:id="rId44"/>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29"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3687728866"/>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29"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149911446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2959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29"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301368766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205358864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94005180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339028769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43F69-D3BE-4121-A92C-F414F694296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48DAD-CFCB-4C94-B00F-7039A16AB30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195F4-EDD3-44AB-A8F5-34E671AACC6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CC1F140-6A02-42A0-B4B6-448CFAFDFE17}" type="datetimeFigureOut">
              <a:rPr lang="en-US" smtClean="0"/>
              <a:t>12/7/2021</a:t>
            </a:fld>
            <a:endParaRPr lang="en-US"/>
          </a:p>
        </p:txBody>
      </p:sp>
      <p:sp>
        <p:nvSpPr>
          <p:cNvPr id="5" name="Footer Placeholder 4">
            <a:extLst>
              <a:ext uri="{FF2B5EF4-FFF2-40B4-BE49-F238E27FC236}">
                <a16:creationId xmlns:a16="http://schemas.microsoft.com/office/drawing/2014/main" id="{EB3A33E6-A936-45EC-AD61-9B0857124F4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C6AE6-74F9-4CE3-A093-7C6CBA824C3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3850210-7662-427D-A4E9-078BF8DA8796}" type="slidenum">
              <a:rPr lang="en-US" smtClean="0"/>
              <a:t>‹#›</a:t>
            </a:fld>
            <a:endParaRPr lang="en-US"/>
          </a:p>
        </p:txBody>
      </p:sp>
    </p:spTree>
    <p:extLst>
      <p:ext uri="{BB962C8B-B14F-4D97-AF65-F5344CB8AC3E}">
        <p14:creationId xmlns:p14="http://schemas.microsoft.com/office/powerpoint/2010/main" val="368532214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494722" y="4671022"/>
            <a:ext cx="37337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494"/>
          <a:stretch/>
        </p:blipFill>
        <p:spPr>
          <a:xfrm>
            <a:off x="7010404" y="4665757"/>
            <a:ext cx="800096" cy="256751"/>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200" y="4587773"/>
            <a:ext cx="966136" cy="412718"/>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29"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342907" y="1489542"/>
            <a:ext cx="8458186" cy="1246495"/>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7500">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
        <p:nvSpPr>
          <p:cNvPr id="12" name="Rectangle 11">
            <a:extLst>
              <a:ext uri="{FF2B5EF4-FFF2-40B4-BE49-F238E27FC236}">
                <a16:creationId xmlns:a16="http://schemas.microsoft.com/office/drawing/2014/main" id="{83D7312C-A5BB-644E-A85B-689C0714AA69}"/>
              </a:ext>
            </a:extLst>
          </p:cNvPr>
          <p:cNvSpPr/>
          <p:nvPr userDrawn="1"/>
        </p:nvSpPr>
        <p:spPr>
          <a:xfrm>
            <a:off x="0" y="0"/>
            <a:ext cx="9153123" cy="513897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51CFCDB-70CA-8E4B-92CA-C93D714136B2}"/>
              </a:ext>
            </a:extLst>
          </p:cNvPr>
          <p:cNvSpPr/>
          <p:nvPr userDrawn="1"/>
        </p:nvSpPr>
        <p:spPr>
          <a:xfrm>
            <a:off x="0" y="4400550"/>
            <a:ext cx="9153122" cy="738423"/>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5771654"/>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262675717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879" r:id="rId4"/>
    <p:sldLayoutId id="2147483972" r:id="rId5"/>
    <p:sldLayoutId id="2147484208" r:id="rId6"/>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grpSp>
        <p:nvGrpSpPr>
          <p:cNvPr id="7" name="Group 6">
            <a:extLst>
              <a:ext uri="{FF2B5EF4-FFF2-40B4-BE49-F238E27FC236}">
                <a16:creationId xmlns:a16="http://schemas.microsoft.com/office/drawing/2014/main" id="{43E19901-9CA9-A74D-A10C-E6DDD5F6161E}"/>
              </a:ext>
            </a:extLst>
          </p:cNvPr>
          <p:cNvGrpSpPr/>
          <p:nvPr userDrawn="1"/>
        </p:nvGrpSpPr>
        <p:grpSpPr>
          <a:xfrm>
            <a:off x="7496234" y="1"/>
            <a:ext cx="1647766" cy="1200150"/>
            <a:chOff x="10025268" y="-18034"/>
            <a:chExt cx="2124303" cy="1946080"/>
          </a:xfrm>
        </p:grpSpPr>
        <p:sp>
          <p:nvSpPr>
            <p:cNvPr id="8" name="Parallelogram 7">
              <a:extLst>
                <a:ext uri="{FF2B5EF4-FFF2-40B4-BE49-F238E27FC236}">
                  <a16:creationId xmlns:a16="http://schemas.microsoft.com/office/drawing/2014/main" id="{8B9FFAE0-8769-0A44-A20C-F3B67E5759BB}"/>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70A6F7EE-B2C1-1042-BB35-3B3D6F9289B1}"/>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5D0297AA-3062-C446-8859-903ADFB6B38D}"/>
              </a:ext>
            </a:extLst>
          </p:cNvPr>
          <p:cNvGrpSpPr/>
          <p:nvPr userDrawn="1"/>
        </p:nvGrpSpPr>
        <p:grpSpPr>
          <a:xfrm>
            <a:off x="-13010" y="3944985"/>
            <a:ext cx="1647766" cy="1200150"/>
            <a:chOff x="10025268" y="-18034"/>
            <a:chExt cx="2124303" cy="1946080"/>
          </a:xfrm>
        </p:grpSpPr>
        <p:sp>
          <p:nvSpPr>
            <p:cNvPr id="15" name="Parallelogram 14">
              <a:extLst>
                <a:ext uri="{FF2B5EF4-FFF2-40B4-BE49-F238E27FC236}">
                  <a16:creationId xmlns:a16="http://schemas.microsoft.com/office/drawing/2014/main" id="{926C9E09-1833-2043-A6FC-C9C05B3977B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A27BF2E-AC89-1940-B96E-BAF8E1253A47}"/>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26937"/>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1124D040-35E0-FE43-9655-EA91B049C6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36" r="2903"/>
          <a:stretch/>
        </p:blipFill>
        <p:spPr>
          <a:xfrm>
            <a:off x="304799" y="330619"/>
            <a:ext cx="8701574" cy="1218959"/>
          </a:xfrm>
          <a:prstGeom prst="rect">
            <a:avLst/>
          </a:prstGeom>
        </p:spPr>
      </p:pic>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1799" y="0"/>
            <a:ext cx="323863" cy="5143500"/>
          </a:xfrm>
          <a:prstGeom prst="rect">
            <a:avLst/>
          </a:prstGeom>
        </p:spPr>
      </p:pic>
      <p:grpSp>
        <p:nvGrpSpPr>
          <p:cNvPr id="12" name="Group 11">
            <a:extLst>
              <a:ext uri="{FF2B5EF4-FFF2-40B4-BE49-F238E27FC236}">
                <a16:creationId xmlns:a16="http://schemas.microsoft.com/office/drawing/2014/main" id="{F0F7A33D-B839-114D-A36D-311CC32E6594}"/>
              </a:ext>
            </a:extLst>
          </p:cNvPr>
          <p:cNvGrpSpPr/>
          <p:nvPr userDrawn="1"/>
        </p:nvGrpSpPr>
        <p:grpSpPr>
          <a:xfrm>
            <a:off x="6519618" y="4309766"/>
            <a:ext cx="2319583" cy="700385"/>
            <a:chOff x="6477000" y="4237136"/>
            <a:chExt cx="2319583" cy="700385"/>
          </a:xfrm>
        </p:grpSpPr>
        <p:pic>
          <p:nvPicPr>
            <p:cNvPr id="15" name="Picture 14">
              <a:extLst>
                <a:ext uri="{FF2B5EF4-FFF2-40B4-BE49-F238E27FC236}">
                  <a16:creationId xmlns:a16="http://schemas.microsoft.com/office/drawing/2014/main" id="{BF60AB8A-7E0A-D849-BFDA-EDA34B506B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4239" y="4314455"/>
              <a:ext cx="1382344" cy="590516"/>
            </a:xfrm>
            <a:prstGeom prst="rect">
              <a:avLst/>
            </a:prstGeom>
          </p:spPr>
        </p:pic>
        <p:pic>
          <p:nvPicPr>
            <p:cNvPr id="16" name="Picture 15">
              <a:extLst>
                <a:ext uri="{FF2B5EF4-FFF2-40B4-BE49-F238E27FC236}">
                  <a16:creationId xmlns:a16="http://schemas.microsoft.com/office/drawing/2014/main" id="{B9802EA7-4895-DA44-871C-3B041AE6EFB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9" name="Rectangle 8">
            <a:extLst>
              <a:ext uri="{FF2B5EF4-FFF2-40B4-BE49-F238E27FC236}">
                <a16:creationId xmlns:a16="http://schemas.microsoft.com/office/drawing/2014/main" id="{CB8FE6AB-8E7B-9849-B141-5C531D9F97CC}"/>
              </a:ext>
            </a:extLst>
          </p:cNvPr>
          <p:cNvSpPr/>
          <p:nvPr userDrawn="1"/>
        </p:nvSpPr>
        <p:spPr>
          <a:xfrm>
            <a:off x="304799" y="4622361"/>
            <a:ext cx="5782221" cy="253916"/>
          </a:xfrm>
          <a:prstGeom prst="rect">
            <a:avLst/>
          </a:prstGeom>
        </p:spPr>
        <p:txBody>
          <a:bodyPr wrap="square">
            <a:spAutoFit/>
          </a:bodyPr>
          <a:lstStyle/>
          <a:p>
            <a:r>
              <a:rPr lang="en-US" sz="1050">
                <a:solidFill>
                  <a:schemeClr val="bg1">
                    <a:lumMod val="75000"/>
                  </a:schemeClr>
                </a:solidFill>
                <a:latin typeface="Arial" panose="020B0604020202020204" pitchFamily="34" charset="0"/>
                <a:cs typeface="Arial" panose="020B0604020202020204" pitchFamily="34" charset="0"/>
              </a:rPr>
              <a:t>CITY OF HOUSTON ⋆ HOUSING AND COMMUNITY DEVELOPMENT DEPARTMENT</a:t>
            </a:r>
          </a:p>
        </p:txBody>
      </p:sp>
      <p:pic>
        <p:nvPicPr>
          <p:cNvPr id="7" name="Picture 6" descr="A picture containing icon&#10;&#10;Description automatically generated">
            <a:extLst>
              <a:ext uri="{FF2B5EF4-FFF2-40B4-BE49-F238E27FC236}">
                <a16:creationId xmlns:a16="http://schemas.microsoft.com/office/drawing/2014/main" id="{DF25E672-2180-FD45-B200-BB5AB20EB4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1825" y="2008016"/>
            <a:ext cx="7082882" cy="2065841"/>
          </a:xfrm>
          <a:prstGeom prst="rect">
            <a:avLst/>
          </a:prstGeom>
        </p:spPr>
      </p:pic>
      <p:sp>
        <p:nvSpPr>
          <p:cNvPr id="10" name="Persegi Panjang 19">
            <a:extLst>
              <a:ext uri="{FF2B5EF4-FFF2-40B4-BE49-F238E27FC236}">
                <a16:creationId xmlns:a16="http://schemas.microsoft.com/office/drawing/2014/main" id="{3DE8C597-FF3A-4E4D-AB1E-6CE2E84064E0}"/>
              </a:ext>
            </a:extLst>
          </p:cNvPr>
          <p:cNvSpPr/>
          <p:nvPr userDrawn="1"/>
        </p:nvSpPr>
        <p:spPr>
          <a:xfrm rot="16200000">
            <a:off x="3810363" y="-3676535"/>
            <a:ext cx="1218476" cy="8839202"/>
          </a:xfrm>
          <a:prstGeom prst="rect">
            <a:avLst/>
          </a:prstGeom>
          <a:gradFill>
            <a:gsLst>
              <a:gs pos="1000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Tree>
    <p:extLst>
      <p:ext uri="{BB962C8B-B14F-4D97-AF65-F5344CB8AC3E}">
        <p14:creationId xmlns:p14="http://schemas.microsoft.com/office/powerpoint/2010/main" val="1309998916"/>
      </p:ext>
    </p:extLst>
  </p:cSld>
  <p:clrMap bg1="lt1" tx1="dk1" bg2="lt2" tx2="dk2" accent1="accent1" accent2="accent2" accent3="accent3" accent4="accent4" accent5="accent5" accent6="accent6" hlink="hlink" folHlink="folHlink"/>
  <p:sldLayoutIdLst>
    <p:sldLayoutId id="2147483935" r:id="rId1"/>
    <p:sldLayoutId id="2147483977" r:id="rId2"/>
  </p:sldLayoutIdLst>
  <p:hf hdr="0" ftr="0" dt="0"/>
  <p:txStyles>
    <p:titleStyle>
      <a:lvl1pPr algn="l" defTabSz="914378"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892" indent="-342892" algn="l" defTabSz="914378"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378"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378"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CCFD2CA1-F53C-48A7-BCF6-D0170E0EB42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d-ID"/>
              <a:t>Klik untuk mengedit gaya judul Master</a:t>
            </a:r>
          </a:p>
        </p:txBody>
      </p:sp>
      <p:sp>
        <p:nvSpPr>
          <p:cNvPr id="3" name="Tampungan Teks 2">
            <a:extLst>
              <a:ext uri="{FF2B5EF4-FFF2-40B4-BE49-F238E27FC236}">
                <a16:creationId xmlns:a16="http://schemas.microsoft.com/office/drawing/2014/main" id="{BCE0691E-052C-46E5-B8F6-53E8640DDE4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5106D83B-9249-422A-958F-4A0ED6A08CA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188871-8791-474E-A1D8-5BCAEA0EE21A}" type="datetimeFigureOut">
              <a:rPr lang="id-ID" smtClean="0"/>
              <a:t>07/12/2021</a:t>
            </a:fld>
            <a:endParaRPr lang="id-ID"/>
          </a:p>
        </p:txBody>
      </p:sp>
      <p:sp>
        <p:nvSpPr>
          <p:cNvPr id="5" name="Tampungan Kaki 4">
            <a:extLst>
              <a:ext uri="{FF2B5EF4-FFF2-40B4-BE49-F238E27FC236}">
                <a16:creationId xmlns:a16="http://schemas.microsoft.com/office/drawing/2014/main" id="{FD150B02-C5C4-45DD-AB85-4379367250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Tree>
    <p:extLst>
      <p:ext uri="{BB962C8B-B14F-4D97-AF65-F5344CB8AC3E}">
        <p14:creationId xmlns:p14="http://schemas.microsoft.com/office/powerpoint/2010/main" val="163019984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4" r:id="rId3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71799" y="0"/>
            <a:ext cx="323863" cy="5143500"/>
          </a:xfrm>
          <a:prstGeom prst="rect">
            <a:avLst/>
          </a:prstGeom>
        </p:spPr>
      </p:pic>
    </p:spTree>
    <p:extLst>
      <p:ext uri="{BB962C8B-B14F-4D97-AF65-F5344CB8AC3E}">
        <p14:creationId xmlns:p14="http://schemas.microsoft.com/office/powerpoint/2010/main" val="37956444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177" r:id="rId26"/>
  </p:sldLayoutIdLst>
  <p:hf hdr="0" ftr="0" dt="0"/>
  <p:txStyles>
    <p:titleStyle>
      <a:lvl1pPr algn="l" defTabSz="914378"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892" indent="-342892" algn="l" defTabSz="914378"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378"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378"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4572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71799" y="0"/>
            <a:ext cx="323863" cy="5143500"/>
          </a:xfrm>
          <a:prstGeom prst="rect">
            <a:avLst/>
          </a:prstGeom>
        </p:spPr>
      </p:pic>
    </p:spTree>
    <p:extLst>
      <p:ext uri="{BB962C8B-B14F-4D97-AF65-F5344CB8AC3E}">
        <p14:creationId xmlns:p14="http://schemas.microsoft.com/office/powerpoint/2010/main" val="221065803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8" r:id="rId5"/>
  </p:sldLayoutIdLst>
  <p:hf hdr="0" ftr="0" dt="0"/>
  <p:txStyles>
    <p:titleStyle>
      <a:lvl1pPr algn="l" defTabSz="914378"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892" indent="-342892" algn="l" defTabSz="914378"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378"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378"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494722" y="4671022"/>
            <a:ext cx="37337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0772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7494"/>
          <a:stretch/>
        </p:blipFill>
        <p:spPr>
          <a:xfrm>
            <a:off x="7010404" y="4665757"/>
            <a:ext cx="800096" cy="256751"/>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0" y="4587773"/>
            <a:ext cx="966136" cy="412718"/>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8167829" y="4692015"/>
            <a:ext cx="533387"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F4C0DE-AD5D-384D-889A-1E03E29C8526}"/>
              </a:ext>
            </a:extLst>
          </p:cNvPr>
          <p:cNvSpPr/>
          <p:nvPr userDrawn="1"/>
        </p:nvSpPr>
        <p:spPr>
          <a:xfrm>
            <a:off x="-76199" y="0"/>
            <a:ext cx="9220200" cy="5162550"/>
          </a:xfrm>
          <a:prstGeom prst="rect">
            <a:avLst/>
          </a:prstGeom>
          <a:gradFill flip="none" rotWithShape="1">
            <a:gsLst>
              <a:gs pos="21000">
                <a:schemeClr val="accent1">
                  <a:lumMod val="40000"/>
                  <a:lumOff val="60000"/>
                </a:schemeClr>
              </a:gs>
              <a:gs pos="84000">
                <a:srgbClr val="0070C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342907" y="1489542"/>
            <a:ext cx="8458186" cy="1246495"/>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7500">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1798" y="0"/>
            <a:ext cx="323863" cy="5143500"/>
          </a:xfrm>
          <a:prstGeom prst="rect">
            <a:avLst/>
          </a:prstGeom>
        </p:spPr>
      </p:pic>
    </p:spTree>
    <p:extLst>
      <p:ext uri="{BB962C8B-B14F-4D97-AF65-F5344CB8AC3E}">
        <p14:creationId xmlns:p14="http://schemas.microsoft.com/office/powerpoint/2010/main" val="1748991725"/>
      </p:ext>
    </p:extLst>
  </p:cSld>
  <p:clrMap bg1="lt1" tx1="dk1" bg2="lt2" tx2="dk2" accent1="accent1" accent2="accent2" accent3="accent3" accent4="accent4" accent5="accent5" accent6="accent6" hlink="hlink" folHlink="folHlink"/>
  <p:sldLayoutIdLst>
    <p:sldLayoutId id="2147484059" r:id="rId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houstonfairhousing.org/file-a-complaint" TargetMode="External"/><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hyperlink" Target="http://www.houstonfairhousing.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pps.twc.state.tx.us/HDISS/hdiss?execution=e1s1" TargetMode="External"/><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hyperlink" Target="https://www.hud.gov/program_offices/fair_housing_equal_opp/online-complaint" TargetMode="External"/><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hyperlink" Target="https://www.hud.gov/program_offices/fair_housing_equal_op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hyperlink" Target="https://houstontx.gov/housing/fair-housing/index.html" TargetMode="External"/><Relationship Id="rId2" Type="http://schemas.openxmlformats.org/officeDocument/2006/relationships/notesSlide" Target="../notesSlides/notesSlide14.xml"/><Relationship Id="rId1" Type="http://schemas.openxmlformats.org/officeDocument/2006/relationships/slideLayout" Target="../slideLayouts/slideLayout9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fairhousingresourcecenter.wordpress.com/" TargetMode="External"/><Relationship Id="rId2" Type="http://schemas.openxmlformats.org/officeDocument/2006/relationships/notesSlide" Target="../notesSlides/notesSlide15.xml"/><Relationship Id="rId1" Type="http://schemas.openxmlformats.org/officeDocument/2006/relationships/slideLayout" Target="../slideLayouts/slideLayout9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www.hud.gov/program_offices/fair_housing_equal_opp/marketing" TargetMode="External"/><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hyperlink" Target="https://ranww.org/documents/resources/fairhousingterms.sflb.pdf" TargetMode="External"/><Relationship Id="rId2" Type="http://schemas.openxmlformats.org/officeDocument/2006/relationships/notesSlide" Target="../notesSlides/notesSlide18.xml"/><Relationship Id="rId1" Type="http://schemas.openxmlformats.org/officeDocument/2006/relationships/slideLayout" Target="../slideLayouts/slideLayout9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31rj2t7" TargetMode="External"/><Relationship Id="rId2" Type="http://schemas.openxmlformats.org/officeDocument/2006/relationships/notesSlide" Target="../notesSlides/notesSlide21.xml"/><Relationship Id="rId1" Type="http://schemas.openxmlformats.org/officeDocument/2006/relationships/slideLayout" Target="../slideLayouts/slideLayout91.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hyperlink" Target="https://www.understandinghouston.org/blog/legacy-of-redlining-in-houst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hyperlink" Target="https://mycity.maps.arcgis.com/apps/webappviewer/index.html?id=cf898b52e6b54762813ab09057034042" TargetMode="External"/><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hyperlink" Target="https://ipropertymanagement.com/laws/texas-eviction-process" TargetMode="External"/><Relationship Id="rId2" Type="http://schemas.openxmlformats.org/officeDocument/2006/relationships/notesSlide" Target="../notesSlides/notesSlide26.xml"/><Relationship Id="rId1" Type="http://schemas.openxmlformats.org/officeDocument/2006/relationships/slideLayout" Target="../slideLayouts/slideLayout9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hyperlink" Target="https://www.justice.gov/crt/fair-housing-act-1" TargetMode="External"/><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9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152.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80.xml"/></Relationships>
</file>

<file path=ppt/slides/_rels/slide67.xml.rels><?xml version="1.0" encoding="UTF-8" standalone="yes"?>
<Relationships xmlns="http://schemas.openxmlformats.org/package/2006/relationships"><Relationship Id="rId3" Type="http://schemas.openxmlformats.org/officeDocument/2006/relationships/hyperlink" Target="https://www.januaryadvisors.com/why-houston-should-care-about-evictions/" TargetMode="External"/><Relationship Id="rId2" Type="http://schemas.openxmlformats.org/officeDocument/2006/relationships/notesSlide" Target="../notesSlides/notesSlide67.xml"/><Relationship Id="rId1" Type="http://schemas.openxmlformats.org/officeDocument/2006/relationships/slideLayout" Target="../slideLayouts/slideLayout180.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0.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hyperlink" Target="mailto:fairhousing@houstontx.gov"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hyperlink" Target="http://www.youtube.com/watch?v-toSowgJb3PM" TargetMode="External"/><Relationship Id="rId4" Type="http://schemas.openxmlformats.org/officeDocument/2006/relationships/hyperlink" Target="https://www.youtube.com/watch?v=cyahBccVxm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30.xml"/><Relationship Id="rId5" Type="http://schemas.openxmlformats.org/officeDocument/2006/relationships/image" Target="../media/image64.jpe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149.xml"/><Relationship Id="rId5" Type="http://schemas.openxmlformats.org/officeDocument/2006/relationships/image" Target="../media/image67.jpeg"/><Relationship Id="rId4" Type="http://schemas.openxmlformats.org/officeDocument/2006/relationships/image" Target="../media/image66.jpe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127.xml"/><Relationship Id="rId5" Type="http://schemas.openxmlformats.org/officeDocument/2006/relationships/image" Target="../media/image70.jpeg"/><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127.xml"/><Relationship Id="rId5" Type="http://schemas.openxmlformats.org/officeDocument/2006/relationships/image" Target="../media/image73.jpe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12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2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2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127.xml"/><Relationship Id="rId5" Type="http://schemas.openxmlformats.org/officeDocument/2006/relationships/image" Target="../media/image88.jpeg"/><Relationship Id="rId4" Type="http://schemas.openxmlformats.org/officeDocument/2006/relationships/image" Target="../media/image87.jpeg"/></Relationships>
</file>

<file path=ppt/slides/_rels/slide7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79.xml"/><Relationship Id="rId1" Type="http://schemas.openxmlformats.org/officeDocument/2006/relationships/slideLayout" Target="../slideLayouts/slideLayout127.xml"/><Relationship Id="rId5" Type="http://schemas.openxmlformats.org/officeDocument/2006/relationships/image" Target="../media/image91.jpeg"/><Relationship Id="rId4"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hyperlink" Target="https://tyla.org/resource/tenants-rights-handbook/" TargetMode="External"/><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tyla.org/resource/tenants-rights-handbook-spanish/"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12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3" Type="http://schemas.openxmlformats.org/officeDocument/2006/relationships/hyperlink" Target="http://www.houstontx.gov/housing/fair-housing.html" TargetMode="External"/><Relationship Id="rId2" Type="http://schemas.openxmlformats.org/officeDocument/2006/relationships/notesSlide" Target="../notesSlides/notesSlide84.xml"/><Relationship Id="rId1" Type="http://schemas.openxmlformats.org/officeDocument/2006/relationships/slideLayout" Target="../slideLayouts/slideLayout9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rsegi Panjang 19">
            <a:extLst>
              <a:ext uri="{FF2B5EF4-FFF2-40B4-BE49-F238E27FC236}">
                <a16:creationId xmlns:a16="http://schemas.microsoft.com/office/drawing/2014/main" id="{163343DA-F03C-4FBE-815F-E6EEF85F8F84}"/>
              </a:ext>
              <a:ext uri="{C183D7F6-B498-43B3-948B-1728B52AA6E4}">
                <adec:decorative xmlns:adec="http://schemas.microsoft.com/office/drawing/2017/decorative" val="0"/>
              </a:ext>
            </a:extLst>
          </p:cNvPr>
          <p:cNvSpPr/>
          <p:nvPr/>
        </p:nvSpPr>
        <p:spPr>
          <a:xfrm rot="10800000">
            <a:off x="0" y="142103"/>
            <a:ext cx="8835081" cy="1204784"/>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5" name="Title 4">
            <a:extLst>
              <a:ext uri="{FF2B5EF4-FFF2-40B4-BE49-F238E27FC236}">
                <a16:creationId xmlns:a16="http://schemas.microsoft.com/office/drawing/2014/main" id="{803F5268-A747-174E-95FD-D935903EB2A6}"/>
              </a:ext>
            </a:extLst>
          </p:cNvPr>
          <p:cNvSpPr>
            <a:spLocks noGrp="1"/>
          </p:cNvSpPr>
          <p:nvPr>
            <p:ph type="title"/>
          </p:nvPr>
        </p:nvSpPr>
        <p:spPr>
          <a:xfrm>
            <a:off x="308919" y="444033"/>
            <a:ext cx="8413880" cy="600922"/>
          </a:xfrm>
        </p:spPr>
        <p:txBody>
          <a:bodyPr>
            <a:noAutofit/>
          </a:bodyPr>
          <a:lstStyle/>
          <a:p>
            <a:r>
              <a:rPr lang="en-US" sz="3200"/>
              <a:t>Fair Housing Ambassador </a:t>
            </a:r>
            <a:br>
              <a:rPr lang="en-US" sz="3200"/>
            </a:br>
            <a:r>
              <a:rPr lang="en-US" sz="3200"/>
              <a:t>Resource Guide</a:t>
            </a:r>
          </a:p>
        </p:txBody>
      </p:sp>
    </p:spTree>
    <p:custDataLst>
      <p:tags r:id="rId1"/>
    </p:custDataLst>
    <p:extLst>
      <p:ext uri="{BB962C8B-B14F-4D97-AF65-F5344CB8AC3E}">
        <p14:creationId xmlns:p14="http://schemas.microsoft.com/office/powerpoint/2010/main" val="4098968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630454" y="205979"/>
            <a:ext cx="7399867" cy="857250"/>
          </a:xfrm>
        </p:spPr>
        <p:txBody>
          <a:bodyPr/>
          <a:lstStyle/>
          <a:p>
            <a:r>
              <a:rPr lang="en-US" sz="3600" dirty="0">
                <a:latin typeface="Arial Black" panose="020B0A04020102020204" pitchFamily="34" charset="0"/>
              </a:rPr>
              <a:t>Greater Houston Fair Housing Center</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10</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1" name="Content Placeholder 6">
            <a:extLst>
              <a:ext uri="{FF2B5EF4-FFF2-40B4-BE49-F238E27FC236}">
                <a16:creationId xmlns:a16="http://schemas.microsoft.com/office/drawing/2014/main" id="{B34A70CB-8F8A-43B6-BD83-4BD8A7BF376A}"/>
              </a:ext>
            </a:extLst>
          </p:cNvPr>
          <p:cNvSpPr txBox="1">
            <a:spLocks/>
          </p:cNvSpPr>
          <p:nvPr/>
        </p:nvSpPr>
        <p:spPr>
          <a:xfrm>
            <a:off x="0" y="1633933"/>
            <a:ext cx="8229600" cy="3235855"/>
          </a:xfrm>
          <a:prstGeom prst="rect">
            <a:avLst/>
          </a:prstGeom>
        </p:spPr>
        <p:txBody>
          <a:bodyPr>
            <a:normAutofit fontScale="925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42959" lvl="1" indent="-228600">
              <a:lnSpc>
                <a:spcPct val="107000"/>
              </a:lnSpc>
              <a:spcBef>
                <a:spcPts val="0"/>
              </a:spcBef>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Who can apply: Residents of the Greater Houston metropolitan area</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742959" lvl="1" indent="-228600">
              <a:lnSpc>
                <a:spcPct val="107000"/>
              </a:lnSpc>
              <a:spcBef>
                <a:spcPts val="0"/>
              </a:spcBef>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To file a complaint call for an initial phone interview and/or schedule an appointment, </a:t>
            </a:r>
            <a:r>
              <a:rPr lang="en-US" sz="2200" i="1">
                <a:latin typeface="Calibri" panose="020F0502020204030204" pitchFamily="34" charset="0"/>
                <a:ea typeface="Times New Roman" panose="02020603050405020304" pitchFamily="18" charset="0"/>
                <a:cs typeface="Times New Roman" panose="02020603050405020304" pitchFamily="18" charset="0"/>
              </a:rPr>
              <a:t>or</a:t>
            </a:r>
            <a:r>
              <a:rPr lang="en-US" sz="2200">
                <a:latin typeface="Calibri" panose="020F0502020204030204" pitchFamily="34" charset="0"/>
                <a:ea typeface="Times New Roman" panose="02020603050405020304" pitchFamily="18" charset="0"/>
                <a:cs typeface="Times New Roman" panose="02020603050405020304" pitchFamily="18" charset="0"/>
              </a:rPr>
              <a:t> complete the online form. </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742959" lvl="1" indent="-228600">
              <a:lnSpc>
                <a:spcPct val="107000"/>
              </a:lnSpc>
              <a:spcBef>
                <a:spcPts val="0"/>
              </a:spcBef>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You must submit your complaint within one calendar year of the date of discrimination. </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742959" lvl="1" indent="-228600">
              <a:lnSpc>
                <a:spcPct val="107000"/>
              </a:lnSpc>
              <a:spcBef>
                <a:spcPts val="0"/>
              </a:spcBef>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Phone: (713) 641-3247</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742959" lvl="1" indent="-228600">
              <a:lnSpc>
                <a:spcPct val="107000"/>
              </a:lnSpc>
              <a:spcBef>
                <a:spcPts val="0"/>
              </a:spcBef>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Online Form: </a:t>
            </a:r>
            <a:r>
              <a:rPr lang="en-US" sz="2200" u="sng">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https://www.houstonfairhousing.org/file-a-complaint</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742959" lvl="1" indent="-228600">
              <a:lnSpc>
                <a:spcPct val="107000"/>
              </a:lnSpc>
              <a:spcBef>
                <a:spcPts val="0"/>
              </a:spcBef>
              <a:spcAft>
                <a:spcPts val="800"/>
              </a:spcAft>
              <a:buFont typeface="Symbol" panose="05050102010706020507" pitchFamily="18" charset="2"/>
              <a:buChar char=""/>
            </a:pPr>
            <a:r>
              <a:rPr lang="en-US" sz="2200">
                <a:latin typeface="Calibri" panose="020F0502020204030204" pitchFamily="34" charset="0"/>
                <a:ea typeface="Times New Roman" panose="02020603050405020304" pitchFamily="18" charset="0"/>
                <a:cs typeface="Times New Roman" panose="02020603050405020304" pitchFamily="18" charset="0"/>
              </a:rPr>
              <a:t>Website: </a:t>
            </a:r>
            <a:r>
              <a:rPr lang="en-US" sz="2200" u="sng">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4"/>
              </a:rPr>
              <a:t>http://www.houstonfairhousing.org</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500">
              <a:solidFill>
                <a:schemeClr val="tx1"/>
              </a:solidFill>
            </a:endParaRPr>
          </a:p>
        </p:txBody>
      </p:sp>
    </p:spTree>
    <p:extLst>
      <p:ext uri="{BB962C8B-B14F-4D97-AF65-F5344CB8AC3E}">
        <p14:creationId xmlns:p14="http://schemas.microsoft.com/office/powerpoint/2010/main" val="2650899204"/>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582328" y="167478"/>
            <a:ext cx="8229600" cy="857250"/>
          </a:xfrm>
        </p:spPr>
        <p:txBody>
          <a:bodyPr/>
          <a:lstStyle/>
          <a:p>
            <a:r>
              <a:rPr lang="en-US" sz="3600" dirty="0">
                <a:latin typeface="Arial Black" panose="020B0A04020102020204" pitchFamily="34" charset="0"/>
              </a:rPr>
              <a:t>Texas Workforce Commission, Civil Rights Division</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306672" y="1607078"/>
            <a:ext cx="8229600" cy="3235855"/>
          </a:xfrm>
        </p:spPr>
        <p:txBody>
          <a:bodyPr>
            <a:normAutofit/>
          </a:bodyPr>
          <a:lstStyle/>
          <a:p>
            <a:pPr marL="1143000" marR="0" lvl="2"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Who can apply: Residents of Texas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must submit your complaint within one calendar year of the date of discrimination.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Complaints must be filed via an online form: </a:t>
            </a: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https://apps.twc.state.tx.us/HDISS/hdiss?execution=e1s1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Complaints cannot be provided over the telephone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For questions: (512) 463-2642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Website: https://www.twc.texas.gov/partners/housing-discrimination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11</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2092236452"/>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620830" y="205979"/>
            <a:ext cx="8229600" cy="857250"/>
          </a:xfrm>
        </p:spPr>
        <p:txBody>
          <a:bodyPr/>
          <a:lstStyle/>
          <a:p>
            <a:r>
              <a:rPr lang="en-US" sz="3600" dirty="0">
                <a:latin typeface="Arial Black" panose="020B0A04020102020204" pitchFamily="34" charset="0"/>
              </a:rPr>
              <a:t>U.S. Department of Housing and Urban Development (HUD)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12</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3" name="Content Placeholder 2">
            <a:extLst>
              <a:ext uri="{FF2B5EF4-FFF2-40B4-BE49-F238E27FC236}">
                <a16:creationId xmlns:a16="http://schemas.microsoft.com/office/drawing/2014/main" id="{82609659-701D-450B-8116-DD2CD32EF3B8}"/>
              </a:ext>
            </a:extLst>
          </p:cNvPr>
          <p:cNvSpPr>
            <a:spLocks noGrp="1"/>
          </p:cNvSpPr>
          <p:nvPr>
            <p:ph idx="1"/>
          </p:nvPr>
        </p:nvSpPr>
        <p:spPr>
          <a:xfrm>
            <a:off x="-259704" y="1543049"/>
            <a:ext cx="8229600" cy="3394472"/>
          </a:xfrm>
        </p:spPr>
        <p:txBody>
          <a:bodyPr/>
          <a:lstStyle/>
          <a:p>
            <a:pPr marL="1143000" marR="0" lvl="2" indent="-2286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Who can apply: All U.S. residents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You must submit your complaint within one calendar year of the date of discrimination.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Complaints can be filed online, through email, through the mail or by phone. More information here: </a:t>
            </a:r>
            <a:r>
              <a:rPr lang="en-US" sz="18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https://www.hud.gov/program_offices/fair_housing_equal_opp/online-complaint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Complaints cannot be provided over the telephone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For questions: (512) 463-2642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Website: </a:t>
            </a:r>
            <a:r>
              <a:rPr lang="en-US" sz="18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https://www.hud.gov/program_offices/fair_housing_equal_opp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3104147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143062" cy="1754326"/>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3. Outreach Materials </a:t>
            </a:r>
          </a:p>
        </p:txBody>
      </p:sp>
    </p:spTree>
    <p:extLst>
      <p:ext uri="{BB962C8B-B14F-4D97-AF65-F5344CB8AC3E}">
        <p14:creationId xmlns:p14="http://schemas.microsoft.com/office/powerpoint/2010/main" val="2721531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fontScale="90000"/>
          </a:bodyPr>
          <a:lstStyle/>
          <a:p>
            <a:r>
              <a:rPr lang="en-US" sz="3600">
                <a:latin typeface="Arial Black" panose="020B0A04020102020204" pitchFamily="34" charset="0"/>
              </a:rPr>
              <a:t>Fair Housing Marketing Outreach Materials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14</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2523066" y="1199486"/>
            <a:ext cx="6051139" cy="2189317"/>
          </a:xfrm>
          <a:prstGeom prst="rect">
            <a:avLst/>
          </a:prstGeom>
          <a:noFill/>
        </p:spPr>
        <p:txBody>
          <a:bodyPr wrap="square">
            <a:spAutoFit/>
          </a:bodyPr>
          <a:lstStyle/>
          <a:p>
            <a:pPr marL="45720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Calibri" panose="020F0502020204030204" pitchFamily="34" charset="0"/>
              </a:rPr>
              <a:t>City of Houston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u="sng">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https://houstontx.gov/housing/fair-housing/index.html</a:t>
            </a:r>
            <a:endParaRPr lang="en-US" sz="1800" u="sng">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Follow the link to find copies of all of the Fair Housing posters featured in the </a:t>
            </a:r>
            <a:r>
              <a:rPr lang="en-US" sz="1800" i="1">
                <a:effectLst/>
                <a:latin typeface="Calibri" panose="020F0502020204030204" pitchFamily="34" charset="0"/>
                <a:ea typeface="Calibri" panose="020F0502020204030204" pitchFamily="34" charset="0"/>
                <a:cs typeface="Calibri" panose="020F0502020204030204" pitchFamily="34" charset="0"/>
              </a:rPr>
              <a:t>Breaking Down Barriers</a:t>
            </a:r>
            <a:r>
              <a:rPr lang="en-US" sz="1800">
                <a:effectLst/>
                <a:latin typeface="Calibri" panose="020F0502020204030204" pitchFamily="34" charset="0"/>
                <a:ea typeface="Calibri" panose="020F0502020204030204" pitchFamily="34" charset="0"/>
                <a:cs typeface="Calibri" panose="020F0502020204030204" pitchFamily="34" charset="0"/>
              </a:rPr>
              <a:t> found in the Appendix of this document.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40"/>
              </a:spcBef>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AE68B58-A02C-4438-A673-863E5B17E6B4}"/>
              </a:ext>
            </a:extLst>
          </p:cNvPr>
          <p:cNvPicPr>
            <a:picLocks noChangeAspect="1"/>
          </p:cNvPicPr>
          <p:nvPr/>
        </p:nvPicPr>
        <p:blipFill rotWithShape="1">
          <a:blip r:embed="rId4"/>
          <a:srcRect t="1668"/>
          <a:stretch/>
        </p:blipFill>
        <p:spPr>
          <a:xfrm>
            <a:off x="457200" y="1261532"/>
            <a:ext cx="2387600" cy="3659471"/>
          </a:xfrm>
          <a:prstGeom prst="rect">
            <a:avLst/>
          </a:prstGeom>
        </p:spPr>
      </p:pic>
    </p:spTree>
    <p:extLst>
      <p:ext uri="{BB962C8B-B14F-4D97-AF65-F5344CB8AC3E}">
        <p14:creationId xmlns:p14="http://schemas.microsoft.com/office/powerpoint/2010/main" val="398242964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fontScale="90000"/>
          </a:bodyPr>
          <a:lstStyle/>
          <a:p>
            <a:r>
              <a:rPr lang="en-US" sz="3600">
                <a:latin typeface="Arial Black" panose="020B0A04020102020204" pitchFamily="34" charset="0"/>
              </a:rPr>
              <a:t>Fair Housing Marketing Outreach Materials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15</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2751665" y="1164826"/>
            <a:ext cx="6279741" cy="4172681"/>
          </a:xfrm>
          <a:prstGeom prst="rect">
            <a:avLst/>
          </a:prstGeom>
          <a:noFill/>
        </p:spPr>
        <p:txBody>
          <a:bodyPr wrap="square">
            <a:spAutoFit/>
          </a:bodyPr>
          <a:lstStyle/>
          <a:p>
            <a:pPr marL="45720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Calibri" panose="020F0502020204030204" pitchFamily="34" charset="0"/>
              </a:rPr>
              <a:t>National Fair Housing Alliance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u="sng">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https://fairhousingresourcecenter.wordpress.com/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National Fair Housing Alliance has a series of print, Radio and TV PSAs, along with Fair Housing Videos, Deaf and Hard of Hearing Videos and series of Brochures on Fair Housing.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Topics Include: Resources for Discrimination against all protected classes, Foreclosure Prevention, Diversity and Inclusion, and Predatory Lending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Translations available in the following languages: Arabic, Russian, Spanish, Chinese, Korean, Tagalog, Vietnamese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40"/>
              </a:spcBef>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185684D-3EA3-4CFC-BD0C-E315848D10BC}"/>
              </a:ext>
            </a:extLst>
          </p:cNvPr>
          <p:cNvPicPr>
            <a:picLocks noChangeAspect="1"/>
          </p:cNvPicPr>
          <p:nvPr/>
        </p:nvPicPr>
        <p:blipFill>
          <a:blip r:embed="rId4"/>
          <a:stretch>
            <a:fillRect/>
          </a:stretch>
        </p:blipFill>
        <p:spPr>
          <a:xfrm>
            <a:off x="560838" y="1227667"/>
            <a:ext cx="2571513" cy="3654537"/>
          </a:xfrm>
          <a:prstGeom prst="rect">
            <a:avLst/>
          </a:prstGeom>
        </p:spPr>
      </p:pic>
    </p:spTree>
    <p:extLst>
      <p:ext uri="{BB962C8B-B14F-4D97-AF65-F5344CB8AC3E}">
        <p14:creationId xmlns:p14="http://schemas.microsoft.com/office/powerpoint/2010/main" val="1041878812"/>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457200" y="102391"/>
            <a:ext cx="8229600" cy="857250"/>
          </a:xfrm>
        </p:spPr>
        <p:txBody>
          <a:bodyPr>
            <a:normAutofit fontScale="90000"/>
          </a:bodyPr>
          <a:lstStyle/>
          <a:p>
            <a:r>
              <a:rPr lang="en-US" sz="3600">
                <a:latin typeface="Arial Black" panose="020B0A04020102020204" pitchFamily="34" charset="0"/>
              </a:rPr>
              <a:t>Fair Housing Marketing Outreach Materials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16</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3045470" y="974326"/>
            <a:ext cx="5985935" cy="4172681"/>
          </a:xfrm>
          <a:prstGeom prst="rect">
            <a:avLst/>
          </a:prstGeom>
          <a:noFill/>
        </p:spPr>
        <p:txBody>
          <a:bodyPr wrap="square">
            <a:spAutoFit/>
          </a:bodyPr>
          <a:lstStyle/>
          <a:p>
            <a:pPr marL="457200" marR="0">
              <a:lnSpc>
                <a:spcPct val="107000"/>
              </a:lnSpc>
              <a:spcBef>
                <a:spcPts val="0"/>
              </a:spcBef>
              <a:spcAft>
                <a:spcPts val="800"/>
              </a:spcAft>
            </a:pPr>
            <a:r>
              <a:rPr lang="en-US" sz="1800" b="1">
                <a:effectLst/>
                <a:latin typeface="Calibri" panose="020F0502020204030204" pitchFamily="34" charset="0"/>
                <a:ea typeface="Times New Roman" panose="02020603050405020304" pitchFamily="18" charset="0"/>
                <a:cs typeface="Calibri" panose="020F0502020204030204" pitchFamily="34" charset="0"/>
              </a:rPr>
              <a:t>HUD’s Fair Housing and Equal Opportunity Office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http://www.hud.gov/program_offices/fair_housing_equal_opp/marketing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The FHEO marketing site has a series of print, radio and social media PSAs, as well as booklets, brochures and logos.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Topics Include: Sexual Harassment, Natural Disaster Relief, National Origin and general awareness campaigns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Translations are available in the following languages: Arabic, Chinese – Simplified, Chinese – Traditional, Korean, Russian, Spanish, Tagalog and Vietnamese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40"/>
              </a:spcBef>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02EC6BD-8D09-442F-9A76-9EF5C9888E5D}"/>
              </a:ext>
            </a:extLst>
          </p:cNvPr>
          <p:cNvPicPr>
            <a:picLocks noChangeAspect="1"/>
          </p:cNvPicPr>
          <p:nvPr/>
        </p:nvPicPr>
        <p:blipFill>
          <a:blip r:embed="rId4"/>
          <a:stretch>
            <a:fillRect/>
          </a:stretch>
        </p:blipFill>
        <p:spPr>
          <a:xfrm>
            <a:off x="524933" y="1031474"/>
            <a:ext cx="3015106" cy="3906047"/>
          </a:xfrm>
          <a:prstGeom prst="rect">
            <a:avLst/>
          </a:prstGeom>
        </p:spPr>
      </p:pic>
    </p:spTree>
    <p:extLst>
      <p:ext uri="{BB962C8B-B14F-4D97-AF65-F5344CB8AC3E}">
        <p14:creationId xmlns:p14="http://schemas.microsoft.com/office/powerpoint/2010/main" val="1936636492"/>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1754326"/>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4. Fair Housing Words and Phrases</a:t>
            </a:r>
            <a:endParaRPr lang="en-US" sz="5400" b="1" i="0"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518011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4459406" y="1475980"/>
            <a:ext cx="3632200" cy="857250"/>
          </a:xfrm>
        </p:spPr>
        <p:txBody>
          <a:bodyPr>
            <a:normAutofit fontScale="90000"/>
          </a:bodyPr>
          <a:lstStyle/>
          <a:p>
            <a:r>
              <a:rPr lang="en-US" sz="3600">
                <a:latin typeface="Arial Black" panose="020B0A04020102020204" pitchFamily="34" charset="0"/>
              </a:rPr>
              <a:t>Fair Housing Advertising Word and Phrase List</a:t>
            </a:r>
            <a:br>
              <a:rPr lang="en-US" sz="3600">
                <a:latin typeface="Arial Black" panose="020B0A04020102020204" pitchFamily="34" charset="0"/>
              </a:rPr>
            </a:br>
            <a:br>
              <a:rPr lang="en-US" sz="3600">
                <a:latin typeface="Arial Black" panose="020B0A04020102020204" pitchFamily="34" charset="0"/>
              </a:rPr>
            </a:br>
            <a:r>
              <a:rPr lang="en-US" sz="2200">
                <a:latin typeface="Arial Black" panose="020B0A04020102020204" pitchFamily="34" charset="0"/>
              </a:rPr>
              <a:t>Link: </a:t>
            </a:r>
            <a:r>
              <a:rPr lang="en-US" sz="2200">
                <a:latin typeface="Arial Black" panose="020B0A04020102020204" pitchFamily="34" charset="0"/>
                <a:hlinkClick r:id="rId3"/>
              </a:rPr>
              <a:t>https://ranww.org/documents/resources/fairhousingterms.sflb.pdf</a:t>
            </a:r>
            <a:r>
              <a:rPr lang="en-US" sz="2200">
                <a:latin typeface="Arial Black" panose="020B0A04020102020204" pitchFamily="34" charset="0"/>
              </a:rPr>
              <a:t> </a:t>
            </a:r>
            <a:endParaRPr lang="en-US" sz="3600">
              <a:latin typeface="Arial Black" panose="020B0A04020102020204" pitchFamily="34" charset="0"/>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18</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7" name="Picture 6">
            <a:extLst>
              <a:ext uri="{FF2B5EF4-FFF2-40B4-BE49-F238E27FC236}">
                <a16:creationId xmlns:a16="http://schemas.microsoft.com/office/drawing/2014/main" id="{8F20184A-6B52-4E6C-9401-BE658E91F6EB}"/>
              </a:ext>
            </a:extLst>
          </p:cNvPr>
          <p:cNvPicPr/>
          <p:nvPr/>
        </p:nvPicPr>
        <p:blipFill>
          <a:blip r:embed="rId4">
            <a:extLst>
              <a:ext uri="{28A0092B-C50C-407E-A947-70E740481C1C}">
                <a14:useLocalDpi xmlns:a14="http://schemas.microsoft.com/office/drawing/2010/main" val="0"/>
              </a:ext>
            </a:extLst>
          </a:blip>
          <a:stretch>
            <a:fillRect/>
          </a:stretch>
        </p:blipFill>
        <p:spPr>
          <a:xfrm>
            <a:off x="457201" y="-42502"/>
            <a:ext cx="3928827" cy="5083611"/>
          </a:xfrm>
          <a:prstGeom prst="rect">
            <a:avLst/>
          </a:prstGeom>
        </p:spPr>
      </p:pic>
    </p:spTree>
    <p:extLst>
      <p:ext uri="{BB962C8B-B14F-4D97-AF65-F5344CB8AC3E}">
        <p14:creationId xmlns:p14="http://schemas.microsoft.com/office/powerpoint/2010/main" val="103121839"/>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923330"/>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5. Fair Housing Maps</a:t>
            </a:r>
            <a:endParaRPr lang="en-US" sz="5400" b="1" i="0"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07722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rsegi Panjang 2">
            <a:extLst>
              <a:ext uri="{FF2B5EF4-FFF2-40B4-BE49-F238E27FC236}">
                <a16:creationId xmlns:a16="http://schemas.microsoft.com/office/drawing/2014/main" id="{F61FE538-2105-4A8A-ADDC-59553B70FF59}"/>
              </a:ext>
              <a:ext uri="{C183D7F6-B498-43B3-948B-1728B52AA6E4}">
                <adec:decorative xmlns:adec="http://schemas.microsoft.com/office/drawing/2017/decorative" val="1"/>
              </a:ext>
            </a:extLst>
          </p:cNvPr>
          <p:cNvSpPr/>
          <p:nvPr/>
        </p:nvSpPr>
        <p:spPr>
          <a:xfrm>
            <a:off x="622737" y="1176793"/>
            <a:ext cx="7898525" cy="3681453"/>
          </a:xfrm>
          <a:prstGeom prst="rect">
            <a:avLst/>
          </a:prstGeom>
          <a:gradFill>
            <a:gsLst>
              <a:gs pos="0">
                <a:srgbClr val="EC008B"/>
              </a:gs>
              <a:gs pos="99000">
                <a:srgbClr val="F3AEB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7" name="Kotak Teks 6">
            <a:extLst>
              <a:ext uri="{FF2B5EF4-FFF2-40B4-BE49-F238E27FC236}">
                <a16:creationId xmlns:a16="http://schemas.microsoft.com/office/drawing/2014/main" id="{FFE8B21E-7B61-420F-81E7-BD9D55EC1495}"/>
              </a:ext>
            </a:extLst>
          </p:cNvPr>
          <p:cNvSpPr txBox="1"/>
          <p:nvPr/>
        </p:nvSpPr>
        <p:spPr>
          <a:xfrm>
            <a:off x="512780" y="325115"/>
            <a:ext cx="4440881" cy="600164"/>
          </a:xfrm>
          <a:prstGeom prst="rect">
            <a:avLst/>
          </a:prstGeom>
          <a:noFill/>
        </p:spPr>
        <p:txBody>
          <a:bodyPr wrap="square" rtlCol="0">
            <a:spAutoFit/>
          </a:bodyPr>
          <a:lstStyle/>
          <a:p>
            <a:pPr algn="ctr" defTabSz="685800">
              <a:defRPr/>
            </a:pPr>
            <a:r>
              <a:rPr lang="en-US" sz="3300" b="1">
                <a:solidFill>
                  <a:srgbClr val="0070C0"/>
                </a:solidFill>
                <a:latin typeface="Arial Black" panose="020B0604020202020204" pitchFamily="34" charset="0"/>
                <a:cs typeface="Arial Black" panose="020B0604020202020204" pitchFamily="34" charset="0"/>
              </a:rPr>
              <a:t>Table of Contents</a:t>
            </a:r>
            <a:endParaRPr lang="id-ID" sz="3300" b="1">
              <a:solidFill>
                <a:srgbClr val="0070C0"/>
              </a:solidFill>
              <a:latin typeface="Arial Black" panose="020B0604020202020204" pitchFamily="34" charset="0"/>
              <a:cs typeface="Arial Black" panose="020B0604020202020204" pitchFamily="34" charset="0"/>
            </a:endParaRPr>
          </a:p>
        </p:txBody>
      </p:sp>
      <p:sp>
        <p:nvSpPr>
          <p:cNvPr id="12" name="Kotak Teks 11">
            <a:extLst>
              <a:ext uri="{FF2B5EF4-FFF2-40B4-BE49-F238E27FC236}">
                <a16:creationId xmlns:a16="http://schemas.microsoft.com/office/drawing/2014/main" id="{D533308F-A847-4FE3-95B8-D196440DEAF8}"/>
              </a:ext>
            </a:extLst>
          </p:cNvPr>
          <p:cNvSpPr txBox="1"/>
          <p:nvPr/>
        </p:nvSpPr>
        <p:spPr>
          <a:xfrm>
            <a:off x="871289" y="1288419"/>
            <a:ext cx="7063530" cy="3365024"/>
          </a:xfrm>
          <a:prstGeom prst="rect">
            <a:avLst/>
          </a:prstGeom>
          <a:noFill/>
        </p:spPr>
        <p:txBody>
          <a:bodyPr wrap="square" lIns="91440" tIns="45720" rIns="91440" bIns="45720" rtlCol="0" anchor="t">
            <a:spAutoFit/>
          </a:bodyPr>
          <a:lstStyle/>
          <a:p>
            <a:pPr marL="513715" indent="-513715" defTabSz="685800">
              <a:lnSpc>
                <a:spcPct val="150000"/>
              </a:lnSpc>
              <a:buFont typeface="+mj-lt"/>
              <a:buAutoNum type="arabicPeriod"/>
              <a:defRPr/>
            </a:pPr>
            <a:r>
              <a:rPr lang="en-US" b="1">
                <a:solidFill>
                  <a:prstClr val="white"/>
                </a:solidFill>
                <a:latin typeface="Arial" panose="020B0604020202020204" pitchFamily="34" charset="0"/>
                <a:ea typeface="Roboto" panose="02000000000000000000" pitchFamily="2" charset="0"/>
                <a:cs typeface="Arial" panose="020B0604020202020204" pitchFamily="34" charset="0"/>
              </a:rPr>
              <a:t>Introduction</a:t>
            </a:r>
            <a:endParaRPr lang="en-US"/>
          </a:p>
          <a:p>
            <a:pPr marL="513715" indent="-513715" defTabSz="685800">
              <a:lnSpc>
                <a:spcPct val="150000"/>
              </a:lnSpc>
              <a:buFont typeface="+mj-lt"/>
              <a:buAutoNum type="arabicPeriod"/>
              <a:defRPr/>
            </a:pPr>
            <a:r>
              <a:rPr lang="en-US" b="1">
                <a:solidFill>
                  <a:prstClr val="white"/>
                </a:solidFill>
                <a:latin typeface="Arial" panose="020B0604020202020204" pitchFamily="34" charset="0"/>
                <a:ea typeface="Roboto" panose="02000000000000000000" pitchFamily="2" charset="0"/>
                <a:cs typeface="Arial" panose="020B0604020202020204" pitchFamily="34" charset="0"/>
              </a:rPr>
              <a:t>What is Housing Discrimination?</a:t>
            </a:r>
          </a:p>
          <a:p>
            <a:pPr marL="513715" indent="-513715" defTabSz="685800">
              <a:lnSpc>
                <a:spcPct val="150000"/>
              </a:lnSpc>
              <a:buFont typeface="+mj-lt"/>
              <a:buAutoNum type="arabicPeriod"/>
              <a:defRPr/>
            </a:pPr>
            <a:r>
              <a:rPr lang="en-US" b="1">
                <a:solidFill>
                  <a:schemeClr val="bg1"/>
                </a:solidFill>
                <a:latin typeface="Arial"/>
                <a:ea typeface="Roboto"/>
                <a:cs typeface="Arial"/>
              </a:rPr>
              <a:t>Outreach Materials</a:t>
            </a:r>
            <a:endParaRPr lang="en-US" b="1">
              <a:solidFill>
                <a:schemeClr val="bg1"/>
              </a:solidFill>
              <a:latin typeface="Arial" panose="020B0604020202020204" pitchFamily="34" charset="0"/>
              <a:ea typeface="Roboto" panose="02000000000000000000" pitchFamily="2" charset="0"/>
              <a:cs typeface="Arial" panose="020B0604020202020204" pitchFamily="34" charset="0"/>
            </a:endParaRPr>
          </a:p>
          <a:p>
            <a:pPr marL="513715" indent="-513715" defTabSz="685800">
              <a:lnSpc>
                <a:spcPct val="150000"/>
              </a:lnSpc>
              <a:buFont typeface="+mj-lt"/>
              <a:buAutoNum type="arabicPeriod"/>
              <a:defRPr/>
            </a:pPr>
            <a:r>
              <a:rPr lang="en-US" b="1">
                <a:solidFill>
                  <a:schemeClr val="bg1"/>
                </a:solidFill>
                <a:latin typeface="Arial"/>
                <a:ea typeface="Roboto"/>
                <a:cs typeface="Arial"/>
              </a:rPr>
              <a:t>Fair Housing Words and Phrases</a:t>
            </a:r>
          </a:p>
          <a:p>
            <a:pPr marL="513715" indent="-513715" defTabSz="685800">
              <a:lnSpc>
                <a:spcPct val="150000"/>
              </a:lnSpc>
              <a:buFont typeface="+mj-lt"/>
              <a:buAutoNum type="arabicPeriod"/>
              <a:defRPr/>
            </a:pPr>
            <a:r>
              <a:rPr lang="en-US" b="1">
                <a:solidFill>
                  <a:schemeClr val="bg1"/>
                </a:solidFill>
                <a:latin typeface="Arial"/>
                <a:ea typeface="Roboto"/>
                <a:cs typeface="Arial"/>
              </a:rPr>
              <a:t>Fair Housing Maps</a:t>
            </a:r>
            <a:endParaRPr lang="en-US">
              <a:solidFill>
                <a:schemeClr val="bg1"/>
              </a:solidFill>
              <a:latin typeface="Calibri" panose="020F0502020204030204"/>
              <a:ea typeface="Roboto"/>
              <a:cs typeface="Calibri" panose="020F0502020204030204"/>
            </a:endParaRPr>
          </a:p>
          <a:p>
            <a:pPr marL="513715" indent="-513715" defTabSz="685800">
              <a:lnSpc>
                <a:spcPct val="150000"/>
              </a:lnSpc>
              <a:buFont typeface="+mj-lt"/>
              <a:buAutoNum type="arabicPeriod"/>
              <a:defRPr/>
            </a:pPr>
            <a:r>
              <a:rPr lang="en-US" b="1">
                <a:solidFill>
                  <a:schemeClr val="bg1"/>
                </a:solidFill>
                <a:latin typeface="Arial"/>
                <a:ea typeface="Roboto"/>
                <a:cs typeface="Arial"/>
              </a:rPr>
              <a:t>Eviction Flowchart</a:t>
            </a:r>
          </a:p>
          <a:p>
            <a:pPr marL="513715" indent="-513715" defTabSz="685800">
              <a:lnSpc>
                <a:spcPct val="150000"/>
              </a:lnSpc>
              <a:buFont typeface="+mj-lt"/>
              <a:buAutoNum type="arabicPeriod"/>
              <a:defRPr/>
            </a:pPr>
            <a:r>
              <a:rPr lang="en-US" b="1">
                <a:solidFill>
                  <a:schemeClr val="bg1"/>
                </a:solidFill>
                <a:latin typeface="Arial"/>
                <a:ea typeface="Roboto"/>
                <a:cs typeface="Arial"/>
              </a:rPr>
              <a:t>Fair Housing Laws and Regulations</a:t>
            </a:r>
          </a:p>
          <a:p>
            <a:pPr marL="513715" indent="-513715" defTabSz="685800">
              <a:lnSpc>
                <a:spcPct val="150000"/>
              </a:lnSpc>
              <a:buFont typeface="+mj-lt"/>
              <a:buAutoNum type="arabicPeriod"/>
              <a:defRPr/>
            </a:pPr>
            <a:r>
              <a:rPr lang="en-US" b="1">
                <a:solidFill>
                  <a:schemeClr val="bg1"/>
                </a:solidFill>
                <a:latin typeface="Arial"/>
                <a:ea typeface="Roboto"/>
                <a:cs typeface="Arial"/>
              </a:rPr>
              <a:t>Appendix</a:t>
            </a:r>
            <a:endParaRPr lang="en-US" b="1">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002832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dirty="0">
                <a:latin typeface="Arial Black" panose="020B0A04020102020204" pitchFamily="34" charset="0"/>
              </a:rPr>
              <a:t>Houston Fair Housing Maps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5A3AC7E6-64F7-41A0-8BFE-4E3E93ADB983}"/>
              </a:ext>
            </a:extLst>
          </p:cNvPr>
          <p:cNvSpPr txBox="1"/>
          <p:nvPr/>
        </p:nvSpPr>
        <p:spPr>
          <a:xfrm>
            <a:off x="644893" y="1203158"/>
            <a:ext cx="7199696" cy="2031325"/>
          </a:xfrm>
          <a:prstGeom prst="rect">
            <a:avLst/>
          </a:prstGeom>
          <a:noFill/>
        </p:spPr>
        <p:txBody>
          <a:bodyPr wrap="square" rtlCol="0">
            <a:spAutoFit/>
          </a:bodyPr>
          <a:lstStyle/>
          <a:p>
            <a:r>
              <a:rPr lang="en-US" dirty="0"/>
              <a:t>In this section we have included several of the maps we use most often in our fair housing presentations that illustrate the effects housing discrimination has had in Houston. Included here are:</a:t>
            </a:r>
          </a:p>
          <a:p>
            <a:pPr marL="285750" indent="-285750">
              <a:buFont typeface="Arial" panose="020B0604020202020204" pitchFamily="34" charset="0"/>
              <a:buChar char="•"/>
            </a:pPr>
            <a:r>
              <a:rPr lang="en-US" dirty="0"/>
              <a:t>Historic Houston HOLC Map</a:t>
            </a:r>
          </a:p>
          <a:p>
            <a:pPr marL="285750" indent="-285750">
              <a:buFont typeface="Arial" panose="020B0604020202020204" pitchFamily="34" charset="0"/>
              <a:buChar char="•"/>
            </a:pPr>
            <a:r>
              <a:rPr lang="en-US" dirty="0"/>
              <a:t>HOLC Map overlain on modern Houston</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residents live by race/ethnicity</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Social Vulnerability Index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7009675"/>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Houston Fair Housing Maps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4E82729F-117E-437B-B450-E305CED522C1}"/>
              </a:ext>
            </a:extLst>
          </p:cNvPr>
          <p:cNvSpPr txBox="1"/>
          <p:nvPr/>
        </p:nvSpPr>
        <p:spPr>
          <a:xfrm>
            <a:off x="3845541" y="1017381"/>
            <a:ext cx="4626860" cy="4361771"/>
          </a:xfrm>
          <a:prstGeom prst="rect">
            <a:avLst/>
          </a:prstGeom>
          <a:noFill/>
        </p:spPr>
        <p:txBody>
          <a:bodyPr wrap="square">
            <a:spAutoFit/>
          </a:bodyPr>
          <a:lstStyle/>
          <a:p>
            <a:pPr marL="0" marR="0" indent="45720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Redlining: Historic</a:t>
            </a:r>
          </a:p>
          <a:p>
            <a:pPr marL="0" marR="0" indent="45720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Homeowners’ Loan</a:t>
            </a:r>
          </a:p>
          <a:p>
            <a:pPr marL="0" marR="0" indent="45720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Corporation (HOLC) Map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Map Legend</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dirty="0">
                <a:effectLst/>
                <a:latin typeface="Calibri" panose="020F0502020204030204" pitchFamily="34" charset="0"/>
                <a:ea typeface="Calibri" panose="020F0502020204030204" pitchFamily="34" charset="0"/>
                <a:cs typeface="Times New Roman" panose="02020603050405020304" pitchFamily="18" charset="0"/>
              </a:rPr>
              <a:t>Best: </a:t>
            </a:r>
            <a:r>
              <a:rPr lang="en-US" b="1" dirty="0">
                <a:solidFill>
                  <a:srgbClr val="A8D08D"/>
                </a:solidFill>
                <a:effectLst/>
                <a:latin typeface="Calibri" panose="020F0502020204030204" pitchFamily="34" charset="0"/>
                <a:ea typeface="Calibri" panose="020F0502020204030204" pitchFamily="34" charset="0"/>
                <a:cs typeface="Times New Roman" panose="02020603050405020304" pitchFamily="18" charset="0"/>
              </a:rPr>
              <a:t>Green</a:t>
            </a:r>
            <a:r>
              <a:rPr lang="en-US" dirty="0">
                <a:effectLst/>
                <a:latin typeface="Calibri" panose="020F0502020204030204" pitchFamily="34" charset="0"/>
                <a:ea typeface="Calibri" panose="020F0502020204030204" pitchFamily="34" charset="0"/>
                <a:cs typeface="Times New Roman" panose="02020603050405020304" pitchFamily="18" charset="0"/>
              </a:rPr>
              <a:t>, Still Desirable: </a:t>
            </a:r>
            <a:r>
              <a:rPr lang="en-US" b="1"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Blue</a:t>
            </a:r>
            <a:endParaRPr lang="en-US" b="1" dirty="0">
              <a:solidFill>
                <a:srgbClr val="5B9BD5"/>
              </a:solidFill>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dirty="0">
                <a:effectLst/>
                <a:latin typeface="Calibri" panose="020F0502020204030204" pitchFamily="34" charset="0"/>
                <a:ea typeface="Calibri" panose="020F0502020204030204" pitchFamily="34" charset="0"/>
                <a:cs typeface="Times New Roman" panose="02020603050405020304" pitchFamily="18" charset="0"/>
              </a:rPr>
              <a:t>Declining: </a:t>
            </a:r>
            <a:r>
              <a:rPr lang="en-US" b="1" dirty="0">
                <a:solidFill>
                  <a:srgbClr val="FFD966"/>
                </a:solidFill>
                <a:effectLst/>
                <a:latin typeface="Calibri" panose="020F0502020204030204" pitchFamily="34" charset="0"/>
                <a:ea typeface="Calibri" panose="020F0502020204030204" pitchFamily="34" charset="0"/>
                <a:cs typeface="Times New Roman" panose="02020603050405020304" pitchFamily="18" charset="0"/>
              </a:rPr>
              <a:t>Yellow</a:t>
            </a:r>
            <a:r>
              <a:rPr lang="en-US" dirty="0">
                <a:effectLst/>
                <a:latin typeface="Calibri" panose="020F0502020204030204" pitchFamily="34" charset="0"/>
                <a:ea typeface="Calibri" panose="020F0502020204030204" pitchFamily="34" charset="0"/>
                <a:cs typeface="Times New Roman" panose="02020603050405020304" pitchFamily="18" charset="0"/>
              </a:rPr>
              <a:t>, Hazardous: </a:t>
            </a:r>
            <a:r>
              <a:rPr lang="en-U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Red</a:t>
            </a:r>
          </a:p>
          <a:p>
            <a:pPr indent="457200">
              <a:lnSpc>
                <a:spcPct val="107000"/>
              </a:lnSpc>
            </a:pP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For more information on redlining and the</a:t>
            </a:r>
          </a:p>
          <a:p>
            <a:pPr indent="457200">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HOLC maps’ impact on segregation in American</a:t>
            </a:r>
          </a:p>
          <a:p>
            <a:pPr indent="457200">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cities: </a:t>
            </a: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https://bit.ly/31rj2t7</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Houston HOLC map">
            <a:extLst>
              <a:ext uri="{FF2B5EF4-FFF2-40B4-BE49-F238E27FC236}">
                <a16:creationId xmlns:a16="http://schemas.microsoft.com/office/drawing/2014/main" id="{8D2CCA06-57D9-4B3A-A306-ECD5B12B3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41396"/>
            <a:ext cx="3625571" cy="3257349"/>
          </a:xfrm>
          <a:prstGeom prst="rect">
            <a:avLst/>
          </a:prstGeom>
        </p:spPr>
      </p:pic>
    </p:spTree>
    <p:extLst>
      <p:ext uri="{BB962C8B-B14F-4D97-AF65-F5344CB8AC3E}">
        <p14:creationId xmlns:p14="http://schemas.microsoft.com/office/powerpoint/2010/main" val="3513733805"/>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Houston Fair Housing Maps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36979709-882B-47F8-B367-E4D990F3B74A}"/>
              </a:ext>
            </a:extLst>
          </p:cNvPr>
          <p:cNvPicPr/>
          <p:nvPr/>
        </p:nvPicPr>
        <p:blipFill rotWithShape="1">
          <a:blip r:embed="rId3"/>
          <a:srcRect l="-994" t="24589" r="18868" b="1808"/>
          <a:stretch/>
        </p:blipFill>
        <p:spPr bwMode="auto">
          <a:xfrm>
            <a:off x="671599" y="1059658"/>
            <a:ext cx="3451225" cy="368300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lc="http://schemas.openxmlformats.org/drawingml/2006/lockedCanvas"/>
            </a:ext>
          </a:extLst>
        </p:spPr>
      </p:pic>
      <p:sp>
        <p:nvSpPr>
          <p:cNvPr id="11" name="TextBox 10">
            <a:extLst>
              <a:ext uri="{FF2B5EF4-FFF2-40B4-BE49-F238E27FC236}">
                <a16:creationId xmlns:a16="http://schemas.microsoft.com/office/drawing/2014/main" id="{4E82729F-117E-437B-B450-E305CED522C1}"/>
              </a:ext>
            </a:extLst>
          </p:cNvPr>
          <p:cNvSpPr txBox="1"/>
          <p:nvPr/>
        </p:nvSpPr>
        <p:spPr>
          <a:xfrm>
            <a:off x="3845541" y="1017381"/>
            <a:ext cx="5073270" cy="4092595"/>
          </a:xfrm>
          <a:prstGeom prst="rect">
            <a:avLst/>
          </a:prstGeom>
          <a:noFill/>
        </p:spPr>
        <p:txBody>
          <a:bodyPr wrap="square">
            <a:spAutoFit/>
          </a:bodyPr>
          <a:lstStyle/>
          <a:p>
            <a:pPr marL="0" marR="0" indent="45720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Redlining and Houston Today</a:t>
            </a:r>
          </a:p>
          <a:p>
            <a:pPr marL="0" marR="0" indent="457200">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Hatched areas indicate neighborhoods</a:t>
            </a:r>
          </a:p>
          <a:p>
            <a:pPr indent="457200">
              <a:lnSpc>
                <a:spcPct val="107000"/>
              </a:lnSpc>
            </a:pPr>
            <a:r>
              <a:rPr lang="en-US" b="1" dirty="0">
                <a:latin typeface="Calibri" panose="020F0502020204030204" pitchFamily="34" charset="0"/>
                <a:ea typeface="Calibri" panose="020F0502020204030204" pitchFamily="34" charset="0"/>
                <a:cs typeface="Times New Roman" panose="02020603050405020304" pitchFamily="18" charset="0"/>
              </a:rPr>
              <a:t>that as of 2017 are majority minority.</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Source: Source: 2017 American Community Survey, 5-Year; Rogers, Susan,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OffCite</a:t>
            </a:r>
            <a:r>
              <a:rPr lang="en-US" sz="1600" dirty="0">
                <a:effectLst/>
                <a:latin typeface="Calibri" panose="020F0502020204030204" pitchFamily="34" charset="0"/>
                <a:ea typeface="Calibri" panose="020F0502020204030204" pitchFamily="34" charset="0"/>
                <a:cs typeface="Times New Roman" panose="02020603050405020304" pitchFamily="18" charset="0"/>
              </a:rPr>
              <a:t>, “Hazardous: The Redlining of Houston Neighborhoods” </a:t>
            </a:r>
          </a:p>
          <a:p>
            <a:pPr marL="457200" marR="0">
              <a:lnSpc>
                <a:spcPct val="107000"/>
              </a:lnSpc>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For more information on the HOLC map and its impact on Houston: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https://www.understandinghouston.org/blog/legacy-of-redlining-in-houston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193484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Houston Fair Housing Maps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2" name="Picture 11">
            <a:extLst>
              <a:ext uri="{FF2B5EF4-FFF2-40B4-BE49-F238E27FC236}">
                <a16:creationId xmlns:a16="http://schemas.microsoft.com/office/drawing/2014/main" id="{E0F662B4-5A6E-4FD7-80E5-AB3807C6234C}"/>
              </a:ext>
            </a:extLst>
          </p:cNvPr>
          <p:cNvPicPr/>
          <p:nvPr/>
        </p:nvPicPr>
        <p:blipFill>
          <a:blip r:embed="rId3">
            <a:extLst>
              <a:ext uri="{28A0092B-C50C-407E-A947-70E740481C1C}">
                <a14:useLocalDpi xmlns:a14="http://schemas.microsoft.com/office/drawing/2010/main" val="0"/>
              </a:ext>
            </a:extLst>
          </a:blip>
          <a:stretch>
            <a:fillRect/>
          </a:stretch>
        </p:blipFill>
        <p:spPr>
          <a:xfrm>
            <a:off x="457200" y="963268"/>
            <a:ext cx="4391737" cy="3974253"/>
          </a:xfrm>
          <a:prstGeom prst="rect">
            <a:avLst/>
          </a:prstGeom>
        </p:spPr>
      </p:pic>
      <p:sp>
        <p:nvSpPr>
          <p:cNvPr id="14" name="TextBox 13">
            <a:extLst>
              <a:ext uri="{FF2B5EF4-FFF2-40B4-BE49-F238E27FC236}">
                <a16:creationId xmlns:a16="http://schemas.microsoft.com/office/drawing/2014/main" id="{04CCC0F9-A6C2-4124-A9EA-14094A0BA3B1}"/>
              </a:ext>
            </a:extLst>
          </p:cNvPr>
          <p:cNvSpPr txBox="1"/>
          <p:nvPr/>
        </p:nvSpPr>
        <p:spPr>
          <a:xfrm>
            <a:off x="4572000" y="1063229"/>
            <a:ext cx="3307733" cy="1758623"/>
          </a:xfrm>
          <a:prstGeom prst="rect">
            <a:avLst/>
          </a:prstGeom>
          <a:noFill/>
        </p:spPr>
        <p:txBody>
          <a:bodyPr wrap="square">
            <a:spAutoFit/>
          </a:bodyPr>
          <a:lstStyle/>
          <a:p>
            <a:pPr indent="457200">
              <a:lnSpc>
                <a:spcPct val="107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Where residents live </a:t>
            </a:r>
          </a:p>
          <a:p>
            <a:pPr indent="457200">
              <a:lnSpc>
                <a:spcPct val="107000"/>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by race/ethnicity</a:t>
            </a:r>
          </a:p>
          <a:p>
            <a:pPr indent="457200">
              <a:lnSpc>
                <a:spcPct val="107000"/>
              </a:lnSpc>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Source: 2017 American</a:t>
            </a:r>
          </a:p>
          <a:p>
            <a:pPr indent="45720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Community Survey, 5-Year</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8343321"/>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Houston Fair Housing Maps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4E82729F-117E-437B-B450-E305CED522C1}"/>
              </a:ext>
            </a:extLst>
          </p:cNvPr>
          <p:cNvSpPr txBox="1"/>
          <p:nvPr/>
        </p:nvSpPr>
        <p:spPr>
          <a:xfrm>
            <a:off x="5909599" y="1034854"/>
            <a:ext cx="2884401" cy="2623795"/>
          </a:xfrm>
          <a:prstGeom prst="rect">
            <a:avLst/>
          </a:prstGeom>
          <a:noFill/>
        </p:spPr>
        <p:txBody>
          <a:bodyPr wrap="square">
            <a:spAutoFit/>
          </a:bodyPr>
          <a:lstStyle/>
          <a:p>
            <a:pPr marL="457200" marR="0">
              <a:lnSpc>
                <a:spcPct val="107000"/>
              </a:lnSpc>
              <a:spcBef>
                <a:spcPts val="0"/>
              </a:spcBef>
              <a:spcAft>
                <a:spcPts val="800"/>
              </a:spcAft>
              <a:tabLst>
                <a:tab pos="2590800" algn="l"/>
              </a:tabLst>
            </a:pPr>
            <a:r>
              <a:rPr lang="en-US" sz="1800" b="1">
                <a:effectLst/>
                <a:latin typeface="Calibri" panose="020F0502020204030204" pitchFamily="34" charset="0"/>
                <a:ea typeface="Calibri" panose="020F0502020204030204" pitchFamily="34" charset="0"/>
                <a:cs typeface="Calibri" panose="020F0502020204030204" pitchFamily="34" charset="0"/>
              </a:rPr>
              <a:t>Social Vulnerability Index</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tabLst>
                <a:tab pos="2590800" algn="l"/>
              </a:tabLst>
            </a:pPr>
            <a:r>
              <a:rPr lang="en-US" sz="1800">
                <a:effectLst/>
                <a:latin typeface="Calibri" panose="020F0502020204030204" pitchFamily="34" charset="0"/>
                <a:ea typeface="Calibri" panose="020F0502020204030204" pitchFamily="34" charset="0"/>
                <a:cs typeface="Calibri" panose="020F0502020204030204" pitchFamily="34" charset="0"/>
                <a:hlinkClick r:id="rId3"/>
              </a:rPr>
              <a:t>https://mycity.maps.arcgis.com/apps/webappviewer/index.html?id=cf898b52e6b54762813ab09057034042</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7A9938C-780A-4511-8A84-B9F771645345}"/>
              </a:ext>
            </a:extLst>
          </p:cNvPr>
          <p:cNvPicPr/>
          <p:nvPr/>
        </p:nvPicPr>
        <p:blipFill>
          <a:blip r:embed="rId4">
            <a:extLst>
              <a:ext uri="{28A0092B-C50C-407E-A947-70E740481C1C}">
                <a14:useLocalDpi xmlns:a14="http://schemas.microsoft.com/office/drawing/2010/main" val="0"/>
              </a:ext>
            </a:extLst>
          </a:blip>
          <a:stretch>
            <a:fillRect/>
          </a:stretch>
        </p:blipFill>
        <p:spPr>
          <a:xfrm>
            <a:off x="564400" y="1034854"/>
            <a:ext cx="5606903" cy="3902668"/>
          </a:xfrm>
          <a:prstGeom prst="rect">
            <a:avLst/>
          </a:prstGeom>
        </p:spPr>
      </p:pic>
    </p:spTree>
    <p:extLst>
      <p:ext uri="{BB962C8B-B14F-4D97-AF65-F5344CB8AC3E}">
        <p14:creationId xmlns:p14="http://schemas.microsoft.com/office/powerpoint/2010/main" val="4218341686"/>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923330"/>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6. Eviction Flowchart</a:t>
            </a:r>
            <a:endParaRPr lang="en-US" sz="5400" b="1" i="0" u="none" strike="noStrike" kern="1200" cap="none" spc="0" normalizeH="0" baseline="0" noProof="0">
              <a:ln>
                <a:noFill/>
              </a:ln>
              <a:solidFill>
                <a:schemeClr val="bg1"/>
              </a:solidFill>
              <a:effectLst/>
              <a:uLnTx/>
              <a:uFillTx/>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75790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457200" y="205980"/>
            <a:ext cx="8229600" cy="857250"/>
          </a:xfrm>
        </p:spPr>
        <p:txBody>
          <a:bodyPr>
            <a:normAutofit/>
          </a:bodyPr>
          <a:lstStyle/>
          <a:p>
            <a:r>
              <a:rPr lang="en-US" sz="3600" dirty="0">
                <a:latin typeface="Arial Black" panose="020B0A04020102020204" pitchFamily="34" charset="0"/>
              </a:rPr>
              <a:t>Evictions in Texas Flowchart</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a:ln>
                  <a:noFill/>
                </a:ln>
                <a:solidFill>
                  <a:srgbClr val="2F2F2F"/>
                </a:solidFill>
                <a:effectLst/>
                <a:uLnTx/>
                <a:uFillTx/>
                <a:latin typeface="Times New Roman"/>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5A3AC7E6-64F7-41A0-8BFE-4E3E93ADB983}"/>
              </a:ext>
            </a:extLst>
          </p:cNvPr>
          <p:cNvSpPr txBox="1"/>
          <p:nvPr/>
        </p:nvSpPr>
        <p:spPr>
          <a:xfrm>
            <a:off x="2249253" y="1203158"/>
            <a:ext cx="5595335" cy="2585323"/>
          </a:xfrm>
          <a:prstGeom prst="rect">
            <a:avLst/>
          </a:prstGeom>
          <a:noFill/>
        </p:spPr>
        <p:txBody>
          <a:bodyPr wrap="square" rtlCol="0">
            <a:spAutoFit/>
          </a:bodyPr>
          <a:lstStyle/>
          <a:p>
            <a:r>
              <a:rPr lang="en-US" dirty="0"/>
              <a:t>We have included in the next few slides a zoomed in version of the flowchart to the left. This flowchart is an excellent resource for those seeking a user-friendly explainer of the Texas eviction process.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For copies of the flowchart and detailed descriptions: </a:t>
            </a:r>
            <a:r>
              <a:rPr lang="en-US" dirty="0">
                <a:latin typeface="Calibri" panose="020F0502020204030204" pitchFamily="34" charset="0"/>
                <a:ea typeface="Calibri" panose="020F0502020204030204" pitchFamily="34" charset="0"/>
                <a:cs typeface="Times New Roman" panose="02020603050405020304" pitchFamily="18" charset="0"/>
                <a:hlinkClick r:id="rId3"/>
              </a:rPr>
              <a:t>https://ipropertymanagement.com/laws/texas-eviction-process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id="{6ED4BEC0-D989-4F5E-A4A7-40F8B1DB8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63230"/>
            <a:ext cx="1560043" cy="3874292"/>
          </a:xfrm>
          <a:prstGeom prst="rect">
            <a:avLst/>
          </a:prstGeom>
        </p:spPr>
      </p:pic>
    </p:spTree>
    <p:extLst>
      <p:ext uri="{BB962C8B-B14F-4D97-AF65-F5344CB8AC3E}">
        <p14:creationId xmlns:p14="http://schemas.microsoft.com/office/powerpoint/2010/main" val="247241076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What if I Get Evicted?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27</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5" name="Content Placeholder 4">
            <a:extLst>
              <a:ext uri="{FF2B5EF4-FFF2-40B4-BE49-F238E27FC236}">
                <a16:creationId xmlns:a16="http://schemas.microsoft.com/office/drawing/2014/main" id="{0C75F513-7355-4AA7-A9ED-6182F58136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b="73949"/>
          <a:stretch/>
        </p:blipFill>
        <p:spPr>
          <a:xfrm>
            <a:off x="1595773" y="803696"/>
            <a:ext cx="6177643" cy="3996904"/>
          </a:xfrm>
        </p:spPr>
      </p:pic>
    </p:spTree>
    <p:extLst>
      <p:ext uri="{BB962C8B-B14F-4D97-AF65-F5344CB8AC3E}">
        <p14:creationId xmlns:p14="http://schemas.microsoft.com/office/powerpoint/2010/main" val="2362330543"/>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What if I Get Evicted?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28</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5" name="Content Placeholder 4">
            <a:extLst>
              <a:ext uri="{FF2B5EF4-FFF2-40B4-BE49-F238E27FC236}">
                <a16:creationId xmlns:a16="http://schemas.microsoft.com/office/drawing/2014/main" id="{0C75F513-7355-4AA7-A9ED-6182F58136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71" t="25274" r="1371" b="50882"/>
          <a:stretch/>
        </p:blipFill>
        <p:spPr>
          <a:xfrm>
            <a:off x="1595773" y="981496"/>
            <a:ext cx="6177643" cy="3658238"/>
          </a:xfrm>
        </p:spPr>
      </p:pic>
    </p:spTree>
    <p:extLst>
      <p:ext uri="{BB962C8B-B14F-4D97-AF65-F5344CB8AC3E}">
        <p14:creationId xmlns:p14="http://schemas.microsoft.com/office/powerpoint/2010/main" val="2625600104"/>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What if I Get Evicted?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29</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5" name="Content Placeholder 4">
            <a:extLst>
              <a:ext uri="{FF2B5EF4-FFF2-40B4-BE49-F238E27FC236}">
                <a16:creationId xmlns:a16="http://schemas.microsoft.com/office/drawing/2014/main" id="{0C75F513-7355-4AA7-A9ED-6182F58136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23" t="48839" r="-1823" b="25376"/>
          <a:stretch/>
        </p:blipFill>
        <p:spPr>
          <a:xfrm>
            <a:off x="1595773" y="981495"/>
            <a:ext cx="6177643" cy="3956025"/>
          </a:xfrm>
        </p:spPr>
      </p:pic>
    </p:spTree>
    <p:extLst>
      <p:ext uri="{BB962C8B-B14F-4D97-AF65-F5344CB8AC3E}">
        <p14:creationId xmlns:p14="http://schemas.microsoft.com/office/powerpoint/2010/main" val="4289385377"/>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6804427" cy="2585323"/>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1. Introduction</a:t>
            </a:r>
            <a:endParaRPr lang="en-US" sz="5400" b="1">
              <a:solidFill>
                <a:schemeClr val="bg1"/>
              </a:solidFill>
              <a:latin typeface="Arial Black" panose="020B0604020202020204" pitchFamily="34" charset="0"/>
              <a:cs typeface="Arial Black" panose="020B0604020202020204" pitchFamily="34" charset="0"/>
            </a:endParaRPr>
          </a:p>
          <a:p>
            <a:pPr defTabSz="685800">
              <a:defRPr/>
            </a:pPr>
            <a:endParaRPr lang="en-US" sz="5400" b="1">
              <a:solidFill>
                <a:schemeClr val="bg1"/>
              </a:solidFill>
              <a:latin typeface="Arial Black"/>
              <a:cs typeface="Arial Black" panose="020B0604020202020204" pitchFamily="34" charset="0"/>
            </a:endParaRPr>
          </a:p>
          <a:p>
            <a:pPr defTabSz="685800">
              <a:defRPr/>
            </a:pPr>
            <a:endParaRPr lang="en-US" sz="5400" b="1">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13965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What if I Get Evicted?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30</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5" name="Content Placeholder 4">
            <a:extLst>
              <a:ext uri="{FF2B5EF4-FFF2-40B4-BE49-F238E27FC236}">
                <a16:creationId xmlns:a16="http://schemas.microsoft.com/office/drawing/2014/main" id="{0C75F513-7355-4AA7-A9ED-6182F58136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23" t="72872" r="-1823" b="1343"/>
          <a:stretch/>
        </p:blipFill>
        <p:spPr>
          <a:xfrm>
            <a:off x="1595773" y="989962"/>
            <a:ext cx="6177643" cy="3956025"/>
          </a:xfrm>
        </p:spPr>
      </p:pic>
    </p:spTree>
    <p:extLst>
      <p:ext uri="{BB962C8B-B14F-4D97-AF65-F5344CB8AC3E}">
        <p14:creationId xmlns:p14="http://schemas.microsoft.com/office/powerpoint/2010/main" val="4048823987"/>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1754326"/>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7. Fair Housing Laws &amp; Regulations</a:t>
            </a:r>
            <a:endParaRPr kumimoji="0" lang="id-ID" sz="5400"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183032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The Fair Housing Act</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32</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541867" y="1063229"/>
            <a:ext cx="7907866" cy="3785652"/>
          </a:xfrm>
          <a:prstGeom prst="rect">
            <a:avLst/>
          </a:prstGeom>
          <a:noFill/>
        </p:spPr>
        <p:txBody>
          <a:bodyPr wrap="square">
            <a:spAutoFit/>
          </a:bodyPr>
          <a:lstStyle/>
          <a:p>
            <a:pPr algn="l"/>
            <a:r>
              <a:rPr lang="en-US" sz="1200" b="0" i="0" u="none" strike="noStrike">
                <a:effectLst/>
              </a:rPr>
              <a:t>The Fair Housing Act</a:t>
            </a:r>
            <a:r>
              <a:rPr lang="en-US" sz="1200" b="0" i="0">
                <a:effectLst/>
              </a:rPr>
              <a:t>, 42 U.S.C. </a:t>
            </a:r>
            <a:r>
              <a:rPr lang="en-US" sz="1000" b="0" i="0">
                <a:effectLst/>
                <a:cs typeface="Calibri" panose="020F0502020204030204" pitchFamily="34" charset="0"/>
              </a:rPr>
              <a:t>3601 </a:t>
            </a:r>
            <a:r>
              <a:rPr lang="en-US" sz="1200" b="0" i="0" u="sng">
                <a:effectLst/>
                <a:latin typeface="Calibri" panose="020F0502020204030204" pitchFamily="34" charset="0"/>
                <a:cs typeface="Calibri" panose="020F0502020204030204" pitchFamily="34" charset="0"/>
              </a:rPr>
              <a:t>et seq.</a:t>
            </a:r>
            <a:r>
              <a:rPr lang="en-US" sz="1200" b="0" i="0">
                <a:effectLst/>
                <a:latin typeface="Calibri" panose="020F0502020204030204" pitchFamily="34" charset="0"/>
                <a:cs typeface="Calibri" panose="020F0502020204030204" pitchFamily="34" charset="0"/>
              </a:rPr>
              <a:t>, prohibits discrimination by direct providers of housing, such as landlords and real estate companies as well as other entities, such as municipalities, banks or other lending institutions and homeowners insurance companies whose discriminatory practices make housing unavailable to persons because of:</a:t>
            </a: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race or color</a:t>
            </a:r>
            <a:endParaRPr lang="en-US" sz="1200" b="0" i="0">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religion</a:t>
            </a:r>
            <a:endParaRPr lang="en-US" sz="1200" b="0" i="0">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sex</a:t>
            </a:r>
            <a:endParaRPr lang="en-US" sz="1200" b="0" i="0">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national origin</a:t>
            </a:r>
            <a:endParaRPr lang="en-US" sz="1200" b="0" i="0">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familial status</a:t>
            </a:r>
            <a:r>
              <a:rPr lang="en-US" sz="1200" b="0" i="0">
                <a:effectLst/>
                <a:latin typeface="Calibri" panose="020F0502020204030204" pitchFamily="34" charset="0"/>
                <a:cs typeface="Calibri" panose="020F0502020204030204" pitchFamily="34" charset="0"/>
              </a:rPr>
              <a:t>, or</a:t>
            </a:r>
          </a:p>
          <a:p>
            <a:pPr algn="l">
              <a:buFont typeface="Arial" panose="020B0604020202020204" pitchFamily="34" charset="0"/>
              <a:buChar char="•"/>
            </a:pPr>
            <a:r>
              <a:rPr lang="en-US" sz="1200" b="0" i="0" u="none" strike="noStrike">
                <a:effectLst/>
                <a:latin typeface="Calibri" panose="020F0502020204030204" pitchFamily="34" charset="0"/>
                <a:cs typeface="Calibri" panose="020F0502020204030204" pitchFamily="34" charset="0"/>
              </a:rPr>
              <a:t>disability</a:t>
            </a:r>
            <a:r>
              <a:rPr lang="en-US" sz="1200" b="0" i="0">
                <a:effectLst/>
                <a:latin typeface="Calibri" panose="020F0502020204030204" pitchFamily="34" charset="0"/>
                <a:cs typeface="Calibri" panose="020F0502020204030204" pitchFamily="34" charset="0"/>
              </a:rPr>
              <a:t>.</a:t>
            </a:r>
          </a:p>
          <a:p>
            <a:pPr algn="l"/>
            <a:endParaRPr lang="en-US" sz="1200" b="0" i="0">
              <a:effectLst/>
              <a:latin typeface="Calibri" panose="020F0502020204030204" pitchFamily="34" charset="0"/>
              <a:cs typeface="Calibri" panose="020F0502020204030204" pitchFamily="34" charset="0"/>
            </a:endParaRPr>
          </a:p>
          <a:p>
            <a:pPr algn="l"/>
            <a:r>
              <a:rPr lang="en-US" sz="1200" b="0" i="0">
                <a:effectLst/>
                <a:latin typeface="Calibri" panose="020F0502020204030204" pitchFamily="34" charset="0"/>
                <a:cs typeface="Calibri" panose="020F0502020204030204" pitchFamily="34" charset="0"/>
              </a:rPr>
              <a:t>In cases involving discrimination in mortgage loans or home improvement loans, the Department may file suit under both the Fair Housing Act and the Equal Credit Opportunity Act.  The Department brings cases where there is evidence of a </a:t>
            </a:r>
            <a:r>
              <a:rPr lang="en-US" sz="1200" b="0" i="0" u="none" strike="noStrike">
                <a:effectLst/>
                <a:latin typeface="Calibri" panose="020F0502020204030204" pitchFamily="34" charset="0"/>
                <a:cs typeface="Calibri" panose="020F0502020204030204" pitchFamily="34" charset="0"/>
              </a:rPr>
              <a:t>pattern or practice</a:t>
            </a:r>
            <a:r>
              <a:rPr lang="en-US" sz="1200" b="0" i="0">
                <a:effectLst/>
                <a:latin typeface="Calibri" panose="020F0502020204030204" pitchFamily="34" charset="0"/>
                <a:cs typeface="Calibri" panose="020F0502020204030204" pitchFamily="34" charset="0"/>
              </a:rPr>
              <a:t> of discrimination or where a denial of rights to a group of persons raises an issue of general public importance. Where force or threat of force is used to deny or interfere with fair housing rights, the Department of Justice may institute </a:t>
            </a:r>
            <a:r>
              <a:rPr lang="en-US" sz="1200" b="0" i="0" u="none" strike="noStrike">
                <a:effectLst/>
                <a:latin typeface="Calibri" panose="020F0502020204030204" pitchFamily="34" charset="0"/>
                <a:cs typeface="Calibri" panose="020F0502020204030204" pitchFamily="34" charset="0"/>
              </a:rPr>
              <a:t>criminal proceedings</a:t>
            </a:r>
            <a:r>
              <a:rPr lang="en-US" sz="1200" b="0" i="0">
                <a:effectLst/>
                <a:latin typeface="Calibri" panose="020F0502020204030204" pitchFamily="34" charset="0"/>
                <a:cs typeface="Calibri" panose="020F0502020204030204" pitchFamily="34" charset="0"/>
              </a:rPr>
              <a:t>. The Fair Housing Act also provides procedures for handling individual complaints of discrimination. Individuals who believe that they have been victims of an illegal housing practice, may file a complaint with the </a:t>
            </a:r>
            <a:r>
              <a:rPr lang="en-US" sz="1200" b="0" i="0" u="none" strike="noStrike">
                <a:effectLst/>
                <a:latin typeface="Calibri" panose="020F0502020204030204" pitchFamily="34" charset="0"/>
                <a:cs typeface="Calibri" panose="020F0502020204030204" pitchFamily="34" charset="0"/>
              </a:rPr>
              <a:t>Department of Housing and Urban Development [HUD]</a:t>
            </a:r>
            <a:r>
              <a:rPr lang="en-US" sz="1200" b="0" i="0">
                <a:effectLst/>
                <a:latin typeface="Calibri" panose="020F0502020204030204" pitchFamily="34" charset="0"/>
                <a:cs typeface="Calibri" panose="020F0502020204030204" pitchFamily="34" charset="0"/>
              </a:rPr>
              <a:t> or file their own lawsuit in federal or state court. The Department of Justice brings suits on behalf of individuals based on referrals from HUD.</a:t>
            </a:r>
          </a:p>
          <a:p>
            <a:pPr algn="l"/>
            <a:endParaRPr lang="en-US" sz="1200">
              <a:latin typeface="Calibri" panose="020F0502020204030204" pitchFamily="34" charset="0"/>
              <a:cs typeface="Calibri" panose="020F0502020204030204" pitchFamily="34" charset="0"/>
            </a:endParaRPr>
          </a:p>
          <a:p>
            <a:pPr algn="l"/>
            <a:r>
              <a:rPr lang="en-US" sz="1200" b="0" i="0">
                <a:effectLst/>
                <a:latin typeface="Calibri" panose="020F0502020204030204" pitchFamily="34" charset="0"/>
                <a:cs typeface="Calibri" panose="020F0502020204030204" pitchFamily="34" charset="0"/>
              </a:rPr>
              <a:t>Source: </a:t>
            </a:r>
            <a:r>
              <a:rPr lang="en-US" sz="1200" b="0" i="0">
                <a:effectLst/>
                <a:latin typeface="Calibri" panose="020F0502020204030204" pitchFamily="34" charset="0"/>
                <a:cs typeface="Calibri" panose="020F0502020204030204" pitchFamily="34" charset="0"/>
                <a:hlinkClick r:id="rId3"/>
              </a:rPr>
              <a:t>https://www.justice.gov/crt/fair-housing-act-1</a:t>
            </a:r>
            <a:r>
              <a:rPr lang="en-US" sz="1200" b="0" i="0">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98360635"/>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Fair Housing Laws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33</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0" y="1063229"/>
            <a:ext cx="7907866" cy="3605474"/>
          </a:xfrm>
          <a:prstGeom prst="rect">
            <a:avLst/>
          </a:prstGeom>
          <a:noFill/>
        </p:spPr>
        <p:txBody>
          <a:bodyPr wrap="square">
            <a:spAutoFit/>
          </a:bodyPr>
          <a:lstStyle/>
          <a:p>
            <a:pPr marL="457200" marR="0">
              <a:lnSpc>
                <a:spcPts val="1640"/>
              </a:lnSpc>
              <a:spcBef>
                <a:spcPts val="905"/>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Fair Housing Act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937260">
              <a:lnSpc>
                <a:spcPct val="88000"/>
              </a:lnSpc>
              <a:spcBef>
                <a:spcPts val="4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Title VIII of the Civil Rights Act of 1968 (Fair Housing Act), as amended, prohibits discrimination in the sale, rental, and financing of dwellings, and in other housing- related transactions, based on race, </a:t>
            </a:r>
            <a:r>
              <a:rPr lang="en-US" sz="16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color,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origin, religion, sex, familial status (including</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living</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parents</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legal</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custodians,</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pregnant women,</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securing</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custody</a:t>
            </a:r>
            <a:r>
              <a:rPr lang="en-US" sz="1600" spc="-6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a:t>
            </a:r>
            <a:r>
              <a:rPr lang="en-US" sz="1600" spc="-6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disability.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305"/>
              </a:lnSpc>
              <a:spcBef>
                <a:spcPts val="1050"/>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Title VI of the Civil Rights Act of 1964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1108710">
              <a:lnSpc>
                <a:spcPct val="88000"/>
              </a:lnSpc>
              <a:spcBef>
                <a:spcPts val="7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Prohibits</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discrimination</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basis</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race,</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color,</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origin</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programs</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activities receiving federal financial</a:t>
            </a:r>
            <a:r>
              <a:rPr lang="en-US" sz="1600" spc="-1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assistance.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305"/>
              </a:lnSpc>
              <a:spcBef>
                <a:spcPts val="1035"/>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Section 504 of the Rehabilitation Act of 1973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1009015">
              <a:lnSpc>
                <a:spcPct val="88000"/>
              </a:lnSpc>
              <a:spcBef>
                <a:spcPts val="7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Prohibits</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discrimination</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disability</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600" spc="-9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activity</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receiving</a:t>
            </a:r>
            <a:r>
              <a:rPr lang="en-US" sz="1600" spc="-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federal financial</a:t>
            </a:r>
            <a:r>
              <a:rPr lang="en-US" sz="1600" spc="-3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assistance.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894246"/>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Fair Housing Laws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34</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0" y="1063229"/>
            <a:ext cx="7907866" cy="3642600"/>
          </a:xfrm>
          <a:prstGeom prst="rect">
            <a:avLst/>
          </a:prstGeom>
          <a:noFill/>
        </p:spPr>
        <p:txBody>
          <a:bodyPr wrap="square">
            <a:spAutoFit/>
          </a:bodyPr>
          <a:lstStyle/>
          <a:p>
            <a:pPr marL="457200" marR="0">
              <a:lnSpc>
                <a:spcPts val="1305"/>
              </a:lnSpc>
              <a:spcBef>
                <a:spcPts val="1040"/>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Section 109 of Title I of the Housing and Community Development Act of 1974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1370330">
              <a:lnSpc>
                <a:spcPct val="88000"/>
              </a:lnSpc>
              <a:spcBef>
                <a:spcPts val="7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Prohibits</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discrimination</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basis</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race,</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color,</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origin,</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sex</a:t>
            </a:r>
            <a:r>
              <a:rPr lang="en-US" sz="1600" spc="-10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religion in</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programs</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activities</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receiving</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financial</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assistance</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a:t>
            </a:r>
            <a:r>
              <a:rPr lang="en-US" sz="1600" spc="-7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HUD’s</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Development Block Grant</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305"/>
              </a:lnSpc>
              <a:spcBef>
                <a:spcPts val="1040"/>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Title II of the Americans with Disabilities Act of 1990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892810">
              <a:lnSpc>
                <a:spcPct val="88000"/>
              </a:lnSpc>
              <a:spcBef>
                <a:spcPts val="7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Prohibits</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discrimination</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disability</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programs,</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services,</a:t>
            </a:r>
            <a:r>
              <a:rPr lang="en-US" sz="1600" spc="-11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activities</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provided or</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made</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available</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public</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entities.</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HUD</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enforces</a:t>
            </a:r>
            <a:r>
              <a:rPr lang="en-US" sz="1600" spc="-1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Title</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II</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a:t>
            </a:r>
            <a:r>
              <a:rPr lang="en-US" sz="1600" spc="-7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relates</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state</a:t>
            </a:r>
            <a:r>
              <a:rPr lang="en-US" sz="1600" spc="-8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local public housing, housing assistance and housing referrals.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937260" indent="457200">
              <a:lnSpc>
                <a:spcPct val="88000"/>
              </a:lnSpc>
              <a:spcBef>
                <a:spcPts val="1160"/>
              </a:spcBef>
              <a:spcAft>
                <a:spcPts val="80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Architectural Barriers Act of 1968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1044575">
              <a:lnSpc>
                <a:spcPct val="88000"/>
              </a:lnSpc>
              <a:spcBef>
                <a:spcPts val="50"/>
              </a:spcBef>
              <a:spcAft>
                <a:spcPts val="80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Requires that buildings and facilities designed, constructed, altered, or leased with certain </a:t>
            </a:r>
            <a:r>
              <a:rPr lang="en-US" sz="16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federal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funds after 1969 must</a:t>
            </a:r>
            <a:r>
              <a:rPr lang="en-US" sz="1600" spc="3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 accessible to and useable by handicapped persons.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866953"/>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Fair Housing Laws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35</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1070441"/>
            <a:ext cx="8403884" cy="3808478"/>
          </a:xfrm>
          <a:prstGeom prst="rect">
            <a:avLst/>
          </a:prstGeom>
          <a:noFill/>
        </p:spPr>
        <p:txBody>
          <a:bodyPr wrap="square" lIns="91440" tIns="45720" rIns="91440" bIns="45720" anchor="t">
            <a:spAutoFit/>
          </a:bodyPr>
          <a:lstStyle/>
          <a:p>
            <a:pPr marL="0" marR="0" indent="406400">
              <a:lnSpc>
                <a:spcPts val="1305"/>
              </a:lnSpc>
              <a:spcBef>
                <a:spcPts val="480"/>
              </a:spcBef>
              <a:spcAft>
                <a:spcPts val="800"/>
              </a:spcAft>
            </a:pPr>
            <a:r>
              <a:rPr lang="en-US" sz="1600" b="1">
                <a:solidFill>
                  <a:srgbClr val="000000"/>
                </a:solidFill>
                <a:effectLst/>
                <a:latin typeface="Calibri"/>
                <a:ea typeface="Calibri" panose="020F0502020204030204" pitchFamily="34" charset="0"/>
                <a:cs typeface="Calibri"/>
              </a:rPr>
              <a:t>Age Discrimination Act of 1975</a:t>
            </a:r>
            <a:endParaRPr lang="en-US" sz="1600">
              <a:effectLst/>
              <a:latin typeface="Calibri"/>
              <a:ea typeface="Calibri" panose="020F0502020204030204" pitchFamily="34" charset="0"/>
              <a:cs typeface="Calibri"/>
            </a:endParaRPr>
          </a:p>
          <a:p>
            <a:pPr marL="406400" marR="2207895">
              <a:lnSpc>
                <a:spcPct val="88000"/>
              </a:lnSpc>
              <a:spcBef>
                <a:spcPts val="70"/>
              </a:spcBef>
              <a:spcAft>
                <a:spcPts val="800"/>
              </a:spcAft>
            </a:pPr>
            <a:r>
              <a:rPr lang="en-US" sz="1600">
                <a:solidFill>
                  <a:srgbClr val="000000"/>
                </a:solidFill>
                <a:effectLst/>
                <a:latin typeface="Calibri"/>
                <a:ea typeface="Calibri" panose="020F0502020204030204" pitchFamily="34" charset="0"/>
                <a:cs typeface="Calibri"/>
              </a:rPr>
              <a:t>Prohibits</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discrimination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the</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basis</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of</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age</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in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programs</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or</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latin typeface="Calibri"/>
                <a:ea typeface="Calibri" panose="020F0502020204030204" pitchFamily="34" charset="0"/>
                <a:cs typeface="Calibri"/>
              </a:rPr>
              <a:t>activities receiving</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federal financial</a:t>
            </a:r>
            <a:r>
              <a:rPr lang="en-US" sz="1600" spc="-3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assistance.</a:t>
            </a:r>
            <a:endParaRPr lang="en-US" sz="1600">
              <a:effectLst/>
              <a:latin typeface="Calibri"/>
              <a:ea typeface="Calibri" panose="020F0502020204030204" pitchFamily="34" charset="0"/>
              <a:cs typeface="Calibri"/>
            </a:endParaRPr>
          </a:p>
          <a:p>
            <a:pPr marL="406400" marR="0">
              <a:lnSpc>
                <a:spcPts val="1305"/>
              </a:lnSpc>
              <a:spcBef>
                <a:spcPts val="1035"/>
              </a:spcBef>
              <a:spcAft>
                <a:spcPts val="800"/>
              </a:spcAft>
            </a:pPr>
            <a:r>
              <a:rPr lang="en-US" sz="1600" b="1">
                <a:solidFill>
                  <a:srgbClr val="000000"/>
                </a:solidFill>
                <a:effectLst/>
                <a:latin typeface="Calibri"/>
                <a:ea typeface="Calibri" panose="020F0502020204030204" pitchFamily="34" charset="0"/>
                <a:cs typeface="Calibri"/>
              </a:rPr>
              <a:t>Title IX of the Education Amendments Act of 1972</a:t>
            </a:r>
            <a:endParaRPr lang="en-US" sz="1600">
              <a:effectLst/>
              <a:latin typeface="Calibri"/>
              <a:ea typeface="Calibri" panose="020F0502020204030204" pitchFamily="34" charset="0"/>
              <a:cs typeface="Calibri"/>
            </a:endParaRPr>
          </a:p>
          <a:p>
            <a:pPr marL="406400" marR="2345055">
              <a:lnSpc>
                <a:spcPct val="88000"/>
              </a:lnSpc>
              <a:spcBef>
                <a:spcPts val="75"/>
              </a:spcBef>
              <a:spcAft>
                <a:spcPts val="800"/>
              </a:spcAft>
            </a:pPr>
            <a:r>
              <a:rPr lang="en-US" sz="1600">
                <a:solidFill>
                  <a:srgbClr val="000000"/>
                </a:solidFill>
                <a:effectLst/>
                <a:latin typeface="Calibri"/>
                <a:ea typeface="Calibri" panose="020F0502020204030204" pitchFamily="34" charset="0"/>
                <a:cs typeface="Calibri"/>
              </a:rPr>
              <a:t>Prohibits</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discrimination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the</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basis</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of</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sex</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in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education</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programs</a:t>
            </a:r>
            <a:r>
              <a:rPr lang="en-US" sz="1600" spc="-10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or</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activities</a:t>
            </a:r>
            <a:r>
              <a:rPr lang="en-US" sz="1600" spc="-95">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that receive federal financial</a:t>
            </a:r>
            <a:r>
              <a:rPr lang="en-US" sz="1600" spc="-110">
                <a:solidFill>
                  <a:srgbClr val="000000"/>
                </a:solidFill>
                <a:effectLst/>
                <a:latin typeface="Calibri"/>
                <a:ea typeface="Calibri" panose="020F0502020204030204" pitchFamily="34" charset="0"/>
                <a:cs typeface="Calibri"/>
              </a:rPr>
              <a:t> </a:t>
            </a:r>
            <a:r>
              <a:rPr lang="en-US" sz="1600">
                <a:solidFill>
                  <a:srgbClr val="000000"/>
                </a:solidFill>
                <a:effectLst/>
                <a:latin typeface="Calibri"/>
                <a:ea typeface="Calibri" panose="020F0502020204030204" pitchFamily="34" charset="0"/>
                <a:cs typeface="Calibri"/>
              </a:rPr>
              <a:t>assistance.</a:t>
            </a:r>
            <a:endParaRPr lang="en-US" sz="1600">
              <a:effectLst/>
              <a:latin typeface="Calibri"/>
              <a:ea typeface="Calibri" panose="020F0502020204030204" pitchFamily="34" charset="0"/>
              <a:cs typeface="Calibri"/>
            </a:endParaRPr>
          </a:p>
          <a:p>
            <a:pPr marL="406400" marR="0">
              <a:lnSpc>
                <a:spcPct val="107000"/>
              </a:lnSpc>
              <a:spcBef>
                <a:spcPts val="930"/>
              </a:spcBef>
              <a:spcAft>
                <a:spcPts val="800"/>
              </a:spcAft>
            </a:pPr>
            <a:r>
              <a:rPr lang="en-US" sz="1600" b="1">
                <a:solidFill>
                  <a:srgbClr val="000000"/>
                </a:solidFill>
                <a:effectLst/>
                <a:latin typeface="Calibri"/>
                <a:ea typeface="Calibri" panose="020F0502020204030204" pitchFamily="34" charset="0"/>
                <a:cs typeface="Calibri"/>
              </a:rPr>
              <a:t>Fair Housing-Related Presidential Executive Orders</a:t>
            </a:r>
            <a:endParaRPr lang="en-US" sz="1600">
              <a:effectLst/>
              <a:latin typeface="Calibri"/>
              <a:ea typeface="Calibri" panose="020F0502020204030204" pitchFamily="34" charset="0"/>
              <a:cs typeface="Calibri"/>
            </a:endParaRPr>
          </a:p>
          <a:p>
            <a:pPr marL="406400" marR="0">
              <a:lnSpc>
                <a:spcPts val="1305"/>
              </a:lnSpc>
              <a:spcBef>
                <a:spcPts val="985"/>
              </a:spcBef>
              <a:spcAft>
                <a:spcPts val="800"/>
              </a:spcAft>
            </a:pPr>
            <a:r>
              <a:rPr lang="en-US" sz="1600" b="1">
                <a:solidFill>
                  <a:srgbClr val="000000"/>
                </a:solidFill>
                <a:effectLst/>
                <a:latin typeface="Calibri"/>
                <a:ea typeface="Calibri" panose="020F0502020204030204" pitchFamily="34" charset="0"/>
                <a:cs typeface="Calibri"/>
              </a:rPr>
              <a:t>Executive Order 11063</a:t>
            </a:r>
            <a:endParaRPr lang="en-US" sz="1600">
              <a:effectLst/>
              <a:latin typeface="Calibri"/>
              <a:ea typeface="Calibri" panose="020F0502020204030204" pitchFamily="34" charset="0"/>
              <a:cs typeface="Calibri"/>
            </a:endParaRPr>
          </a:p>
          <a:p>
            <a:pPr marL="406400" marR="2023110">
              <a:lnSpc>
                <a:spcPct val="88000"/>
              </a:lnSpc>
              <a:spcBef>
                <a:spcPts val="70"/>
              </a:spcBef>
              <a:spcAft>
                <a:spcPts val="800"/>
              </a:spcAft>
            </a:pPr>
            <a:r>
              <a:rPr lang="en-US" sz="1600">
                <a:solidFill>
                  <a:srgbClr val="000000"/>
                </a:solidFill>
                <a:effectLst/>
                <a:latin typeface="Calibri"/>
                <a:ea typeface="Calibri" panose="020F0502020204030204" pitchFamily="34" charset="0"/>
                <a:cs typeface="Calibri"/>
              </a:rPr>
              <a:t>Prohibits discrimination in the sale, leasing, rental, or other disposition of properties and facilities owned or operated by the federal government or provided with federal funds.</a:t>
            </a:r>
            <a:endParaRPr lang="en-US" sz="1600">
              <a:effectLst/>
              <a:latin typeface="Calibri"/>
              <a:ea typeface="Calibri" panose="020F0502020204030204" pitchFamily="34" charset="0"/>
              <a:cs typeface="Calibri"/>
            </a:endParaRPr>
          </a:p>
          <a:p>
            <a:pPr marL="406400" marR="0">
              <a:lnSpc>
                <a:spcPts val="1305"/>
              </a:lnSpc>
              <a:spcBef>
                <a:spcPts val="1040"/>
              </a:spcBef>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0092417"/>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Fair Housing Laws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36</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1059658"/>
            <a:ext cx="7907866" cy="3783665"/>
          </a:xfrm>
          <a:prstGeom prst="rect">
            <a:avLst/>
          </a:prstGeom>
          <a:noFill/>
        </p:spPr>
        <p:txBody>
          <a:bodyPr wrap="square">
            <a:spAutoFit/>
          </a:bodyPr>
          <a:lstStyle/>
          <a:p>
            <a:pPr marL="406400" marR="0">
              <a:lnSpc>
                <a:spcPts val="1305"/>
              </a:lnSpc>
              <a:spcBef>
                <a:spcPts val="104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Executive Order 11246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2023110">
              <a:lnSpc>
                <a:spcPct val="88000"/>
              </a:lnSpc>
              <a:spcBef>
                <a:spcPts val="7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As amended, bars discrimination in federal employment because of race, color, religion, sex, or national origin.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35"/>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Executive Order 12892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2132965">
              <a:lnSpc>
                <a:spcPct val="88000"/>
              </a:lnSpc>
              <a:spcBef>
                <a:spcPts val="7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As amended, requires federal agencies to affirmatively further fair housing in their programs</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activities,</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provides</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Secretary</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HUD</a:t>
            </a:r>
            <a:r>
              <a:rPr lang="en-US" sz="1600" spc="-9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will</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be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responsible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for coordinating</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effort.</a:t>
            </a:r>
            <a:r>
              <a:rPr lang="en-US" sz="1600" spc="-13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order</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also</a:t>
            </a:r>
            <a:r>
              <a:rPr lang="en-US" sz="1600" spc="-9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establishes</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President’s</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spc="-15">
                <a:solidFill>
                  <a:srgbClr val="000000"/>
                </a:solidFill>
                <a:effectLst/>
                <a:latin typeface="Calibri" panose="020F0502020204030204" pitchFamily="34" charset="0"/>
                <a:ea typeface="Calibri" panose="020F0502020204030204" pitchFamily="34" charset="0"/>
                <a:cs typeface="Calibri" panose="020F0502020204030204" pitchFamily="34" charset="0"/>
              </a:rPr>
              <a:t>Fair</a:t>
            </a:r>
            <a:r>
              <a:rPr lang="en-US" sz="1600" spc="-9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Housing</a:t>
            </a:r>
            <a:r>
              <a:rPr lang="en-US" sz="1600" spc="-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Council, which</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will</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be</a:t>
            </a:r>
            <a:r>
              <a:rPr lang="en-US" sz="1600" spc="-3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chaired</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n-US" sz="1600" spc="-3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Secretary</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n-US" sz="1600" spc="-3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HUD.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45"/>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Executive Order 12898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2023110">
              <a:lnSpc>
                <a:spcPct val="88000"/>
              </a:lnSpc>
              <a:spcBef>
                <a:spcPts val="7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Requires that each federal agency conduct its program, policies, and activities that substantially</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affect</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human</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in</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manner</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does</a:t>
            </a:r>
            <a:r>
              <a:rPr lang="en-US" sz="1600" spc="-7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not</a:t>
            </a:r>
            <a:r>
              <a:rPr lang="en-US" sz="1600" spc="-7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exclude persons</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based</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on</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race,</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spc="-15">
                <a:solidFill>
                  <a:srgbClr val="000000"/>
                </a:solidFill>
                <a:effectLst/>
                <a:latin typeface="Calibri" panose="020F0502020204030204" pitchFamily="34" charset="0"/>
                <a:ea typeface="Calibri" panose="020F0502020204030204" pitchFamily="34" charset="0"/>
                <a:cs typeface="Calibri" panose="020F0502020204030204" pitchFamily="34" charset="0"/>
              </a:rPr>
              <a:t>color,</a:t>
            </a:r>
            <a:r>
              <a:rPr lang="en-US" sz="1600" spc="-3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origin.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280653"/>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Fair Housing Laws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37</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1059658"/>
            <a:ext cx="7907866" cy="2620717"/>
          </a:xfrm>
          <a:prstGeom prst="rect">
            <a:avLst/>
          </a:prstGeom>
          <a:noFill/>
        </p:spPr>
        <p:txBody>
          <a:bodyPr wrap="square">
            <a:spAutoFit/>
          </a:bodyPr>
          <a:lstStyle/>
          <a:p>
            <a:pPr marL="406400" marR="0">
              <a:lnSpc>
                <a:spcPts val="1305"/>
              </a:lnSpc>
              <a:spcBef>
                <a:spcPts val="104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Executive</a:t>
            </a:r>
            <a:r>
              <a:rPr lang="en-US" sz="1600" b="1" spc="-14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Order</a:t>
            </a:r>
            <a:r>
              <a:rPr lang="en-US" sz="1600" b="1" spc="-14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13166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2023110">
              <a:lnSpc>
                <a:spcPct val="88000"/>
              </a:lnSpc>
              <a:spcBef>
                <a:spcPts val="7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Eliminates, to the extent possible, limited English proficiency as a barrier to full and meaningful participation by beneficiaries in all federally-assisted and federally conducted programs and</a:t>
            </a:r>
            <a:r>
              <a:rPr lang="en-US" sz="1600" spc="-4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activities.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ts val="1305"/>
              </a:lnSpc>
              <a:spcBef>
                <a:spcPts val="1045"/>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Executive</a:t>
            </a:r>
            <a:r>
              <a:rPr lang="en-US" sz="1600" b="1" spc="-14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Order</a:t>
            </a:r>
            <a:r>
              <a:rPr lang="en-US" sz="1600" b="1" spc="-14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13217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06400" marR="2226945">
              <a:lnSpc>
                <a:spcPct val="88000"/>
              </a:lnSpc>
              <a:spcBef>
                <a:spcPts val="7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Requires</a:t>
            </a:r>
            <a:r>
              <a:rPr lang="en-US" sz="1600" spc="-11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federal</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agencies</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evaluate</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their</a:t>
            </a:r>
            <a:r>
              <a:rPr lang="en-US" sz="1600" spc="-11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policies</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programs</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determine</a:t>
            </a:r>
            <a:r>
              <a:rPr lang="en-US" sz="1600" spc="-11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if</a:t>
            </a:r>
            <a:r>
              <a:rPr lang="en-US" sz="1600" spc="-11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any can be revised or modified to improve the availability of community-based living arrangements for persons with</a:t>
            </a:r>
            <a:r>
              <a:rPr lang="en-US" sz="1600" spc="-16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disabilities.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701592"/>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923330"/>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8. Appendix</a:t>
            </a:r>
            <a:endParaRPr kumimoji="0" lang="id-ID" sz="5400"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2608041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rsegi Panjang 2">
            <a:extLst>
              <a:ext uri="{FF2B5EF4-FFF2-40B4-BE49-F238E27FC236}">
                <a16:creationId xmlns:a16="http://schemas.microsoft.com/office/drawing/2014/main" id="{F61FE538-2105-4A8A-ADDC-59553B70FF59}"/>
              </a:ext>
              <a:ext uri="{C183D7F6-B498-43B3-948B-1728B52AA6E4}">
                <adec:decorative xmlns:adec="http://schemas.microsoft.com/office/drawing/2017/decorative" val="1"/>
              </a:ext>
            </a:extLst>
          </p:cNvPr>
          <p:cNvSpPr/>
          <p:nvPr/>
        </p:nvSpPr>
        <p:spPr>
          <a:xfrm>
            <a:off x="622737" y="1176793"/>
            <a:ext cx="7898525" cy="3681453"/>
          </a:xfrm>
          <a:prstGeom prst="rect">
            <a:avLst/>
          </a:prstGeom>
          <a:gradFill>
            <a:gsLst>
              <a:gs pos="0">
                <a:srgbClr val="EC008B"/>
              </a:gs>
              <a:gs pos="99000">
                <a:srgbClr val="F3AEB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7" name="Kotak Teks 6">
            <a:extLst>
              <a:ext uri="{FF2B5EF4-FFF2-40B4-BE49-F238E27FC236}">
                <a16:creationId xmlns:a16="http://schemas.microsoft.com/office/drawing/2014/main" id="{FFE8B21E-7B61-420F-81E7-BD9D55EC1495}"/>
              </a:ext>
            </a:extLst>
          </p:cNvPr>
          <p:cNvSpPr txBox="1"/>
          <p:nvPr/>
        </p:nvSpPr>
        <p:spPr>
          <a:xfrm>
            <a:off x="512780" y="325115"/>
            <a:ext cx="6985673" cy="600164"/>
          </a:xfrm>
          <a:prstGeom prst="rect">
            <a:avLst/>
          </a:prstGeom>
          <a:noFill/>
        </p:spPr>
        <p:txBody>
          <a:bodyPr wrap="square" lIns="91440" tIns="45720" rIns="91440" bIns="45720" rtlCol="0" anchor="t">
            <a:spAutoFit/>
          </a:bodyPr>
          <a:lstStyle/>
          <a:p>
            <a:pPr algn="ctr" defTabSz="685800">
              <a:defRPr/>
            </a:pPr>
            <a:r>
              <a:rPr lang="en-US" sz="3300" b="1">
                <a:solidFill>
                  <a:srgbClr val="0070C0"/>
                </a:solidFill>
                <a:latin typeface="Arial Black"/>
                <a:cs typeface="Arial Black" panose="020B0604020202020204" pitchFamily="34" charset="0"/>
              </a:rPr>
              <a:t>Table of Contents: Appendix </a:t>
            </a:r>
            <a:endParaRPr lang="id-ID" sz="3300" b="1">
              <a:solidFill>
                <a:srgbClr val="0070C0"/>
              </a:solidFill>
              <a:latin typeface="Arial Black"/>
              <a:cs typeface="Arial Black" panose="020B0604020202020204" pitchFamily="34" charset="0"/>
            </a:endParaRPr>
          </a:p>
        </p:txBody>
      </p:sp>
      <p:sp>
        <p:nvSpPr>
          <p:cNvPr id="12" name="Kotak Teks 11">
            <a:extLst>
              <a:ext uri="{FF2B5EF4-FFF2-40B4-BE49-F238E27FC236}">
                <a16:creationId xmlns:a16="http://schemas.microsoft.com/office/drawing/2014/main" id="{D533308F-A847-4FE3-95B8-D196440DEAF8}"/>
              </a:ext>
            </a:extLst>
          </p:cNvPr>
          <p:cNvSpPr txBox="1"/>
          <p:nvPr/>
        </p:nvSpPr>
        <p:spPr>
          <a:xfrm>
            <a:off x="871289" y="1288419"/>
            <a:ext cx="7063530" cy="1703030"/>
          </a:xfrm>
          <a:prstGeom prst="rect">
            <a:avLst/>
          </a:prstGeom>
          <a:noFill/>
        </p:spPr>
        <p:txBody>
          <a:bodyPr wrap="square" lIns="91440" tIns="45720" rIns="91440" bIns="45720" rtlCol="0" anchor="t">
            <a:spAutoFit/>
          </a:bodyPr>
          <a:lstStyle/>
          <a:p>
            <a:pPr defTabSz="685800">
              <a:lnSpc>
                <a:spcPct val="150000"/>
              </a:lnSpc>
              <a:defRPr/>
            </a:pPr>
            <a:r>
              <a:rPr lang="en-US" b="1">
                <a:solidFill>
                  <a:schemeClr val="bg1"/>
                </a:solidFill>
                <a:latin typeface="Arial"/>
                <a:ea typeface="Roboto"/>
                <a:cs typeface="Arial"/>
              </a:rPr>
              <a:t>A.    Presentations</a:t>
            </a:r>
          </a:p>
          <a:p>
            <a:pPr defTabSz="685800">
              <a:lnSpc>
                <a:spcPct val="150000"/>
              </a:lnSpc>
              <a:defRPr/>
            </a:pPr>
            <a:r>
              <a:rPr lang="en-US" b="1">
                <a:solidFill>
                  <a:schemeClr val="bg1"/>
                </a:solidFill>
                <a:latin typeface="Arial"/>
                <a:ea typeface="Roboto"/>
                <a:cs typeface="Arial"/>
              </a:rPr>
              <a:t>	1.    Fair Housing Basics Presentation</a:t>
            </a:r>
          </a:p>
          <a:p>
            <a:pPr defTabSz="685800">
              <a:lnSpc>
                <a:spcPct val="150000"/>
              </a:lnSpc>
              <a:defRPr/>
            </a:pPr>
            <a:r>
              <a:rPr lang="en-US" b="1">
                <a:solidFill>
                  <a:schemeClr val="bg1"/>
                </a:solidFill>
                <a:latin typeface="Arial"/>
                <a:ea typeface="Roboto"/>
                <a:cs typeface="Arial"/>
              </a:rPr>
              <a:t>	2.    Tenant / Landlord Presentation</a:t>
            </a:r>
          </a:p>
          <a:p>
            <a:pPr defTabSz="685800">
              <a:lnSpc>
                <a:spcPct val="150000"/>
              </a:lnSpc>
              <a:defRPr/>
            </a:pPr>
            <a:r>
              <a:rPr lang="en-US" b="1">
                <a:solidFill>
                  <a:schemeClr val="bg1"/>
                </a:solidFill>
                <a:latin typeface="Arial"/>
                <a:ea typeface="Roboto"/>
                <a:cs typeface="Arial"/>
              </a:rPr>
              <a:t>B.     Sample Exercise Examples</a:t>
            </a:r>
            <a:endParaRPr lang="en-US" b="1">
              <a:solidFill>
                <a:schemeClr val="bg1"/>
              </a:solidFill>
              <a:latin typeface="Arial"/>
              <a:ea typeface="Roboto" panose="02000000000000000000" pitchFamily="2" charset="0"/>
              <a:cs typeface="Arial"/>
            </a:endParaRPr>
          </a:p>
        </p:txBody>
      </p:sp>
    </p:spTree>
    <p:extLst>
      <p:ext uri="{BB962C8B-B14F-4D97-AF65-F5344CB8AC3E}">
        <p14:creationId xmlns:p14="http://schemas.microsoft.com/office/powerpoint/2010/main" val="3259698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Introduction</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997527"/>
            <a:ext cx="8229600" cy="3939994"/>
          </a:xfrm>
        </p:spPr>
        <p:txBody>
          <a:bodyPr vert="horz" lIns="91440" tIns="45720" rIns="91440" bIns="45720" rtlCol="0" anchor="t">
            <a:normAutofit/>
          </a:bodyPr>
          <a:lstStyle/>
          <a:p>
            <a:pPr marL="0" indent="0">
              <a:buClr>
                <a:srgbClr val="C0DC85"/>
              </a:buClr>
              <a:buNone/>
            </a:pPr>
            <a:r>
              <a:rPr lang="en-US" sz="1800" dirty="0">
                <a:solidFill>
                  <a:schemeClr val="tx1"/>
                </a:solidFill>
              </a:rPr>
              <a:t>Thank you for promoting understanding and awareness of fair housing laws in Houston through the Fair Housing Ambassador Program. We believe the most effective manner of sharing information with Houstonians is through the people that they know and trust who are active in their own neighborhoods. We thank you for raising your hand to be a part of this effort.</a:t>
            </a:r>
          </a:p>
          <a:p>
            <a:pPr marL="0" indent="0">
              <a:buClr>
                <a:srgbClr val="C0DC85"/>
              </a:buClr>
              <a:buNone/>
            </a:pPr>
            <a:r>
              <a:rPr lang="en-US" sz="1800" dirty="0">
                <a:solidFill>
                  <a:schemeClr val="tx1"/>
                </a:solidFill>
              </a:rPr>
              <a:t>This resource guide consolidates fair housing information to be an accessible resource for fair housing advocates and ambassadors. Here you will find:</a:t>
            </a:r>
            <a:endParaRPr lang="en-US" sz="1800" dirty="0">
              <a:solidFill>
                <a:schemeClr val="tx1"/>
              </a:solidFill>
              <a:cs typeface="Calibri"/>
            </a:endParaRPr>
          </a:p>
          <a:p>
            <a:pPr>
              <a:buClr>
                <a:srgbClr val="C0DC85"/>
              </a:buClr>
            </a:pPr>
            <a:r>
              <a:rPr lang="en-US" sz="1800" dirty="0">
                <a:solidFill>
                  <a:schemeClr val="tx1"/>
                </a:solidFill>
              </a:rPr>
              <a:t>An outline of the basics of housing discrimination</a:t>
            </a:r>
          </a:p>
          <a:p>
            <a:pPr>
              <a:buClr>
                <a:srgbClr val="C0DC85"/>
              </a:buClr>
            </a:pPr>
            <a:r>
              <a:rPr lang="en-US" sz="1800" dirty="0">
                <a:solidFill>
                  <a:schemeClr val="tx1"/>
                </a:solidFill>
              </a:rPr>
              <a:t>Downloadable posters about each protected class</a:t>
            </a:r>
            <a:endParaRPr lang="en-US" sz="1800" dirty="0">
              <a:solidFill>
                <a:schemeClr val="tx1"/>
              </a:solidFill>
              <a:cs typeface="Calibri"/>
            </a:endParaRPr>
          </a:p>
          <a:p>
            <a:pPr>
              <a:buClr>
                <a:srgbClr val="C0DC85"/>
              </a:buClr>
            </a:pPr>
            <a:r>
              <a:rPr lang="en-US" sz="1800" dirty="0">
                <a:solidFill>
                  <a:schemeClr val="tx1"/>
                </a:solidFill>
              </a:rPr>
              <a:t>Information on how to file a federal fair housing complaint</a:t>
            </a:r>
            <a:endParaRPr lang="en-US" sz="1800" dirty="0">
              <a:solidFill>
                <a:schemeClr val="tx1"/>
              </a:solidFill>
              <a:cs typeface="Calibri"/>
            </a:endParaRPr>
          </a:p>
          <a:p>
            <a:pPr>
              <a:buClr>
                <a:srgbClr val="C0DC85"/>
              </a:buClr>
            </a:pPr>
            <a:r>
              <a:rPr lang="en-US" sz="1800" dirty="0">
                <a:solidFill>
                  <a:schemeClr val="tx1"/>
                </a:solidFill>
              </a:rPr>
              <a:t>Fair Housing Basics and Tenant Landlord presentations </a:t>
            </a:r>
            <a:endParaRPr lang="en-US" sz="1800" dirty="0">
              <a:solidFill>
                <a:schemeClr val="tx1"/>
              </a:solidFill>
              <a:cs typeface="Calibri"/>
            </a:endParaRPr>
          </a:p>
          <a:p>
            <a:pPr>
              <a:buClr>
                <a:srgbClr val="C0DC85"/>
              </a:buClr>
            </a:pPr>
            <a:r>
              <a:rPr lang="en-US" sz="1800" dirty="0">
                <a:solidFill>
                  <a:schemeClr val="tx1"/>
                </a:solidFill>
              </a:rPr>
              <a:t>Some of our favorite fair housing resources</a:t>
            </a:r>
            <a:endParaRPr lang="en-US" sz="1800" dirty="0">
              <a:solidFill>
                <a:schemeClr val="tx1"/>
              </a:solidFill>
              <a:cs typeface="Calibri"/>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4</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2937992608"/>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7679392" cy="923330"/>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A. Presentations</a:t>
            </a:r>
            <a:endParaRPr lang="id-ID" sz="5400" b="1">
              <a:solidFill>
                <a:schemeClr val="bg1"/>
              </a:solidFill>
              <a:latin typeface="Arial Black"/>
              <a:cs typeface="Arial Black" panose="020B0604020202020204" pitchFamily="34" charset="0"/>
            </a:endParaRPr>
          </a:p>
        </p:txBody>
      </p:sp>
    </p:spTree>
    <p:extLst>
      <p:ext uri="{BB962C8B-B14F-4D97-AF65-F5344CB8AC3E}">
        <p14:creationId xmlns:p14="http://schemas.microsoft.com/office/powerpoint/2010/main" val="710548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 y="0"/>
            <a:ext cx="4571999"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dirty="0">
              <a:solidFill>
                <a:prstClr val="white"/>
              </a:solidFill>
              <a:latin typeface="Calibri" panose="020F0502020204030204"/>
            </a:endParaRPr>
          </a:p>
        </p:txBody>
      </p:sp>
      <p:sp>
        <p:nvSpPr>
          <p:cNvPr id="27" name="Kotak Teks 26">
            <a:extLst>
              <a:ext uri="{FF2B5EF4-FFF2-40B4-BE49-F238E27FC236}">
                <a16:creationId xmlns:a16="http://schemas.microsoft.com/office/drawing/2014/main" id="{B80C2516-62E6-44F2-B5EA-E335C210B97D}"/>
              </a:ext>
            </a:extLst>
          </p:cNvPr>
          <p:cNvSpPr txBox="1"/>
          <p:nvPr/>
        </p:nvSpPr>
        <p:spPr>
          <a:xfrm>
            <a:off x="262229" y="592119"/>
            <a:ext cx="4027888" cy="3416320"/>
          </a:xfrm>
          <a:prstGeom prst="rect">
            <a:avLst/>
          </a:prstGeom>
          <a:noFill/>
        </p:spPr>
        <p:txBody>
          <a:bodyPr wrap="square" lIns="91440" tIns="45720" rIns="91440" bIns="45720" rtlCol="0" anchor="t">
            <a:spAutoFit/>
          </a:bodyPr>
          <a:lstStyle/>
          <a:p>
            <a:pPr defTabSz="685800">
              <a:defRPr/>
            </a:pPr>
            <a:r>
              <a:rPr lang="en-US" sz="3600" b="1" dirty="0">
                <a:solidFill>
                  <a:schemeClr val="bg1"/>
                </a:solidFill>
                <a:latin typeface="Arial Black"/>
                <a:cs typeface="Arial Black" panose="020B0604020202020204" pitchFamily="34" charset="0"/>
              </a:rPr>
              <a:t>Basics of Fair Housing</a:t>
            </a:r>
          </a:p>
          <a:p>
            <a:pPr defTabSz="685800">
              <a:defRPr/>
            </a:pPr>
            <a:r>
              <a:rPr lang="en-US" sz="3600" b="1" dirty="0">
                <a:solidFill>
                  <a:schemeClr val="bg1"/>
                </a:solidFill>
                <a:latin typeface="Arial Black"/>
                <a:cs typeface="Arial Black" panose="020B0604020202020204" pitchFamily="34" charset="0"/>
              </a:rPr>
              <a:t>&amp;</a:t>
            </a:r>
          </a:p>
          <a:p>
            <a:pPr defTabSz="685800">
              <a:defRPr/>
            </a:pPr>
            <a:r>
              <a:rPr lang="en-US" sz="3600" b="1" dirty="0">
                <a:solidFill>
                  <a:schemeClr val="bg1"/>
                </a:solidFill>
                <a:latin typeface="Arial Black"/>
                <a:cs typeface="Arial Black" panose="020B0604020202020204" pitchFamily="34" charset="0"/>
              </a:rPr>
              <a:t>Tenant / Landlord Presentations</a:t>
            </a:r>
            <a:endParaRPr lang="en-US" sz="3600" b="1" dirty="0">
              <a:solidFill>
                <a:schemeClr val="bg1"/>
              </a:solidFill>
              <a:latin typeface="Arial Black" panose="020B0604020202020204" pitchFamily="34" charset="0"/>
              <a:cs typeface="Arial Black" panose="020B0604020202020204" pitchFamily="34" charset="0"/>
            </a:endParaRPr>
          </a:p>
        </p:txBody>
      </p:sp>
      <p:sp>
        <p:nvSpPr>
          <p:cNvPr id="2" name="TextBox 1">
            <a:extLst>
              <a:ext uri="{FF2B5EF4-FFF2-40B4-BE49-F238E27FC236}">
                <a16:creationId xmlns:a16="http://schemas.microsoft.com/office/drawing/2014/main" id="{7E68AF0F-A2A1-43D5-A16E-568B6F7B2F2F}"/>
              </a:ext>
            </a:extLst>
          </p:cNvPr>
          <p:cNvSpPr txBox="1"/>
          <p:nvPr/>
        </p:nvSpPr>
        <p:spPr>
          <a:xfrm>
            <a:off x="4290117" y="141451"/>
            <a:ext cx="4709783" cy="4253921"/>
          </a:xfrm>
          <a:prstGeom prst="rect">
            <a:avLst/>
          </a:prstGeom>
          <a:noFill/>
        </p:spPr>
        <p:txBody>
          <a:bodyPr wrap="square" lIns="91440" tIns="45720" rIns="91440" bIns="45720" anchor="t">
            <a:spAutoFit/>
          </a:bodyPr>
          <a:lstStyle/>
          <a:p>
            <a:pPr marL="457200" marR="0">
              <a:lnSpc>
                <a:spcPct val="107000"/>
              </a:lnSpc>
              <a:spcBef>
                <a:spcPts val="0"/>
              </a:spcBef>
              <a:spcAft>
                <a:spcPts val="0"/>
              </a:spcAft>
            </a:pPr>
            <a:r>
              <a:rPr lang="en-US" sz="1800" b="1" dirty="0">
                <a:solidFill>
                  <a:srgbClr val="009FDA"/>
                </a:solidFill>
                <a:effectLst/>
                <a:latin typeface="Calibri"/>
                <a:ea typeface="Calibri" panose="020F0502020204030204" pitchFamily="34" charset="0"/>
                <a:cs typeface="Calibri"/>
              </a:rPr>
              <a:t>Objective</a:t>
            </a:r>
            <a:endParaRPr lang="en-US" sz="1800" dirty="0">
              <a:solidFill>
                <a:srgbClr val="009FDA"/>
              </a:solidFill>
              <a:effectLst/>
              <a:latin typeface="Calibri"/>
              <a:ea typeface="Calibri" panose="020F0502020204030204" pitchFamily="34" charset="0"/>
              <a:cs typeface="Calibri"/>
            </a:endParaRPr>
          </a:p>
          <a:p>
            <a:pPr marL="457200">
              <a:lnSpc>
                <a:spcPct val="107000"/>
              </a:lnSpc>
            </a:pPr>
            <a:r>
              <a:rPr lang="en-US" dirty="0">
                <a:latin typeface="Calibri"/>
                <a:ea typeface="Calibri" panose="020F0502020204030204" pitchFamily="34" charset="0"/>
                <a:cs typeface="Calibri"/>
              </a:rPr>
              <a:t>The City of Houston is making two presentations available for Fair Housing Ambassadors to use to promote fair housing.   </a:t>
            </a:r>
            <a:endParaRPr lang="en-US" sz="1800" dirty="0">
              <a:effectLst/>
              <a:latin typeface="Calibri"/>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800" b="1" dirty="0">
                <a:solidFill>
                  <a:srgbClr val="009FDA"/>
                </a:solidFill>
                <a:effectLst/>
                <a:latin typeface="Calibri"/>
                <a:ea typeface="Times New Roman" panose="02020603050405020304" pitchFamily="18" charset="0"/>
                <a:cs typeface="Times New Roman"/>
              </a:rPr>
              <a:t>When to Use</a:t>
            </a:r>
            <a:endParaRPr lang="en-US" sz="2400" b="1" dirty="0">
              <a:solidFill>
                <a:srgbClr val="009FDA"/>
              </a:solidFill>
              <a:effectLst/>
              <a:latin typeface="Calibri"/>
              <a:ea typeface="Times New Roman" panose="02020603050405020304" pitchFamily="18" charset="0"/>
              <a:cs typeface="Times New Roman"/>
            </a:endParaRPr>
          </a:p>
          <a:p>
            <a:pPr lvl="1">
              <a:lnSpc>
                <a:spcPct val="107000"/>
              </a:lnSpc>
            </a:pPr>
            <a:r>
              <a:rPr lang="en-US" dirty="0">
                <a:latin typeface="Calibri"/>
                <a:ea typeface="Calibri" panose="020F0502020204030204" pitchFamily="34" charset="0"/>
                <a:cs typeface="Calibri"/>
              </a:rPr>
              <a:t>Ambassadors may use these presentations in part or in whole. The presentations may also be paired with activities, questions and other resources intended to engage audiences so that they may develop a deeper understanding of fair housing issues.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595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7679392" cy="1754326"/>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rPr>
              <a:t>Fair Housing Basics Presentation</a:t>
            </a:r>
            <a:endParaRPr lang="en-US">
              <a:solidFill>
                <a:schemeClr val="bg1"/>
              </a:solidFill>
            </a:endParaRPr>
          </a:p>
        </p:txBody>
      </p:sp>
    </p:spTree>
    <p:extLst>
      <p:ext uri="{BB962C8B-B14F-4D97-AF65-F5344CB8AC3E}">
        <p14:creationId xmlns:p14="http://schemas.microsoft.com/office/powerpoint/2010/main" val="572560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Kotak Teks 21">
            <a:extLst>
              <a:ext uri="{FF2B5EF4-FFF2-40B4-BE49-F238E27FC236}">
                <a16:creationId xmlns:a16="http://schemas.microsoft.com/office/drawing/2014/main" id="{7DD30A7D-FE34-432A-B1D7-10A85ADA2D39}"/>
              </a:ext>
            </a:extLst>
          </p:cNvPr>
          <p:cNvSpPr txBox="1"/>
          <p:nvPr/>
        </p:nvSpPr>
        <p:spPr>
          <a:xfrm>
            <a:off x="1104889" y="691713"/>
            <a:ext cx="7881949" cy="715581"/>
          </a:xfrm>
          <a:prstGeom prst="rect">
            <a:avLst/>
          </a:prstGeom>
          <a:noFill/>
        </p:spPr>
        <p:txBody>
          <a:bodyPr wrap="square" rtlCol="0">
            <a:spAutoFit/>
          </a:bodyPr>
          <a:lstStyle/>
          <a:p>
            <a:pPr defTabSz="685800">
              <a:defRPr/>
            </a:pPr>
            <a:r>
              <a:rPr lang="en-US" sz="4050" b="1">
                <a:solidFill>
                  <a:srgbClr val="0070C0"/>
                </a:solidFill>
                <a:latin typeface="Arial Black" panose="020B0604020202020204" pitchFamily="34" charset="0"/>
                <a:cs typeface="Arial Black" panose="020B0604020202020204" pitchFamily="34" charset="0"/>
              </a:rPr>
              <a:t>Objective</a:t>
            </a:r>
            <a:endParaRPr lang="id-ID" sz="4050" b="1">
              <a:solidFill>
                <a:srgbClr val="0070C0"/>
              </a:solidFill>
              <a:latin typeface="Arial Black" panose="020B0604020202020204" pitchFamily="34" charset="0"/>
              <a:cs typeface="Arial Black" panose="020B0604020202020204" pitchFamily="34" charset="0"/>
            </a:endParaRPr>
          </a:p>
        </p:txBody>
      </p:sp>
      <p:sp>
        <p:nvSpPr>
          <p:cNvPr id="28" name="Persegi Panjang 27">
            <a:extLst>
              <a:ext uri="{FF2B5EF4-FFF2-40B4-BE49-F238E27FC236}">
                <a16:creationId xmlns:a16="http://schemas.microsoft.com/office/drawing/2014/main" id="{3B3E4945-1575-400A-8037-4003B6304861}"/>
              </a:ext>
            </a:extLst>
          </p:cNvPr>
          <p:cNvSpPr/>
          <p:nvPr/>
        </p:nvSpPr>
        <p:spPr>
          <a:xfrm>
            <a:off x="0" y="-2"/>
            <a:ext cx="692651" cy="53218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8" name="Text Placeholder 2">
            <a:extLst>
              <a:ext uri="{FF2B5EF4-FFF2-40B4-BE49-F238E27FC236}">
                <a16:creationId xmlns:a16="http://schemas.microsoft.com/office/drawing/2014/main" id="{4C3DB3A9-9DA6-44F0-BCD0-BD8FDEC58D45}"/>
              </a:ext>
            </a:extLst>
          </p:cNvPr>
          <p:cNvSpPr txBox="1">
            <a:spLocks/>
          </p:cNvSpPr>
          <p:nvPr/>
        </p:nvSpPr>
        <p:spPr>
          <a:xfrm>
            <a:off x="1104889" y="1615885"/>
            <a:ext cx="8229600" cy="32959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4500">
                <a:solidFill>
                  <a:prstClr val="black"/>
                </a:solidFill>
                <a:latin typeface="Calibri" panose="020F0502020204030204"/>
              </a:rPr>
              <a:t>Gain foundational knowledge about fair housing and housing discrimination</a:t>
            </a:r>
          </a:p>
          <a:p>
            <a:pPr marL="514337" indent="-514337" defTabSz="685800">
              <a:spcBef>
                <a:spcPts val="750"/>
              </a:spcBef>
              <a:buFont typeface="+mj-lt"/>
              <a:buAutoNum type="arabicPeriod"/>
              <a:defRPr/>
            </a:pPr>
            <a:endParaRPr lang="en-US" sz="2100">
              <a:solidFill>
                <a:prstClr val="black"/>
              </a:solidFill>
              <a:latin typeface="Calibri" panose="020F0502020204030204"/>
            </a:endParaRPr>
          </a:p>
          <a:p>
            <a:pPr marL="514337" indent="-514337" defTabSz="685800">
              <a:spcBef>
                <a:spcPts val="750"/>
              </a:spcBef>
              <a:buFont typeface="+mj-lt"/>
              <a:buAutoNum type="arabicPeriod"/>
              <a:defRPr/>
            </a:pPr>
            <a:endParaRPr lang="en-US" sz="2100">
              <a:solidFill>
                <a:prstClr val="black"/>
              </a:solidFill>
              <a:latin typeface="Calibri" panose="020F0502020204030204"/>
              <a:cs typeface="Arial"/>
            </a:endParaRPr>
          </a:p>
        </p:txBody>
      </p:sp>
    </p:spTree>
    <p:extLst>
      <p:ext uri="{BB962C8B-B14F-4D97-AF65-F5344CB8AC3E}">
        <p14:creationId xmlns:p14="http://schemas.microsoft.com/office/powerpoint/2010/main" val="2933369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rsegi Panjang 1">
            <a:extLst>
              <a:ext uri="{FF2B5EF4-FFF2-40B4-BE49-F238E27FC236}">
                <a16:creationId xmlns:a16="http://schemas.microsoft.com/office/drawing/2014/main" id="{282314A2-EA25-445F-9F6A-52FF20058218}"/>
              </a:ext>
            </a:extLst>
          </p:cNvPr>
          <p:cNvSpPr/>
          <p:nvPr/>
        </p:nvSpPr>
        <p:spPr>
          <a:xfrm rot="10800000">
            <a:off x="688293" y="978408"/>
            <a:ext cx="8455706" cy="4165091"/>
          </a:xfrm>
          <a:prstGeom prst="rect">
            <a:avLst/>
          </a:prstGeom>
          <a:gradFill>
            <a:gsLst>
              <a:gs pos="0">
                <a:srgbClr val="07BEB8"/>
              </a:gs>
              <a:gs pos="10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22" name="Kotak Teks 21">
            <a:extLst>
              <a:ext uri="{FF2B5EF4-FFF2-40B4-BE49-F238E27FC236}">
                <a16:creationId xmlns:a16="http://schemas.microsoft.com/office/drawing/2014/main" id="{7DD30A7D-FE34-432A-B1D7-10A85ADA2D39}"/>
              </a:ext>
            </a:extLst>
          </p:cNvPr>
          <p:cNvSpPr txBox="1"/>
          <p:nvPr/>
        </p:nvSpPr>
        <p:spPr>
          <a:xfrm>
            <a:off x="975171" y="142954"/>
            <a:ext cx="8727629" cy="715581"/>
          </a:xfrm>
          <a:prstGeom prst="rect">
            <a:avLst/>
          </a:prstGeom>
          <a:noFill/>
        </p:spPr>
        <p:txBody>
          <a:bodyPr wrap="square" rtlCol="0">
            <a:spAutoFit/>
          </a:bodyPr>
          <a:lstStyle/>
          <a:p>
            <a:pPr defTabSz="685800">
              <a:defRPr/>
            </a:pPr>
            <a:r>
              <a:rPr lang="en-US" sz="4050" b="1">
                <a:solidFill>
                  <a:srgbClr val="0070C0"/>
                </a:solidFill>
                <a:latin typeface="Arial Black" panose="020B0604020202020204" pitchFamily="34" charset="0"/>
                <a:cs typeface="Arial Black" panose="020B0604020202020204" pitchFamily="34" charset="0"/>
              </a:rPr>
              <a:t>Importance of Fair Housing</a:t>
            </a:r>
            <a:endParaRPr lang="id-ID" sz="4050" b="1">
              <a:solidFill>
                <a:srgbClr val="0070C0"/>
              </a:solidFill>
              <a:latin typeface="Arial Black" panose="020B0604020202020204" pitchFamily="34" charset="0"/>
              <a:cs typeface="Arial Black" panose="020B0604020202020204" pitchFamily="34" charset="0"/>
            </a:endParaRPr>
          </a:p>
        </p:txBody>
      </p:sp>
      <p:graphicFrame>
        <p:nvGraphicFramePr>
          <p:cNvPr id="10" name="Diagram 9">
            <a:extLst>
              <a:ext uri="{FF2B5EF4-FFF2-40B4-BE49-F238E27FC236}">
                <a16:creationId xmlns:a16="http://schemas.microsoft.com/office/drawing/2014/main" id="{0D757E0F-5B18-4CD0-9FF7-4F930A6A6AC2}"/>
              </a:ext>
            </a:extLst>
          </p:cNvPr>
          <p:cNvGraphicFramePr/>
          <p:nvPr/>
        </p:nvGraphicFramePr>
        <p:xfrm>
          <a:off x="1280910" y="1225296"/>
          <a:ext cx="7145079"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0C846D16-8C72-42E4-98D4-802E932ED43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b="26226"/>
          <a:stretch/>
        </p:blipFill>
        <p:spPr>
          <a:xfrm>
            <a:off x="4411900" y="2673097"/>
            <a:ext cx="883099" cy="644999"/>
          </a:xfrm>
          <a:prstGeom prst="rect">
            <a:avLst/>
          </a:prstGeom>
        </p:spPr>
      </p:pic>
      <p:sp>
        <p:nvSpPr>
          <p:cNvPr id="28" name="Persegi Panjang 27">
            <a:extLst>
              <a:ext uri="{FF2B5EF4-FFF2-40B4-BE49-F238E27FC236}">
                <a16:creationId xmlns:a16="http://schemas.microsoft.com/office/drawing/2014/main" id="{3B3E4945-1575-400A-8037-4003B6304861}"/>
              </a:ext>
            </a:extLst>
          </p:cNvPr>
          <p:cNvSpPr/>
          <p:nvPr/>
        </p:nvSpPr>
        <p:spPr>
          <a:xfrm>
            <a:off x="-4358" y="-1"/>
            <a:ext cx="692651" cy="51435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Tree>
    <p:extLst>
      <p:ext uri="{BB962C8B-B14F-4D97-AF65-F5344CB8AC3E}">
        <p14:creationId xmlns:p14="http://schemas.microsoft.com/office/powerpoint/2010/main" val="268712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rsegi Panjang 29">
            <a:extLst>
              <a:ext uri="{FF2B5EF4-FFF2-40B4-BE49-F238E27FC236}">
                <a16:creationId xmlns:a16="http://schemas.microsoft.com/office/drawing/2014/main" id="{1F5F68A6-92C1-4F5D-9E0C-7917840E82D3}"/>
              </a:ext>
            </a:extLst>
          </p:cNvPr>
          <p:cNvSpPr/>
          <p:nvPr/>
        </p:nvSpPr>
        <p:spPr>
          <a:xfrm>
            <a:off x="0" y="0"/>
            <a:ext cx="9144000" cy="4601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nvGrpSpPr>
          <p:cNvPr id="3" name="Group 2">
            <a:extLst>
              <a:ext uri="{FF2B5EF4-FFF2-40B4-BE49-F238E27FC236}">
                <a16:creationId xmlns:a16="http://schemas.microsoft.com/office/drawing/2014/main" id="{0276F648-364B-644F-9D12-FAD5128AB22E}"/>
              </a:ext>
            </a:extLst>
          </p:cNvPr>
          <p:cNvGrpSpPr/>
          <p:nvPr/>
        </p:nvGrpSpPr>
        <p:grpSpPr>
          <a:xfrm>
            <a:off x="0" y="1927213"/>
            <a:ext cx="1828800" cy="828965"/>
            <a:chOff x="0" y="2822423"/>
            <a:chExt cx="2438400" cy="1105286"/>
          </a:xfrm>
          <a:solidFill>
            <a:srgbClr val="0070C0"/>
          </a:solidFill>
        </p:grpSpPr>
        <p:sp>
          <p:nvSpPr>
            <p:cNvPr id="2" name="Persegi Panjang 1">
              <a:extLst>
                <a:ext uri="{FF2B5EF4-FFF2-40B4-BE49-F238E27FC236}">
                  <a16:creationId xmlns:a16="http://schemas.microsoft.com/office/drawing/2014/main" id="{DE9C6907-8C45-4A4F-ABF6-BABC0747FA59}"/>
                </a:ext>
              </a:extLst>
            </p:cNvPr>
            <p:cNvSpPr/>
            <p:nvPr/>
          </p:nvSpPr>
          <p:spPr>
            <a:xfrm>
              <a:off x="0" y="3036957"/>
              <a:ext cx="2438400" cy="890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12" name="Segitiga Sama Kaki 11">
              <a:extLst>
                <a:ext uri="{FF2B5EF4-FFF2-40B4-BE49-F238E27FC236}">
                  <a16:creationId xmlns:a16="http://schemas.microsoft.com/office/drawing/2014/main" id="{E5BCD16C-B586-47A5-BED9-D3F4D2A7FA7F}"/>
                </a:ext>
              </a:extLst>
            </p:cNvPr>
            <p:cNvSpPr/>
            <p:nvPr/>
          </p:nvSpPr>
          <p:spPr>
            <a:xfrm>
              <a:off x="1047317" y="2822423"/>
              <a:ext cx="355813" cy="21453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grpSp>
        <p:nvGrpSpPr>
          <p:cNvPr id="9" name="Group 8">
            <a:extLst>
              <a:ext uri="{FF2B5EF4-FFF2-40B4-BE49-F238E27FC236}">
                <a16:creationId xmlns:a16="http://schemas.microsoft.com/office/drawing/2014/main" id="{1A6A3865-CAF9-0C4C-871B-58B38BDED56F}"/>
              </a:ext>
            </a:extLst>
          </p:cNvPr>
          <p:cNvGrpSpPr/>
          <p:nvPr/>
        </p:nvGrpSpPr>
        <p:grpSpPr>
          <a:xfrm>
            <a:off x="3657600" y="1927213"/>
            <a:ext cx="1828800" cy="828965"/>
            <a:chOff x="4876800" y="2822423"/>
            <a:chExt cx="2438400" cy="1105286"/>
          </a:xfrm>
          <a:solidFill>
            <a:srgbClr val="EF7B00"/>
          </a:solidFill>
        </p:grpSpPr>
        <p:sp>
          <p:nvSpPr>
            <p:cNvPr id="6" name="Persegi Panjang 5">
              <a:extLst>
                <a:ext uri="{FF2B5EF4-FFF2-40B4-BE49-F238E27FC236}">
                  <a16:creationId xmlns:a16="http://schemas.microsoft.com/office/drawing/2014/main" id="{B6E49DD8-24BA-4BD4-AC96-B312E287427E}"/>
                </a:ext>
              </a:extLst>
            </p:cNvPr>
            <p:cNvSpPr/>
            <p:nvPr/>
          </p:nvSpPr>
          <p:spPr>
            <a:xfrm>
              <a:off x="4876800" y="3036957"/>
              <a:ext cx="2438400" cy="890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14" name="Segitiga Sama Kaki 13">
              <a:extLst>
                <a:ext uri="{FF2B5EF4-FFF2-40B4-BE49-F238E27FC236}">
                  <a16:creationId xmlns:a16="http://schemas.microsoft.com/office/drawing/2014/main" id="{AD30D5F4-E732-4463-9F29-66960F253800}"/>
                </a:ext>
              </a:extLst>
            </p:cNvPr>
            <p:cNvSpPr/>
            <p:nvPr/>
          </p:nvSpPr>
          <p:spPr>
            <a:xfrm>
              <a:off x="5918093" y="2822423"/>
              <a:ext cx="355813" cy="21453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02CFC358-6497-184C-A9E5-636F7D43A97C}"/>
              </a:ext>
            </a:extLst>
          </p:cNvPr>
          <p:cNvGrpSpPr/>
          <p:nvPr/>
        </p:nvGrpSpPr>
        <p:grpSpPr>
          <a:xfrm>
            <a:off x="7315200" y="1927213"/>
            <a:ext cx="1828800" cy="828965"/>
            <a:chOff x="9753600" y="2822423"/>
            <a:chExt cx="2438400" cy="1105286"/>
          </a:xfrm>
          <a:solidFill>
            <a:srgbClr val="EC008B"/>
          </a:solidFill>
        </p:grpSpPr>
        <p:sp>
          <p:nvSpPr>
            <p:cNvPr id="8" name="Persegi Panjang 7">
              <a:extLst>
                <a:ext uri="{FF2B5EF4-FFF2-40B4-BE49-F238E27FC236}">
                  <a16:creationId xmlns:a16="http://schemas.microsoft.com/office/drawing/2014/main" id="{A0943674-5F49-49F3-86BC-BBE8A3B2B863}"/>
                </a:ext>
              </a:extLst>
            </p:cNvPr>
            <p:cNvSpPr/>
            <p:nvPr/>
          </p:nvSpPr>
          <p:spPr>
            <a:xfrm>
              <a:off x="9753600" y="3036957"/>
              <a:ext cx="2438400" cy="890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15" name="Segitiga Sama Kaki 14">
              <a:extLst>
                <a:ext uri="{FF2B5EF4-FFF2-40B4-BE49-F238E27FC236}">
                  <a16:creationId xmlns:a16="http://schemas.microsoft.com/office/drawing/2014/main" id="{5D5EA9CB-3AF6-4FA4-82CF-BF797BB3135D}"/>
                </a:ext>
              </a:extLst>
            </p:cNvPr>
            <p:cNvSpPr/>
            <p:nvPr/>
          </p:nvSpPr>
          <p:spPr>
            <a:xfrm>
              <a:off x="10794893" y="2822423"/>
              <a:ext cx="355813" cy="21453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013EB097-2AAD-784C-8274-4267BFCED451}"/>
              </a:ext>
            </a:extLst>
          </p:cNvPr>
          <p:cNvGrpSpPr/>
          <p:nvPr/>
        </p:nvGrpSpPr>
        <p:grpSpPr>
          <a:xfrm>
            <a:off x="1828800" y="2088113"/>
            <a:ext cx="1828800" cy="817140"/>
            <a:chOff x="2438400" y="3036957"/>
            <a:chExt cx="2438400" cy="1089520"/>
          </a:xfrm>
          <a:solidFill>
            <a:srgbClr val="00B0F0"/>
          </a:solidFill>
        </p:grpSpPr>
        <p:sp>
          <p:nvSpPr>
            <p:cNvPr id="5" name="Persegi Panjang 4">
              <a:extLst>
                <a:ext uri="{FF2B5EF4-FFF2-40B4-BE49-F238E27FC236}">
                  <a16:creationId xmlns:a16="http://schemas.microsoft.com/office/drawing/2014/main" id="{FE0AE835-E1B3-4B96-AFAF-25AD01BE48AA}"/>
                </a:ext>
              </a:extLst>
            </p:cNvPr>
            <p:cNvSpPr/>
            <p:nvPr/>
          </p:nvSpPr>
          <p:spPr>
            <a:xfrm>
              <a:off x="2438400" y="3036957"/>
              <a:ext cx="2438400" cy="890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16" name="Segitiga Sama Kaki 15">
              <a:extLst>
                <a:ext uri="{FF2B5EF4-FFF2-40B4-BE49-F238E27FC236}">
                  <a16:creationId xmlns:a16="http://schemas.microsoft.com/office/drawing/2014/main" id="{6519B208-66F7-44FE-8AF5-284E68AFD573}"/>
                </a:ext>
              </a:extLst>
            </p:cNvPr>
            <p:cNvSpPr/>
            <p:nvPr/>
          </p:nvSpPr>
          <p:spPr>
            <a:xfrm flipV="1">
              <a:off x="3479694" y="3911943"/>
              <a:ext cx="355813" cy="21453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96DD5236-1EDE-2F4E-9993-0E42E0FF1EAF}"/>
              </a:ext>
            </a:extLst>
          </p:cNvPr>
          <p:cNvGrpSpPr/>
          <p:nvPr/>
        </p:nvGrpSpPr>
        <p:grpSpPr>
          <a:xfrm>
            <a:off x="5486400" y="2088113"/>
            <a:ext cx="1828800" cy="817140"/>
            <a:chOff x="7315200" y="3036957"/>
            <a:chExt cx="2438400" cy="1089520"/>
          </a:xfrm>
          <a:solidFill>
            <a:srgbClr val="7030A0"/>
          </a:solidFill>
        </p:grpSpPr>
        <p:sp>
          <p:nvSpPr>
            <p:cNvPr id="7" name="Persegi Panjang 6">
              <a:extLst>
                <a:ext uri="{FF2B5EF4-FFF2-40B4-BE49-F238E27FC236}">
                  <a16:creationId xmlns:a16="http://schemas.microsoft.com/office/drawing/2014/main" id="{30B782B3-2E5A-4114-947D-68D639575024}"/>
                </a:ext>
              </a:extLst>
            </p:cNvPr>
            <p:cNvSpPr/>
            <p:nvPr/>
          </p:nvSpPr>
          <p:spPr>
            <a:xfrm>
              <a:off x="7315200" y="3036957"/>
              <a:ext cx="2438400" cy="8907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17" name="Segitiga Sama Kaki 16">
              <a:extLst>
                <a:ext uri="{FF2B5EF4-FFF2-40B4-BE49-F238E27FC236}">
                  <a16:creationId xmlns:a16="http://schemas.microsoft.com/office/drawing/2014/main" id="{069BB27F-5165-4CF2-BBE8-C52FDB990A40}"/>
                </a:ext>
              </a:extLst>
            </p:cNvPr>
            <p:cNvSpPr/>
            <p:nvPr/>
          </p:nvSpPr>
          <p:spPr>
            <a:xfrm flipV="1">
              <a:off x="8356493" y="3911943"/>
              <a:ext cx="355813" cy="21453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grpSp>
      <p:sp>
        <p:nvSpPr>
          <p:cNvPr id="18" name="Kotak Teks 17">
            <a:extLst>
              <a:ext uri="{FF2B5EF4-FFF2-40B4-BE49-F238E27FC236}">
                <a16:creationId xmlns:a16="http://schemas.microsoft.com/office/drawing/2014/main" id="{DA89F7C3-A2CB-4119-9040-4CF67E68A1CF}"/>
              </a:ext>
            </a:extLst>
          </p:cNvPr>
          <p:cNvSpPr txBox="1"/>
          <p:nvPr/>
        </p:nvSpPr>
        <p:spPr>
          <a:xfrm>
            <a:off x="7874442" y="2249014"/>
            <a:ext cx="710316" cy="365421"/>
          </a:xfrm>
          <a:prstGeom prst="rect">
            <a:avLst/>
          </a:prstGeom>
          <a:noFill/>
        </p:spPr>
        <p:txBody>
          <a:bodyPr wrap="square" rtlCol="0">
            <a:spAutoFit/>
          </a:bodyPr>
          <a:lstStyle/>
          <a:p>
            <a:pPr algn="ctr" defTabSz="685800">
              <a:lnSpc>
                <a:spcPct val="150000"/>
              </a:lnSpc>
              <a:defRPr/>
            </a:pPr>
            <a:r>
              <a:rPr lang="en-US" sz="1350" b="1" spc="225">
                <a:solidFill>
                  <a:prstClr val="white"/>
                </a:solidFill>
                <a:latin typeface="Arial" panose="020B0604020202020204" pitchFamily="34" charset="0"/>
                <a:ea typeface="Roboto" panose="02000000000000000000" pitchFamily="2" charset="0"/>
                <a:cs typeface="Arial" panose="020B0604020202020204" pitchFamily="34" charset="0"/>
              </a:rPr>
              <a:t>1988</a:t>
            </a:r>
            <a:endParaRPr lang="id-ID" sz="1350" b="1" spc="225">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19" name="Kotak Teks 18">
            <a:extLst>
              <a:ext uri="{FF2B5EF4-FFF2-40B4-BE49-F238E27FC236}">
                <a16:creationId xmlns:a16="http://schemas.microsoft.com/office/drawing/2014/main" id="{FE9C03B8-384E-43DA-9532-E949E851919F}"/>
              </a:ext>
            </a:extLst>
          </p:cNvPr>
          <p:cNvSpPr txBox="1"/>
          <p:nvPr/>
        </p:nvSpPr>
        <p:spPr>
          <a:xfrm>
            <a:off x="6045642" y="2249014"/>
            <a:ext cx="710316" cy="365421"/>
          </a:xfrm>
          <a:prstGeom prst="rect">
            <a:avLst/>
          </a:prstGeom>
          <a:noFill/>
        </p:spPr>
        <p:txBody>
          <a:bodyPr wrap="square" rtlCol="0">
            <a:spAutoFit/>
          </a:bodyPr>
          <a:lstStyle/>
          <a:p>
            <a:pPr algn="ctr" defTabSz="685800">
              <a:lnSpc>
                <a:spcPct val="150000"/>
              </a:lnSpc>
              <a:defRPr/>
            </a:pPr>
            <a:r>
              <a:rPr lang="en-US" sz="1350" b="1" spc="225">
                <a:solidFill>
                  <a:prstClr val="white"/>
                </a:solidFill>
                <a:latin typeface="Arial" panose="020B0604020202020204" pitchFamily="34" charset="0"/>
                <a:ea typeface="Roboto" panose="02000000000000000000" pitchFamily="2" charset="0"/>
                <a:cs typeface="Arial" panose="020B0604020202020204" pitchFamily="34" charset="0"/>
              </a:rPr>
              <a:t>1974</a:t>
            </a:r>
            <a:endParaRPr lang="id-ID" sz="1350" b="1" spc="225">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0" name="Kotak Teks 19">
            <a:extLst>
              <a:ext uri="{FF2B5EF4-FFF2-40B4-BE49-F238E27FC236}">
                <a16:creationId xmlns:a16="http://schemas.microsoft.com/office/drawing/2014/main" id="{06604F67-5E01-4EE6-B42A-8013E6ADEA8B}"/>
              </a:ext>
            </a:extLst>
          </p:cNvPr>
          <p:cNvSpPr txBox="1"/>
          <p:nvPr/>
        </p:nvSpPr>
        <p:spPr>
          <a:xfrm>
            <a:off x="4216842" y="2249014"/>
            <a:ext cx="710316" cy="365421"/>
          </a:xfrm>
          <a:prstGeom prst="rect">
            <a:avLst/>
          </a:prstGeom>
          <a:noFill/>
        </p:spPr>
        <p:txBody>
          <a:bodyPr wrap="square" rtlCol="0">
            <a:spAutoFit/>
          </a:bodyPr>
          <a:lstStyle/>
          <a:p>
            <a:pPr algn="ctr" defTabSz="685800">
              <a:lnSpc>
                <a:spcPct val="150000"/>
              </a:lnSpc>
              <a:defRPr/>
            </a:pPr>
            <a:r>
              <a:rPr lang="en-US" sz="1350" b="1" spc="225">
                <a:solidFill>
                  <a:prstClr val="white"/>
                </a:solidFill>
                <a:latin typeface="Arial" panose="020B0604020202020204" pitchFamily="34" charset="0"/>
                <a:ea typeface="Roboto" panose="02000000000000000000" pitchFamily="2" charset="0"/>
                <a:cs typeface="Arial" panose="020B0604020202020204" pitchFamily="34" charset="0"/>
              </a:rPr>
              <a:t>1968</a:t>
            </a:r>
            <a:endParaRPr lang="id-ID" sz="1350" b="1" spc="225">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1" name="Kotak Teks 20">
            <a:extLst>
              <a:ext uri="{FF2B5EF4-FFF2-40B4-BE49-F238E27FC236}">
                <a16:creationId xmlns:a16="http://schemas.microsoft.com/office/drawing/2014/main" id="{9B690989-6B8E-4890-AA6E-8806720F569B}"/>
              </a:ext>
            </a:extLst>
          </p:cNvPr>
          <p:cNvSpPr txBox="1"/>
          <p:nvPr/>
        </p:nvSpPr>
        <p:spPr>
          <a:xfrm>
            <a:off x="2388042" y="2249014"/>
            <a:ext cx="710316" cy="365421"/>
          </a:xfrm>
          <a:prstGeom prst="rect">
            <a:avLst/>
          </a:prstGeom>
          <a:noFill/>
        </p:spPr>
        <p:txBody>
          <a:bodyPr wrap="square" rtlCol="0">
            <a:spAutoFit/>
          </a:bodyPr>
          <a:lstStyle/>
          <a:p>
            <a:pPr algn="ctr" defTabSz="685800">
              <a:lnSpc>
                <a:spcPct val="150000"/>
              </a:lnSpc>
              <a:defRPr/>
            </a:pPr>
            <a:r>
              <a:rPr lang="en-US" sz="1350" b="1" spc="225">
                <a:solidFill>
                  <a:prstClr val="white"/>
                </a:solidFill>
                <a:latin typeface="Arial" panose="020B0604020202020204" pitchFamily="34" charset="0"/>
                <a:ea typeface="Roboto" panose="02000000000000000000" pitchFamily="2" charset="0"/>
                <a:cs typeface="Arial" panose="020B0604020202020204" pitchFamily="34" charset="0"/>
              </a:rPr>
              <a:t>1964</a:t>
            </a:r>
            <a:endParaRPr lang="id-ID" sz="1350" b="1" spc="225">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2" name="Kotak Teks 21">
            <a:extLst>
              <a:ext uri="{FF2B5EF4-FFF2-40B4-BE49-F238E27FC236}">
                <a16:creationId xmlns:a16="http://schemas.microsoft.com/office/drawing/2014/main" id="{E0A1DF73-C0E2-405F-B7B2-D00EE50AC440}"/>
              </a:ext>
            </a:extLst>
          </p:cNvPr>
          <p:cNvSpPr txBox="1"/>
          <p:nvPr/>
        </p:nvSpPr>
        <p:spPr>
          <a:xfrm>
            <a:off x="559242" y="2249014"/>
            <a:ext cx="710316" cy="365421"/>
          </a:xfrm>
          <a:prstGeom prst="rect">
            <a:avLst/>
          </a:prstGeom>
          <a:noFill/>
        </p:spPr>
        <p:txBody>
          <a:bodyPr wrap="square" rtlCol="0">
            <a:spAutoFit/>
          </a:bodyPr>
          <a:lstStyle/>
          <a:p>
            <a:pPr algn="ctr" defTabSz="685800">
              <a:lnSpc>
                <a:spcPct val="150000"/>
              </a:lnSpc>
              <a:defRPr/>
            </a:pPr>
            <a:r>
              <a:rPr lang="en-US" sz="1350" b="1" spc="225">
                <a:solidFill>
                  <a:prstClr val="white"/>
                </a:solidFill>
                <a:latin typeface="Arial" panose="020B0604020202020204" pitchFamily="34" charset="0"/>
                <a:ea typeface="Roboto" panose="02000000000000000000" pitchFamily="2" charset="0"/>
                <a:cs typeface="Arial" panose="020B0604020202020204" pitchFamily="34" charset="0"/>
              </a:rPr>
              <a:t>1948</a:t>
            </a:r>
            <a:endParaRPr lang="id-ID" sz="1350" b="1" spc="225">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3" name="Kotak Teks 22">
            <a:extLst>
              <a:ext uri="{FF2B5EF4-FFF2-40B4-BE49-F238E27FC236}">
                <a16:creationId xmlns:a16="http://schemas.microsoft.com/office/drawing/2014/main" id="{EC523C63-3992-496C-9726-0C02F4460425}"/>
              </a:ext>
            </a:extLst>
          </p:cNvPr>
          <p:cNvSpPr txBox="1"/>
          <p:nvPr/>
        </p:nvSpPr>
        <p:spPr>
          <a:xfrm>
            <a:off x="270322" y="285678"/>
            <a:ext cx="1387067" cy="1789401"/>
          </a:xfrm>
          <a:prstGeom prst="rect">
            <a:avLst/>
          </a:prstGeom>
          <a:noFill/>
        </p:spPr>
        <p:txBody>
          <a:bodyPr wrap="square" rtlCol="0">
            <a:spAutoFit/>
          </a:bodyPr>
          <a:lstStyle/>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Shelley v. Kramer</a:t>
            </a:r>
          </a:p>
          <a:p>
            <a:pPr algn="ctr" defTabSz="685800">
              <a:lnSpc>
                <a:spcPct val="150000"/>
              </a:lnSpc>
              <a:defRPr/>
            </a:pP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Racially restrictive covenants cannot be enforced.</a:t>
            </a:r>
            <a:endParaRPr lang="id-ID" sz="1200">
              <a:solidFill>
                <a:srgbClr val="7A8189"/>
              </a:solidFill>
              <a:latin typeface="Arial" panose="020B0604020202020204" pitchFamily="34" charset="0"/>
              <a:ea typeface="Roboto" panose="02000000000000000000" pitchFamily="2" charset="0"/>
              <a:cs typeface="Arial" panose="020B0604020202020204" pitchFamily="34" charset="0"/>
            </a:endParaRPr>
          </a:p>
        </p:txBody>
      </p:sp>
      <p:sp>
        <p:nvSpPr>
          <p:cNvPr id="24" name="Kotak Teks 23">
            <a:extLst>
              <a:ext uri="{FF2B5EF4-FFF2-40B4-BE49-F238E27FC236}">
                <a16:creationId xmlns:a16="http://schemas.microsoft.com/office/drawing/2014/main" id="{2B663D93-819E-445A-8995-DCE462CA9706}"/>
              </a:ext>
            </a:extLst>
          </p:cNvPr>
          <p:cNvSpPr txBox="1"/>
          <p:nvPr/>
        </p:nvSpPr>
        <p:spPr>
          <a:xfrm>
            <a:off x="3314779" y="347869"/>
            <a:ext cx="2669060" cy="1477777"/>
          </a:xfrm>
          <a:prstGeom prst="rect">
            <a:avLst/>
          </a:prstGeom>
          <a:noFill/>
        </p:spPr>
        <p:txBody>
          <a:bodyPr wrap="square" rtlCol="0">
            <a:spAutoFit/>
          </a:bodyPr>
          <a:lstStyle/>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Fair Housing Act</a:t>
            </a:r>
            <a:endParaRPr lang="id-ID" sz="1350" b="1">
              <a:solidFill>
                <a:srgbClr val="7A8189"/>
              </a:solidFill>
              <a:latin typeface="Arial" panose="020B0604020202020204" pitchFamily="34" charset="0"/>
              <a:ea typeface="Roboto" panose="02000000000000000000" pitchFamily="2" charset="0"/>
              <a:cs typeface="Arial" panose="020B0604020202020204" pitchFamily="34" charset="0"/>
            </a:endParaRPr>
          </a:p>
          <a:p>
            <a:pPr algn="ctr" defTabSz="685800">
              <a:lnSpc>
                <a:spcPct val="150000"/>
              </a:lnSpc>
              <a:defRPr/>
            </a:pP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Prohibits discrimination concerning the sale, rental or financing of housing based on race, color, religion, or national origin.</a:t>
            </a:r>
            <a:endParaRPr lang="id-ID" sz="1200">
              <a:solidFill>
                <a:srgbClr val="7A8189"/>
              </a:solidFill>
              <a:latin typeface="Arial" panose="020B0604020202020204" pitchFamily="34" charset="0"/>
              <a:ea typeface="Roboto" panose="02000000000000000000" pitchFamily="2" charset="0"/>
              <a:cs typeface="Arial" panose="020B0604020202020204" pitchFamily="34" charset="0"/>
            </a:endParaRPr>
          </a:p>
        </p:txBody>
      </p:sp>
      <p:sp>
        <p:nvSpPr>
          <p:cNvPr id="25" name="Kotak Teks 24">
            <a:extLst>
              <a:ext uri="{FF2B5EF4-FFF2-40B4-BE49-F238E27FC236}">
                <a16:creationId xmlns:a16="http://schemas.microsoft.com/office/drawing/2014/main" id="{BE34CFA2-BD35-4E82-9491-E0DE148C2F08}"/>
              </a:ext>
            </a:extLst>
          </p:cNvPr>
          <p:cNvSpPr txBox="1"/>
          <p:nvPr/>
        </p:nvSpPr>
        <p:spPr>
          <a:xfrm>
            <a:off x="6624123" y="344637"/>
            <a:ext cx="2499336" cy="1789401"/>
          </a:xfrm>
          <a:prstGeom prst="rect">
            <a:avLst/>
          </a:prstGeom>
          <a:noFill/>
        </p:spPr>
        <p:txBody>
          <a:bodyPr wrap="square" rtlCol="0">
            <a:spAutoFit/>
          </a:bodyPr>
          <a:lstStyle/>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Fair Housing Amendment Act</a:t>
            </a:r>
            <a:endParaRPr lang="id-ID" sz="1350" b="1">
              <a:solidFill>
                <a:srgbClr val="7A8189"/>
              </a:solidFill>
              <a:latin typeface="Arial" panose="020B0604020202020204" pitchFamily="34" charset="0"/>
              <a:ea typeface="Roboto" panose="02000000000000000000" pitchFamily="2" charset="0"/>
              <a:cs typeface="Arial" panose="020B0604020202020204" pitchFamily="34" charset="0"/>
            </a:endParaRPr>
          </a:p>
          <a:p>
            <a:pPr algn="ctr" defTabSz="685800">
              <a:lnSpc>
                <a:spcPct val="150000"/>
              </a:lnSpc>
              <a:defRPr/>
            </a:pP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Amended the Fair Housing Act to prohibit discrimination on </a:t>
            </a:r>
            <a:r>
              <a:rPr lang="en-US" sz="1200" err="1">
                <a:solidFill>
                  <a:srgbClr val="7A8189"/>
                </a:solidFill>
                <a:latin typeface="Arial" panose="020B0604020202020204" pitchFamily="34" charset="0"/>
                <a:ea typeface="Roboto" panose="02000000000000000000" pitchFamily="2" charset="0"/>
                <a:cs typeface="Arial" panose="020B0604020202020204" pitchFamily="34" charset="0"/>
              </a:rPr>
              <a:t>th</a:t>
            </a: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e basis of disability and familial status.</a:t>
            </a:r>
            <a:endParaRPr lang="id-ID" sz="1200">
              <a:solidFill>
                <a:srgbClr val="7A8189"/>
              </a:solidFill>
              <a:latin typeface="Arial" panose="020B0604020202020204" pitchFamily="34" charset="0"/>
              <a:ea typeface="Roboto" panose="02000000000000000000" pitchFamily="2" charset="0"/>
              <a:cs typeface="Arial" panose="020B0604020202020204" pitchFamily="34" charset="0"/>
            </a:endParaRPr>
          </a:p>
        </p:txBody>
      </p:sp>
      <p:sp>
        <p:nvSpPr>
          <p:cNvPr id="27" name="Kotak Teks 26">
            <a:extLst>
              <a:ext uri="{FF2B5EF4-FFF2-40B4-BE49-F238E27FC236}">
                <a16:creationId xmlns:a16="http://schemas.microsoft.com/office/drawing/2014/main" id="{25BE4563-B616-4156-8E8D-86198725D9EA}"/>
              </a:ext>
            </a:extLst>
          </p:cNvPr>
          <p:cNvSpPr txBox="1"/>
          <p:nvPr/>
        </p:nvSpPr>
        <p:spPr>
          <a:xfrm>
            <a:off x="1607933" y="3060740"/>
            <a:ext cx="2270532" cy="1200778"/>
          </a:xfrm>
          <a:prstGeom prst="rect">
            <a:avLst/>
          </a:prstGeom>
          <a:noFill/>
        </p:spPr>
        <p:txBody>
          <a:bodyPr wrap="square" rtlCol="0">
            <a:spAutoFit/>
          </a:bodyPr>
          <a:lstStyle/>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Civil Rights Act</a:t>
            </a:r>
            <a:endParaRPr lang="id-ID" sz="1350" b="1">
              <a:solidFill>
                <a:srgbClr val="7A8189"/>
              </a:solidFill>
              <a:latin typeface="Arial" panose="020B0604020202020204" pitchFamily="34" charset="0"/>
              <a:ea typeface="Roboto" panose="02000000000000000000" pitchFamily="2" charset="0"/>
              <a:cs typeface="Arial" panose="020B0604020202020204" pitchFamily="34" charset="0"/>
            </a:endParaRPr>
          </a:p>
          <a:p>
            <a:pPr algn="ctr" defTabSz="685800">
              <a:lnSpc>
                <a:spcPct val="150000"/>
              </a:lnSpc>
              <a:defRPr/>
            </a:pP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Prohibits discrimination on the basis of race, color, religion, sex or national origin.</a:t>
            </a:r>
            <a:endParaRPr lang="id-ID" sz="1200">
              <a:solidFill>
                <a:srgbClr val="7A8189"/>
              </a:solidFill>
              <a:latin typeface="Arial" panose="020B0604020202020204" pitchFamily="34" charset="0"/>
              <a:ea typeface="Roboto" panose="02000000000000000000" pitchFamily="2" charset="0"/>
              <a:cs typeface="Arial" panose="020B0604020202020204" pitchFamily="34" charset="0"/>
            </a:endParaRPr>
          </a:p>
        </p:txBody>
      </p:sp>
      <p:sp>
        <p:nvSpPr>
          <p:cNvPr id="28" name="Kotak Teks 27">
            <a:extLst>
              <a:ext uri="{FF2B5EF4-FFF2-40B4-BE49-F238E27FC236}">
                <a16:creationId xmlns:a16="http://schemas.microsoft.com/office/drawing/2014/main" id="{A76017C9-2090-4D34-9ED4-76F83B2410F9}"/>
              </a:ext>
            </a:extLst>
          </p:cNvPr>
          <p:cNvSpPr txBox="1"/>
          <p:nvPr/>
        </p:nvSpPr>
        <p:spPr>
          <a:xfrm>
            <a:off x="4816293" y="3091898"/>
            <a:ext cx="3169013" cy="1235403"/>
          </a:xfrm>
          <a:prstGeom prst="rect">
            <a:avLst/>
          </a:prstGeom>
          <a:noFill/>
        </p:spPr>
        <p:txBody>
          <a:bodyPr wrap="square" rtlCol="0">
            <a:spAutoFit/>
          </a:bodyPr>
          <a:lstStyle/>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Fair Housing Act Amendment &amp; </a:t>
            </a:r>
          </a:p>
          <a:p>
            <a:pPr algn="ctr" defTabSz="685800">
              <a:lnSpc>
                <a:spcPct val="150000"/>
              </a:lnSpc>
              <a:defRPr/>
            </a:pPr>
            <a:r>
              <a:rPr lang="en-US" sz="1350" b="1">
                <a:solidFill>
                  <a:srgbClr val="7A8189"/>
                </a:solidFill>
                <a:latin typeface="Arial" panose="020B0604020202020204" pitchFamily="34" charset="0"/>
                <a:ea typeface="Roboto" panose="02000000000000000000" pitchFamily="2" charset="0"/>
                <a:cs typeface="Arial" panose="020B0604020202020204" pitchFamily="34" charset="0"/>
              </a:rPr>
              <a:t>Equal Credit Opportunity Act</a:t>
            </a:r>
            <a:endParaRPr lang="id-ID" sz="1350" b="1">
              <a:solidFill>
                <a:srgbClr val="7A8189"/>
              </a:solidFill>
              <a:latin typeface="Arial" panose="020B0604020202020204" pitchFamily="34" charset="0"/>
              <a:ea typeface="Roboto" panose="02000000000000000000" pitchFamily="2" charset="0"/>
              <a:cs typeface="Arial" panose="020B0604020202020204" pitchFamily="34" charset="0"/>
            </a:endParaRPr>
          </a:p>
          <a:p>
            <a:pPr algn="ctr" defTabSz="685800">
              <a:lnSpc>
                <a:spcPct val="150000"/>
              </a:lnSpc>
              <a:defRPr/>
            </a:pPr>
            <a:r>
              <a:rPr lang="en-US" sz="1200">
                <a:solidFill>
                  <a:srgbClr val="7A8189"/>
                </a:solidFill>
                <a:latin typeface="Arial" panose="020B0604020202020204" pitchFamily="34" charset="0"/>
                <a:ea typeface="Roboto" panose="02000000000000000000" pitchFamily="2" charset="0"/>
                <a:cs typeface="Arial" panose="020B0604020202020204" pitchFamily="34" charset="0"/>
              </a:rPr>
              <a:t>Amended the Fair Housing Act to prohibit discrimination on the basis of sex.</a:t>
            </a:r>
            <a:endParaRPr lang="id-ID" sz="1200">
              <a:solidFill>
                <a:srgbClr val="7A8189"/>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137975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Kotak Teks 21">
            <a:extLst>
              <a:ext uri="{FF2B5EF4-FFF2-40B4-BE49-F238E27FC236}">
                <a16:creationId xmlns:a16="http://schemas.microsoft.com/office/drawing/2014/main" id="{7DD30A7D-FE34-432A-B1D7-10A85ADA2D39}"/>
              </a:ext>
            </a:extLst>
          </p:cNvPr>
          <p:cNvSpPr txBox="1"/>
          <p:nvPr/>
        </p:nvSpPr>
        <p:spPr>
          <a:xfrm>
            <a:off x="1001448" y="423697"/>
            <a:ext cx="7881949" cy="646331"/>
          </a:xfrm>
          <a:prstGeom prst="rect">
            <a:avLst/>
          </a:prstGeom>
          <a:noFill/>
        </p:spPr>
        <p:txBody>
          <a:bodyPr wrap="square" rtlCol="0">
            <a:spAutoFit/>
          </a:bodyPr>
          <a:lstStyle/>
          <a:p>
            <a:pPr defTabSz="685800">
              <a:defRPr/>
            </a:pPr>
            <a:r>
              <a:rPr lang="en-US" sz="3600" b="1">
                <a:solidFill>
                  <a:srgbClr val="0070C0"/>
                </a:solidFill>
                <a:latin typeface="Arial Black" panose="020B0604020202020204" pitchFamily="34" charset="0"/>
                <a:cs typeface="Arial Black" panose="020B0604020202020204" pitchFamily="34" charset="0"/>
              </a:rPr>
              <a:t>The Fair Housing Act Covers:</a:t>
            </a:r>
            <a:endParaRPr lang="id-ID" sz="3600" b="1">
              <a:solidFill>
                <a:srgbClr val="0070C0"/>
              </a:solidFill>
              <a:latin typeface="Arial Black" panose="020B0604020202020204" pitchFamily="34" charset="0"/>
              <a:cs typeface="Arial Black" panose="020B0604020202020204" pitchFamily="34" charset="0"/>
            </a:endParaRPr>
          </a:p>
        </p:txBody>
      </p:sp>
      <p:sp>
        <p:nvSpPr>
          <p:cNvPr id="28" name="Persegi Panjang 27">
            <a:extLst>
              <a:ext uri="{FF2B5EF4-FFF2-40B4-BE49-F238E27FC236}">
                <a16:creationId xmlns:a16="http://schemas.microsoft.com/office/drawing/2014/main" id="{3B3E4945-1575-400A-8037-4003B6304861}"/>
              </a:ext>
            </a:extLst>
          </p:cNvPr>
          <p:cNvSpPr/>
          <p:nvPr/>
        </p:nvSpPr>
        <p:spPr>
          <a:xfrm>
            <a:off x="-4358" y="-1"/>
            <a:ext cx="692651" cy="51435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8" name="Text Placeholder 2">
            <a:extLst>
              <a:ext uri="{FF2B5EF4-FFF2-40B4-BE49-F238E27FC236}">
                <a16:creationId xmlns:a16="http://schemas.microsoft.com/office/drawing/2014/main" id="{4C3DB3A9-9DA6-44F0-BCD0-BD8FDEC58D45}"/>
              </a:ext>
            </a:extLst>
          </p:cNvPr>
          <p:cNvSpPr txBox="1">
            <a:spLocks/>
          </p:cNvSpPr>
          <p:nvPr/>
        </p:nvSpPr>
        <p:spPr>
          <a:xfrm>
            <a:off x="1077457" y="1272985"/>
            <a:ext cx="8229600" cy="329594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srgbClr val="C0DC85"/>
              </a:buClr>
              <a:defRPr/>
            </a:pPr>
            <a:r>
              <a:rPr lang="en-US" sz="2100">
                <a:solidFill>
                  <a:prstClr val="black"/>
                </a:solidFill>
                <a:latin typeface="Calibri" panose="020F0502020204030204"/>
              </a:rPr>
              <a:t>The rental or sale of housing</a:t>
            </a:r>
          </a:p>
          <a:p>
            <a:pPr marL="514350" lvl="1" indent="-171450" defTabSz="685800">
              <a:spcBef>
                <a:spcPts val="375"/>
              </a:spcBef>
              <a:buClr>
                <a:srgbClr val="C0DC85"/>
              </a:buClr>
              <a:defRPr/>
            </a:pPr>
            <a:r>
              <a:rPr lang="en-US" sz="1800">
                <a:solidFill>
                  <a:prstClr val="black"/>
                </a:solidFill>
                <a:latin typeface="Calibri" panose="020F0502020204030204"/>
              </a:rPr>
              <a:t>Housing availability</a:t>
            </a:r>
          </a:p>
          <a:p>
            <a:pPr marL="514350" lvl="1" indent="-171450" defTabSz="685800">
              <a:spcBef>
                <a:spcPts val="375"/>
              </a:spcBef>
              <a:buClr>
                <a:srgbClr val="C0DC85"/>
              </a:buClr>
              <a:defRPr/>
            </a:pPr>
            <a:r>
              <a:rPr lang="en-US" sz="1800">
                <a:solidFill>
                  <a:prstClr val="black"/>
                </a:solidFill>
                <a:latin typeface="Calibri" panose="020F0502020204030204"/>
              </a:rPr>
              <a:t>Housing terms/conditions/privileges</a:t>
            </a:r>
          </a:p>
          <a:p>
            <a:pPr marL="171450" indent="-171450" defTabSz="685800">
              <a:spcBef>
                <a:spcPts val="750"/>
              </a:spcBef>
              <a:buClr>
                <a:srgbClr val="C0DC85"/>
              </a:buClr>
              <a:defRPr/>
            </a:pPr>
            <a:r>
              <a:rPr lang="en-US" sz="2100">
                <a:solidFill>
                  <a:prstClr val="black"/>
                </a:solidFill>
                <a:latin typeface="Calibri" panose="020F0502020204030204"/>
              </a:rPr>
              <a:t>Housing services or facilities</a:t>
            </a:r>
          </a:p>
          <a:p>
            <a:pPr marL="171450" indent="-171450" defTabSz="685800">
              <a:spcBef>
                <a:spcPts val="750"/>
              </a:spcBef>
              <a:buClr>
                <a:srgbClr val="C0DC85"/>
              </a:buClr>
              <a:defRPr/>
            </a:pPr>
            <a:r>
              <a:rPr lang="en-US" sz="2100">
                <a:solidFill>
                  <a:prstClr val="black"/>
                </a:solidFill>
                <a:latin typeface="Calibri" panose="020F0502020204030204"/>
                <a:cs typeface="Arial"/>
              </a:rPr>
              <a:t>Advertising</a:t>
            </a:r>
          </a:p>
          <a:p>
            <a:pPr marL="171450" indent="-171450" defTabSz="685800">
              <a:spcBef>
                <a:spcPts val="750"/>
              </a:spcBef>
              <a:buClr>
                <a:srgbClr val="C0DC85"/>
              </a:buClr>
              <a:defRPr/>
            </a:pPr>
            <a:r>
              <a:rPr lang="en-US" sz="2100">
                <a:solidFill>
                  <a:prstClr val="black"/>
                </a:solidFill>
                <a:latin typeface="Calibri" panose="020F0502020204030204"/>
              </a:rPr>
              <a:t>Lending and insurance</a:t>
            </a:r>
          </a:p>
          <a:p>
            <a:pPr marL="171450" indent="-171450" defTabSz="685800">
              <a:spcBef>
                <a:spcPts val="750"/>
              </a:spcBef>
              <a:buClr>
                <a:srgbClr val="C0DC85"/>
              </a:buClr>
              <a:defRPr/>
            </a:pPr>
            <a:r>
              <a:rPr lang="en-US" sz="2100">
                <a:solidFill>
                  <a:prstClr val="black"/>
                </a:solidFill>
                <a:latin typeface="Calibri" panose="020F0502020204030204"/>
              </a:rPr>
              <a:t>Reasonable accommodations and modifications</a:t>
            </a:r>
          </a:p>
          <a:p>
            <a:pPr marL="171450" indent="-171450" defTabSz="685800">
              <a:spcBef>
                <a:spcPts val="750"/>
              </a:spcBef>
              <a:buClr>
                <a:srgbClr val="C0DC85"/>
              </a:buClr>
              <a:defRPr/>
            </a:pPr>
            <a:r>
              <a:rPr lang="en-US" sz="2100">
                <a:solidFill>
                  <a:prstClr val="black"/>
                </a:solidFill>
                <a:latin typeface="Calibri" panose="020F0502020204030204"/>
              </a:rPr>
              <a:t>Harassment</a:t>
            </a:r>
          </a:p>
          <a:p>
            <a:pPr marL="171450" indent="-171450" defTabSz="685800">
              <a:spcBef>
                <a:spcPts val="750"/>
              </a:spcBef>
              <a:buClr>
                <a:srgbClr val="C0DC85"/>
              </a:buClr>
              <a:defRPr/>
            </a:pPr>
            <a:r>
              <a:rPr lang="en-US" sz="2100">
                <a:solidFill>
                  <a:prstClr val="black"/>
                </a:solidFill>
                <a:latin typeface="Calibri" panose="020F0502020204030204"/>
              </a:rPr>
              <a:t>Retaliation</a:t>
            </a:r>
          </a:p>
          <a:p>
            <a:pPr marL="0" indent="0" defTabSz="685800">
              <a:spcBef>
                <a:spcPts val="750"/>
              </a:spcBef>
              <a:buNone/>
              <a:defRPr/>
            </a:pPr>
            <a:endParaRPr lang="en-US" sz="2100">
              <a:solidFill>
                <a:prstClr val="black"/>
              </a:solidFill>
              <a:latin typeface="Calibri" panose="020F0502020204030204"/>
            </a:endParaRPr>
          </a:p>
          <a:p>
            <a:pPr marL="514337" indent="-514337" defTabSz="685800">
              <a:spcBef>
                <a:spcPts val="750"/>
              </a:spcBef>
              <a:buFont typeface="+mj-lt"/>
              <a:buAutoNum type="arabicPeriod"/>
              <a:defRPr/>
            </a:pPr>
            <a:endParaRPr lang="en-US" sz="2100">
              <a:solidFill>
                <a:prstClr val="black"/>
              </a:solidFill>
              <a:latin typeface="Calibri" panose="020F0502020204030204"/>
              <a:cs typeface="Arial"/>
            </a:endParaRPr>
          </a:p>
        </p:txBody>
      </p:sp>
    </p:spTree>
    <p:extLst>
      <p:ext uri="{BB962C8B-B14F-4D97-AF65-F5344CB8AC3E}">
        <p14:creationId xmlns:p14="http://schemas.microsoft.com/office/powerpoint/2010/main" val="3148603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 y="0"/>
            <a:ext cx="4571999"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27" name="Kotak Teks 26">
            <a:extLst>
              <a:ext uri="{FF2B5EF4-FFF2-40B4-BE49-F238E27FC236}">
                <a16:creationId xmlns:a16="http://schemas.microsoft.com/office/drawing/2014/main" id="{B80C2516-62E6-44F2-B5EA-E335C210B97D}"/>
              </a:ext>
            </a:extLst>
          </p:cNvPr>
          <p:cNvSpPr txBox="1"/>
          <p:nvPr/>
        </p:nvSpPr>
        <p:spPr>
          <a:xfrm>
            <a:off x="700692" y="1694587"/>
            <a:ext cx="3531870" cy="1754326"/>
          </a:xfrm>
          <a:prstGeom prst="rect">
            <a:avLst/>
          </a:prstGeom>
          <a:noFill/>
        </p:spPr>
        <p:txBody>
          <a:bodyPr wrap="square" rtlCol="0">
            <a:spAutoFit/>
          </a:bodyPr>
          <a:lstStyle/>
          <a:p>
            <a:pPr defTabSz="685800">
              <a:defRPr/>
            </a:pPr>
            <a:r>
              <a:rPr lang="en-US" sz="3600" b="1" dirty="0">
                <a:solidFill>
                  <a:prstClr val="white"/>
                </a:solidFill>
                <a:latin typeface="Arial Black" panose="020B0604020202020204" pitchFamily="34" charset="0"/>
                <a:cs typeface="Arial Black" panose="020B0604020202020204" pitchFamily="34" charset="0"/>
              </a:rPr>
              <a:t>The Protected Classes</a:t>
            </a:r>
            <a:endParaRPr lang="id-ID" sz="3600" b="1" dirty="0">
              <a:solidFill>
                <a:prstClr val="white"/>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1879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578778" y="344774"/>
            <a:ext cx="8229600" cy="857250"/>
          </a:xfrm>
        </p:spPr>
        <p:txBody>
          <a:bodyPr/>
          <a:lstStyle/>
          <a:p>
            <a:r>
              <a:rPr lang="en-US" sz="4050" dirty="0">
                <a:solidFill>
                  <a:srgbClr val="0070C0"/>
                </a:solidFill>
                <a:latin typeface="Arial Black" panose="020B0604020202020204" pitchFamily="34" charset="0"/>
                <a:cs typeface="Arial Black" panose="020B0604020202020204" pitchFamily="34" charset="0"/>
              </a:rPr>
              <a:t>The Protected Classes</a:t>
            </a:r>
            <a:endParaRPr lang="id-ID" sz="4050" dirty="0">
              <a:solidFill>
                <a:srgbClr val="0070C0"/>
              </a:solidFill>
              <a:latin typeface="Arial Black" panose="020B0604020202020204" pitchFamily="34" charset="0"/>
              <a:cs typeface="Arial Black" panose="020B0604020202020204" pitchFamily="34" charset="0"/>
            </a:endParaRP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50"/>
            <a:ext cx="4953000" cy="3263504"/>
          </a:xfrm>
        </p:spPr>
        <p:txBody>
          <a:bodyPr>
            <a:noAutofit/>
          </a:bodyPr>
          <a:lstStyle/>
          <a:p>
            <a:pPr marL="0" indent="0">
              <a:buNone/>
            </a:pPr>
            <a:r>
              <a:rPr lang="en-US" sz="2000">
                <a:solidFill>
                  <a:schemeClr val="tx1"/>
                </a:solidFill>
              </a:rPr>
              <a:t>The Fair Housing Act prohibits housing discrimination against any of the following protected classes:</a:t>
            </a:r>
          </a:p>
          <a:p>
            <a:pPr>
              <a:buClr>
                <a:srgbClr val="C0DC85"/>
              </a:buClr>
            </a:pPr>
            <a:r>
              <a:rPr lang="en-US" sz="1600" b="1">
                <a:solidFill>
                  <a:srgbClr val="009EDC"/>
                </a:solidFill>
              </a:rPr>
              <a:t>Race</a:t>
            </a:r>
          </a:p>
          <a:p>
            <a:pPr>
              <a:buClr>
                <a:srgbClr val="C0DC85"/>
              </a:buClr>
            </a:pPr>
            <a:r>
              <a:rPr lang="en-US" sz="1600" b="1">
                <a:solidFill>
                  <a:srgbClr val="009EDC"/>
                </a:solidFill>
              </a:rPr>
              <a:t>Color</a:t>
            </a:r>
          </a:p>
          <a:p>
            <a:pPr>
              <a:buClr>
                <a:srgbClr val="C0DC85"/>
              </a:buClr>
            </a:pPr>
            <a:r>
              <a:rPr lang="en-US" sz="1600" b="1">
                <a:solidFill>
                  <a:srgbClr val="009EDC"/>
                </a:solidFill>
              </a:rPr>
              <a:t>National Origin</a:t>
            </a:r>
          </a:p>
          <a:p>
            <a:pPr>
              <a:buClr>
                <a:srgbClr val="C0DC85"/>
              </a:buClr>
            </a:pPr>
            <a:r>
              <a:rPr lang="en-US" sz="1600" b="1">
                <a:solidFill>
                  <a:srgbClr val="009EDC"/>
                </a:solidFill>
              </a:rPr>
              <a:t>Religion</a:t>
            </a:r>
          </a:p>
          <a:p>
            <a:pPr>
              <a:buClr>
                <a:srgbClr val="C0DC85"/>
              </a:buClr>
            </a:pPr>
            <a:r>
              <a:rPr lang="en-US" sz="1600" b="1">
                <a:solidFill>
                  <a:srgbClr val="009EDC"/>
                </a:solidFill>
              </a:rPr>
              <a:t>Sex</a:t>
            </a:r>
          </a:p>
          <a:p>
            <a:pPr>
              <a:buClr>
                <a:srgbClr val="C0DC85"/>
              </a:buClr>
            </a:pPr>
            <a:r>
              <a:rPr lang="en-US" sz="1600" b="1">
                <a:solidFill>
                  <a:srgbClr val="009EDC"/>
                </a:solidFill>
              </a:rPr>
              <a:t>Familial Status</a:t>
            </a:r>
          </a:p>
          <a:p>
            <a:pPr>
              <a:buClr>
                <a:srgbClr val="C0DC85"/>
              </a:buClr>
            </a:pPr>
            <a:r>
              <a:rPr lang="en-US" sz="1600" b="1">
                <a:solidFill>
                  <a:srgbClr val="009EDC"/>
                </a:solidFill>
              </a:rPr>
              <a:t>Disability</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48</a:t>
            </a:fld>
            <a:endParaRPr lang="en-US">
              <a:solidFill>
                <a:srgbClr val="2F2F2F"/>
              </a:solidFill>
              <a:latin typeface="Times New Roman"/>
            </a:endParaRPr>
          </a:p>
        </p:txBody>
      </p:sp>
      <p:grpSp>
        <p:nvGrpSpPr>
          <p:cNvPr id="10" name="Group 9">
            <a:extLst>
              <a:ext uri="{FF2B5EF4-FFF2-40B4-BE49-F238E27FC236}">
                <a16:creationId xmlns:a16="http://schemas.microsoft.com/office/drawing/2014/main" id="{A4D57F58-40D3-3D44-8CE4-2CDD7F909CCD}"/>
              </a:ext>
            </a:extLst>
          </p:cNvPr>
          <p:cNvGrpSpPr/>
          <p:nvPr/>
        </p:nvGrpSpPr>
        <p:grpSpPr>
          <a:xfrm>
            <a:off x="5687944" y="1124054"/>
            <a:ext cx="3121067" cy="3314700"/>
            <a:chOff x="5659941" y="802946"/>
            <a:chExt cx="3313281" cy="3613657"/>
          </a:xfrm>
        </p:grpSpPr>
        <p:grpSp>
          <p:nvGrpSpPr>
            <p:cNvPr id="4" name="Group 3">
              <a:extLst>
                <a:ext uri="{FF2B5EF4-FFF2-40B4-BE49-F238E27FC236}">
                  <a16:creationId xmlns:a16="http://schemas.microsoft.com/office/drawing/2014/main" id="{8CAC18ED-A15D-5A42-85F3-2B3823056688}"/>
                </a:ext>
              </a:extLst>
            </p:cNvPr>
            <p:cNvGrpSpPr/>
            <p:nvPr/>
          </p:nvGrpSpPr>
          <p:grpSpPr>
            <a:xfrm>
              <a:off x="5659941" y="1978203"/>
              <a:ext cx="3312610" cy="2438400"/>
              <a:chOff x="5659941" y="1428750"/>
              <a:chExt cx="3312610" cy="2438400"/>
            </a:xfrm>
          </p:grpSpPr>
          <p:pic>
            <p:nvPicPr>
              <p:cNvPr id="3" name="Picture 2">
                <a:extLst>
                  <a:ext uri="{FF2B5EF4-FFF2-40B4-BE49-F238E27FC236}">
                    <a16:creationId xmlns:a16="http://schemas.microsoft.com/office/drawing/2014/main" id="{CB2F056E-1A57-3342-A289-7E7A9D760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59" t="20625" r="26234" b="1631"/>
              <a:stretch/>
            </p:blipFill>
            <p:spPr>
              <a:xfrm>
                <a:off x="5659941" y="1428750"/>
                <a:ext cx="1615740" cy="1241364"/>
              </a:xfrm>
              <a:prstGeom prst="rect">
                <a:avLst/>
              </a:prstGeom>
            </p:spPr>
          </p:pic>
          <p:pic>
            <p:nvPicPr>
              <p:cNvPr id="15" name="Picture 14">
                <a:extLst>
                  <a:ext uri="{FF2B5EF4-FFF2-40B4-BE49-F238E27FC236}">
                    <a16:creationId xmlns:a16="http://schemas.microsoft.com/office/drawing/2014/main" id="{699616DC-4C2C-8D49-874C-4D75B91F63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792" t="13699" r="1532" b="-289"/>
              <a:stretch/>
            </p:blipFill>
            <p:spPr>
              <a:xfrm>
                <a:off x="7357482" y="1428750"/>
                <a:ext cx="1615069" cy="1241364"/>
              </a:xfrm>
              <a:prstGeom prst="rect">
                <a:avLst/>
              </a:prstGeom>
            </p:spPr>
          </p:pic>
          <p:pic>
            <p:nvPicPr>
              <p:cNvPr id="11" name="Picture 10">
                <a:extLst>
                  <a:ext uri="{FF2B5EF4-FFF2-40B4-BE49-F238E27FC236}">
                    <a16:creationId xmlns:a16="http://schemas.microsoft.com/office/drawing/2014/main" id="{000D7ABB-F147-2845-B646-84B49AB853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9975" y="2771983"/>
                <a:ext cx="1615739" cy="1095167"/>
              </a:xfrm>
              <a:prstGeom prst="rect">
                <a:avLst/>
              </a:prstGeom>
            </p:spPr>
          </p:pic>
          <p:pic>
            <p:nvPicPr>
              <p:cNvPr id="13" name="Picture 12">
                <a:extLst>
                  <a:ext uri="{FF2B5EF4-FFF2-40B4-BE49-F238E27FC236}">
                    <a16:creationId xmlns:a16="http://schemas.microsoft.com/office/drawing/2014/main" id="{38D968CD-428C-C64C-BC9B-002897D3CB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988" t="8021" r="15848" b="360"/>
              <a:stretch/>
            </p:blipFill>
            <p:spPr>
              <a:xfrm>
                <a:off x="7377551" y="2782873"/>
                <a:ext cx="1594999" cy="1073387"/>
              </a:xfrm>
              <a:prstGeom prst="rect">
                <a:avLst/>
              </a:prstGeom>
            </p:spPr>
          </p:pic>
        </p:grpSp>
        <p:grpSp>
          <p:nvGrpSpPr>
            <p:cNvPr id="8" name="Group 7">
              <a:extLst>
                <a:ext uri="{FF2B5EF4-FFF2-40B4-BE49-F238E27FC236}">
                  <a16:creationId xmlns:a16="http://schemas.microsoft.com/office/drawing/2014/main" id="{14C4B1CB-118C-134F-A8F9-80C2E032709B}"/>
                </a:ext>
              </a:extLst>
            </p:cNvPr>
            <p:cNvGrpSpPr/>
            <p:nvPr/>
          </p:nvGrpSpPr>
          <p:grpSpPr>
            <a:xfrm>
              <a:off x="5659941" y="802946"/>
              <a:ext cx="3313281" cy="1073388"/>
              <a:chOff x="5659941" y="802946"/>
              <a:chExt cx="3313281" cy="1073388"/>
            </a:xfrm>
          </p:grpSpPr>
          <p:pic>
            <p:nvPicPr>
              <p:cNvPr id="5" name="Picture 4">
                <a:extLst>
                  <a:ext uri="{FF2B5EF4-FFF2-40B4-BE49-F238E27FC236}">
                    <a16:creationId xmlns:a16="http://schemas.microsoft.com/office/drawing/2014/main" id="{E770FF1A-9635-0944-A0C3-5EDE584E45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 t="13608" r="8897" b="13608"/>
              <a:stretch/>
            </p:blipFill>
            <p:spPr>
              <a:xfrm>
                <a:off x="7357482" y="802946"/>
                <a:ext cx="1615740" cy="1073388"/>
              </a:xfrm>
              <a:prstGeom prst="rect">
                <a:avLst/>
              </a:prstGeom>
            </p:spPr>
          </p:pic>
          <p:pic>
            <p:nvPicPr>
              <p:cNvPr id="17" name="Picture 16">
                <a:extLst>
                  <a:ext uri="{FF2B5EF4-FFF2-40B4-BE49-F238E27FC236}">
                    <a16:creationId xmlns:a16="http://schemas.microsoft.com/office/drawing/2014/main" id="{25A2621B-0B65-9441-BFAA-DC0B000050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921" b="17921"/>
              <a:stretch/>
            </p:blipFill>
            <p:spPr>
              <a:xfrm>
                <a:off x="5659941" y="802947"/>
                <a:ext cx="1615739" cy="1073387"/>
              </a:xfrm>
              <a:prstGeom prst="rect">
                <a:avLst/>
              </a:prstGeom>
            </p:spPr>
          </p:pic>
        </p:grpSp>
      </p:grpSp>
      <p:sp>
        <p:nvSpPr>
          <p:cNvPr id="16" name="Persegi Panjang 19">
            <a:extLst>
              <a:ext uri="{FF2B5EF4-FFF2-40B4-BE49-F238E27FC236}">
                <a16:creationId xmlns:a16="http://schemas.microsoft.com/office/drawing/2014/main" id="{AD8FAB0D-95B2-49DC-8284-6A024A4A69B2}"/>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261697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457200" y="305291"/>
            <a:ext cx="8229600" cy="857250"/>
          </a:xfrm>
        </p:spPr>
        <p:txBody>
          <a:bodyPr/>
          <a:lstStyle/>
          <a:p>
            <a:r>
              <a:rPr lang="en-US">
                <a:latin typeface="Arial Black" panose="020B0A04020102020204" pitchFamily="34" charset="0"/>
              </a:rPr>
              <a:t>Protected Class: Race</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264404"/>
            <a:ext cx="3657600" cy="3263504"/>
          </a:xfrm>
        </p:spPr>
        <p:txBody>
          <a:bodyPr>
            <a:normAutofit/>
          </a:bodyPr>
          <a:lstStyle/>
          <a:p>
            <a:pPr marL="0" indent="0">
              <a:buNone/>
            </a:pPr>
            <a:r>
              <a:rPr lang="en-US" sz="1800">
                <a:solidFill>
                  <a:schemeClr val="tx1"/>
                </a:solidFill>
              </a:rPr>
              <a:t>Refers to the grouping of humans based on shared physical or genetic traits associated with an ethnic group such as:</a:t>
            </a:r>
          </a:p>
          <a:p>
            <a:pPr marL="0" indent="0">
              <a:buNone/>
            </a:pPr>
            <a:endParaRPr lang="en-US" sz="1200"/>
          </a:p>
          <a:p>
            <a:pPr>
              <a:buClr>
                <a:srgbClr val="C0DC85"/>
              </a:buClr>
            </a:pPr>
            <a:r>
              <a:rPr lang="en-US" sz="1500" b="1">
                <a:solidFill>
                  <a:srgbClr val="009FDA"/>
                </a:solidFill>
              </a:rPr>
              <a:t>Skin Color</a:t>
            </a:r>
          </a:p>
          <a:p>
            <a:pPr>
              <a:buClr>
                <a:srgbClr val="C0DC85"/>
              </a:buClr>
            </a:pPr>
            <a:r>
              <a:rPr lang="en-US" sz="1500" b="1">
                <a:solidFill>
                  <a:srgbClr val="009FDA"/>
                </a:solidFill>
              </a:rPr>
              <a:t>Hair Texture </a:t>
            </a:r>
          </a:p>
          <a:p>
            <a:pPr>
              <a:buClr>
                <a:srgbClr val="C0DC85"/>
              </a:buClr>
            </a:pPr>
            <a:r>
              <a:rPr lang="en-US" sz="1500" b="1">
                <a:solidFill>
                  <a:srgbClr val="009FDA"/>
                </a:solidFill>
              </a:rPr>
              <a:t>Facial Features</a:t>
            </a:r>
          </a:p>
          <a:p>
            <a:pPr>
              <a:buClr>
                <a:srgbClr val="C0DC85"/>
              </a:buClr>
            </a:pPr>
            <a:r>
              <a:rPr lang="en-US" sz="1500" b="1">
                <a:solidFill>
                  <a:srgbClr val="009FDA"/>
                </a:solidFill>
              </a:rPr>
              <a:t>Distinctive Features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49</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344C4D63-89F4-4B0A-B27F-D222624AD425}"/>
              </a:ext>
            </a:extLst>
          </p:cNvPr>
          <p:cNvPicPr>
            <a:picLocks noChangeAspect="1"/>
          </p:cNvPicPr>
          <p:nvPr/>
        </p:nvPicPr>
        <p:blipFill>
          <a:blip r:embed="rId3"/>
          <a:stretch>
            <a:fillRect/>
          </a:stretch>
        </p:blipFill>
        <p:spPr>
          <a:xfrm>
            <a:off x="4800600" y="1251695"/>
            <a:ext cx="3505200" cy="3241181"/>
          </a:xfrm>
          <a:prstGeom prst="rect">
            <a:avLst/>
          </a:prstGeom>
        </p:spPr>
      </p:pic>
      <p:sp>
        <p:nvSpPr>
          <p:cNvPr id="10" name="Persegi Panjang 19">
            <a:extLst>
              <a:ext uri="{FF2B5EF4-FFF2-40B4-BE49-F238E27FC236}">
                <a16:creationId xmlns:a16="http://schemas.microsoft.com/office/drawing/2014/main" id="{919E51AD-328C-49FF-B1EE-7268F2049781}"/>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733811876"/>
      </p:ext>
    </p:extLst>
  </p:cSld>
  <p:clrMapOvr>
    <a:masterClrMapping/>
  </p:clrMapOvr>
  <mc:AlternateContent xmlns:mc="http://schemas.openxmlformats.org/markup-compatibility/2006" xmlns:p14="http://schemas.microsoft.com/office/powerpoint/2010/main">
    <mc:Choice Requires="p14">
      <p:transition spd="slow" p14:dur="2000" advClick="0" advTm="41440"/>
    </mc:Choice>
    <mc:Fallback xmlns="">
      <p:transition spd="slow" advClick="0" advTm="4144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sz="3600">
                <a:latin typeface="Arial Black" panose="020B0A04020102020204" pitchFamily="34" charset="0"/>
              </a:rPr>
              <a:t>How to Use This Document</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33368"/>
            <a:ext cx="8229600" cy="3939994"/>
          </a:xfrm>
        </p:spPr>
        <p:txBody>
          <a:bodyPr vert="horz" lIns="91440" tIns="45720" rIns="91440" bIns="45720" rtlCol="0" anchor="t">
            <a:normAutofit/>
          </a:bodyPr>
          <a:lstStyle/>
          <a:p>
            <a:pPr marL="0" indent="0">
              <a:buClr>
                <a:srgbClr val="C0DC85"/>
              </a:buClr>
              <a:buNone/>
            </a:pPr>
            <a:r>
              <a:rPr lang="en-US" sz="1800" dirty="0">
                <a:solidFill>
                  <a:schemeClr val="tx1"/>
                </a:solidFill>
              </a:rPr>
              <a:t>This toolkit is a resource for fair housing advocates and ambassadors to provide fair housing content and help with the planning outreach activities. </a:t>
            </a:r>
            <a:endParaRPr lang="en-US" sz="1800" dirty="0">
              <a:solidFill>
                <a:schemeClr val="tx1"/>
              </a:solidFill>
              <a:cs typeface="Calibri"/>
            </a:endParaRPr>
          </a:p>
          <a:p>
            <a:pPr marL="0" indent="0">
              <a:buNone/>
            </a:pPr>
            <a:r>
              <a:rPr lang="en-US" sz="1800" dirty="0">
                <a:solidFill>
                  <a:schemeClr val="tx1"/>
                </a:solidFill>
                <a:ea typeface="+mn-lt"/>
                <a:cs typeface="+mn-lt"/>
              </a:rPr>
              <a:t>With its specific focus on renters’ rights and slide share style layout, we hope this toolkit will be a useful resource for you as you design your outreach strategies for this program as well as a tool you find yourself returning to for your outreach needs again and again.</a:t>
            </a:r>
            <a:endParaRPr lang="en-US" dirty="0">
              <a:solidFill>
                <a:schemeClr val="tx1"/>
              </a:solidFill>
            </a:endParaRPr>
          </a:p>
          <a:p>
            <a:pPr marL="0" indent="0">
              <a:buNone/>
            </a:pPr>
            <a:r>
              <a:rPr lang="en-US" sz="1800" dirty="0">
                <a:solidFill>
                  <a:schemeClr val="tx1"/>
                </a:solidFill>
              </a:rPr>
              <a:t>The guide can be read as a manual or section at a time as needed. Ambassadors are welcomed to use any of its slides for presentation purposes. </a:t>
            </a:r>
            <a:endParaRPr lang="en-US" sz="1800" dirty="0">
              <a:solidFill>
                <a:schemeClr val="tx1"/>
              </a:solidFill>
              <a:cs typeface="Calibri"/>
            </a:endParaRPr>
          </a:p>
          <a:p>
            <a:pPr marL="0" indent="0">
              <a:buClr>
                <a:srgbClr val="C0DC85"/>
              </a:buClr>
              <a:buNone/>
            </a:pPr>
            <a:endParaRPr lang="en-US" sz="1800" dirty="0">
              <a:solidFill>
                <a:schemeClr val="tx1"/>
              </a:solidFill>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1025870606"/>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latin typeface="Arial Black" panose="020B0A04020102020204" pitchFamily="34" charset="0"/>
              </a:rPr>
              <a:t>Protected Class: Color</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50"/>
            <a:ext cx="3657600" cy="3263504"/>
          </a:xfrm>
        </p:spPr>
        <p:txBody>
          <a:bodyPr>
            <a:normAutofit/>
          </a:bodyPr>
          <a:lstStyle/>
          <a:p>
            <a:r>
              <a:rPr lang="en-US" sz="1800">
                <a:solidFill>
                  <a:schemeClr val="tx1"/>
                </a:solidFill>
              </a:rPr>
              <a:t>Refers to the pigmentation of the skin as an indication of someone’s race</a:t>
            </a:r>
          </a:p>
          <a:p>
            <a:r>
              <a:rPr lang="en-US" sz="1800">
                <a:solidFill>
                  <a:schemeClr val="tx1"/>
                </a:solidFill>
              </a:rPr>
              <a:t>Color is included separately from race because people can discriminate solely on color</a:t>
            </a:r>
          </a:p>
          <a:p>
            <a:r>
              <a:rPr lang="en-US" sz="1800">
                <a:solidFill>
                  <a:schemeClr val="tx1"/>
                </a:solidFill>
              </a:rPr>
              <a:t>Individuals with darker skin tend to experience more frequent incidents of discrimination in housing</a:t>
            </a:r>
          </a:p>
          <a:p>
            <a:endParaRPr lang="en-US" sz="1800"/>
          </a:p>
          <a:p>
            <a:pPr marL="0" indent="0">
              <a:buNone/>
            </a:pPr>
            <a:endParaRPr lang="en-US" sz="1200"/>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50</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3D591CC4-5C33-4A3F-A957-911DEEE0CD12}"/>
              </a:ext>
            </a:extLst>
          </p:cNvPr>
          <p:cNvPicPr>
            <a:picLocks noChangeAspect="1"/>
          </p:cNvPicPr>
          <p:nvPr/>
        </p:nvPicPr>
        <p:blipFill>
          <a:blip r:embed="rId3"/>
          <a:stretch>
            <a:fillRect/>
          </a:stretch>
        </p:blipFill>
        <p:spPr>
          <a:xfrm>
            <a:off x="4800601" y="1175249"/>
            <a:ext cx="3515891" cy="3263504"/>
          </a:xfrm>
          <a:prstGeom prst="rect">
            <a:avLst/>
          </a:prstGeom>
        </p:spPr>
      </p:pic>
      <p:sp>
        <p:nvSpPr>
          <p:cNvPr id="8" name="Persegi Panjang 19">
            <a:extLst>
              <a:ext uri="{FF2B5EF4-FFF2-40B4-BE49-F238E27FC236}">
                <a16:creationId xmlns:a16="http://schemas.microsoft.com/office/drawing/2014/main" id="{252915A4-7832-49F1-ACFA-7B1FE95A9437}"/>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546586504"/>
      </p:ext>
    </p:extLst>
  </p:cSld>
  <p:clrMapOvr>
    <a:masterClrMapping/>
  </p:clrMapOvr>
  <mc:AlternateContent xmlns:mc="http://schemas.openxmlformats.org/markup-compatibility/2006" xmlns:p14="http://schemas.microsoft.com/office/powerpoint/2010/main">
    <mc:Choice Requires="p14">
      <p:transition spd="slow" p14:dur="2000" advClick="0" advTm="55550"/>
    </mc:Choice>
    <mc:Fallback xmlns="">
      <p:transition spd="slow" advClick="0" advTm="555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Protected Class: National Origin</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550636"/>
            <a:ext cx="3657600" cy="3263504"/>
          </a:xfrm>
        </p:spPr>
        <p:txBody>
          <a:bodyPr>
            <a:normAutofit/>
          </a:bodyPr>
          <a:lstStyle/>
          <a:p>
            <a:pPr marL="0" indent="0">
              <a:buNone/>
            </a:pPr>
            <a:r>
              <a:rPr lang="en-US" sz="1800" dirty="0">
                <a:solidFill>
                  <a:schemeClr val="tx1"/>
                </a:solidFill>
              </a:rPr>
              <a:t>The relationship between and individual and a state. Refers to a person’s: </a:t>
            </a:r>
          </a:p>
          <a:p>
            <a:pPr marL="0" indent="0">
              <a:buNone/>
            </a:pPr>
            <a:endParaRPr lang="en-US" sz="1200" dirty="0"/>
          </a:p>
          <a:p>
            <a:pPr>
              <a:buClr>
                <a:srgbClr val="C0DC85"/>
              </a:buClr>
            </a:pPr>
            <a:r>
              <a:rPr lang="en-US" sz="1500" b="1" dirty="0">
                <a:solidFill>
                  <a:srgbClr val="009FDA"/>
                </a:solidFill>
              </a:rPr>
              <a:t>Birthplace</a:t>
            </a:r>
          </a:p>
          <a:p>
            <a:pPr>
              <a:buClr>
                <a:srgbClr val="C0DC85"/>
              </a:buClr>
            </a:pPr>
            <a:r>
              <a:rPr lang="en-US" sz="1500" b="1" dirty="0">
                <a:solidFill>
                  <a:srgbClr val="009FDA"/>
                </a:solidFill>
              </a:rPr>
              <a:t>Ancestry</a:t>
            </a:r>
          </a:p>
          <a:p>
            <a:pPr>
              <a:buClr>
                <a:srgbClr val="C0DC85"/>
              </a:buClr>
            </a:pPr>
            <a:r>
              <a:rPr lang="en-US" sz="1500" b="1" dirty="0">
                <a:solidFill>
                  <a:srgbClr val="009FDA"/>
                </a:solidFill>
              </a:rPr>
              <a:t>Ethnic Background</a:t>
            </a:r>
          </a:p>
          <a:p>
            <a:pPr>
              <a:buClr>
                <a:srgbClr val="C0DC85"/>
              </a:buClr>
            </a:pPr>
            <a:r>
              <a:rPr lang="en-US" sz="1500" b="1" dirty="0">
                <a:solidFill>
                  <a:srgbClr val="009FDA"/>
                </a:solidFill>
              </a:rPr>
              <a:t>Language / Limited English Proficiency</a:t>
            </a:r>
          </a:p>
          <a:p>
            <a:pPr>
              <a:buClr>
                <a:srgbClr val="C0DC85"/>
              </a:buClr>
            </a:pPr>
            <a:r>
              <a:rPr lang="en-US" sz="1500" b="1" dirty="0">
                <a:solidFill>
                  <a:srgbClr val="009FDA"/>
                </a:solidFill>
              </a:rPr>
              <a:t>Customs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51</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DFD96B34-FF41-45F0-AC6E-53B0D6226140}"/>
              </a:ext>
            </a:extLst>
          </p:cNvPr>
          <p:cNvPicPr>
            <a:picLocks noChangeAspect="1"/>
          </p:cNvPicPr>
          <p:nvPr/>
        </p:nvPicPr>
        <p:blipFill>
          <a:blip r:embed="rId3"/>
          <a:stretch>
            <a:fillRect/>
          </a:stretch>
        </p:blipFill>
        <p:spPr>
          <a:xfrm>
            <a:off x="4732879" y="1175251"/>
            <a:ext cx="3502382" cy="3263503"/>
          </a:xfrm>
          <a:prstGeom prst="rect">
            <a:avLst/>
          </a:prstGeom>
        </p:spPr>
      </p:pic>
      <p:sp>
        <p:nvSpPr>
          <p:cNvPr id="10" name="Persegi Panjang 19">
            <a:extLst>
              <a:ext uri="{FF2B5EF4-FFF2-40B4-BE49-F238E27FC236}">
                <a16:creationId xmlns:a16="http://schemas.microsoft.com/office/drawing/2014/main" id="{6D0ADD4A-2567-4038-A8D2-67D8E286A96D}"/>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380273935"/>
      </p:ext>
    </p:extLst>
  </p:cSld>
  <p:clrMapOvr>
    <a:masterClrMapping/>
  </p:clrMapOvr>
  <mc:AlternateContent xmlns:mc="http://schemas.openxmlformats.org/markup-compatibility/2006" xmlns:p14="http://schemas.microsoft.com/office/powerpoint/2010/main">
    <mc:Choice Requires="p14">
      <p:transition spd="slow" p14:dur="2000" advClick="0" advTm="40680"/>
    </mc:Choice>
    <mc:Fallback xmlns="">
      <p:transition spd="slow" advClick="0" advTm="4068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Protected Class: Familial Status</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50"/>
            <a:ext cx="3657600" cy="3263504"/>
          </a:xfrm>
        </p:spPr>
        <p:txBody>
          <a:bodyPr>
            <a:normAutofit/>
          </a:bodyPr>
          <a:lstStyle/>
          <a:p>
            <a:pPr marL="0" indent="0">
              <a:buNone/>
            </a:pPr>
            <a:r>
              <a:rPr lang="en-US" sz="1800">
                <a:solidFill>
                  <a:schemeClr val="tx1"/>
                </a:solidFill>
              </a:rPr>
              <a:t>Protects families with children under the age of 18 from discriminatory actions, including:</a:t>
            </a:r>
          </a:p>
          <a:p>
            <a:pPr marL="0" indent="0">
              <a:buNone/>
            </a:pPr>
            <a:endParaRPr lang="en-US" sz="1200"/>
          </a:p>
          <a:p>
            <a:pPr>
              <a:buClr>
                <a:srgbClr val="C0DC85"/>
              </a:buClr>
            </a:pPr>
            <a:r>
              <a:rPr lang="en-US" sz="1500" b="1">
                <a:solidFill>
                  <a:srgbClr val="009FDA"/>
                </a:solidFill>
              </a:rPr>
              <a:t>Legal guardians</a:t>
            </a:r>
          </a:p>
          <a:p>
            <a:pPr>
              <a:buClr>
                <a:srgbClr val="C0DC85"/>
              </a:buClr>
            </a:pPr>
            <a:r>
              <a:rPr lang="en-US" sz="1500" b="1">
                <a:solidFill>
                  <a:srgbClr val="009FDA"/>
                </a:solidFill>
              </a:rPr>
              <a:t>Adoptive parents</a:t>
            </a:r>
          </a:p>
          <a:p>
            <a:pPr>
              <a:buClr>
                <a:srgbClr val="C0DC85"/>
              </a:buClr>
            </a:pPr>
            <a:r>
              <a:rPr lang="en-US" sz="1500" b="1">
                <a:solidFill>
                  <a:srgbClr val="009FDA"/>
                </a:solidFill>
              </a:rPr>
              <a:t>Foster parents</a:t>
            </a:r>
          </a:p>
          <a:p>
            <a:pPr>
              <a:buClr>
                <a:srgbClr val="C0DC85"/>
              </a:buClr>
            </a:pPr>
            <a:r>
              <a:rPr lang="en-US" sz="1500" b="1">
                <a:solidFill>
                  <a:srgbClr val="009FDA"/>
                </a:solidFill>
              </a:rPr>
              <a:t>Pregnant women</a:t>
            </a:r>
          </a:p>
          <a:p>
            <a:pPr>
              <a:buClr>
                <a:srgbClr val="C0DC85"/>
              </a:buClr>
            </a:pPr>
            <a:r>
              <a:rPr lang="en-US" sz="1500" b="1">
                <a:solidFill>
                  <a:srgbClr val="009FDA"/>
                </a:solidFill>
              </a:rPr>
              <a:t>Grandparents w/ dependents</a:t>
            </a:r>
          </a:p>
          <a:p>
            <a:pPr>
              <a:buClr>
                <a:srgbClr val="C0DC85"/>
              </a:buClr>
            </a:pPr>
            <a:r>
              <a:rPr lang="en-US" sz="1500" b="1">
                <a:solidFill>
                  <a:srgbClr val="009FDA"/>
                </a:solidFill>
              </a:rPr>
              <a:t>Any person in the process of acquiring legal custody of a child</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52</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A9AB45D5-80F7-4947-8EC1-739884F32898}"/>
              </a:ext>
            </a:extLst>
          </p:cNvPr>
          <p:cNvPicPr>
            <a:picLocks noChangeAspect="1"/>
          </p:cNvPicPr>
          <p:nvPr/>
        </p:nvPicPr>
        <p:blipFill>
          <a:blip r:embed="rId3"/>
          <a:stretch>
            <a:fillRect/>
          </a:stretch>
        </p:blipFill>
        <p:spPr>
          <a:xfrm>
            <a:off x="4648200" y="1175250"/>
            <a:ext cx="3628141" cy="3263504"/>
          </a:xfrm>
          <a:prstGeom prst="rect">
            <a:avLst/>
          </a:prstGeom>
        </p:spPr>
      </p:pic>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280900678"/>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latin typeface="Arial Black" panose="020B0A04020102020204" pitchFamily="34" charset="0"/>
              </a:rPr>
              <a:t>Protected Class: Religion</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50"/>
            <a:ext cx="3657600" cy="3263504"/>
          </a:xfrm>
        </p:spPr>
        <p:txBody>
          <a:bodyPr>
            <a:normAutofit/>
          </a:bodyPr>
          <a:lstStyle/>
          <a:p>
            <a:pPr marL="0" indent="0">
              <a:buNone/>
            </a:pPr>
            <a:r>
              <a:rPr lang="en-US" sz="1800">
                <a:solidFill>
                  <a:schemeClr val="tx1"/>
                </a:solidFill>
              </a:rPr>
              <a:t>Refers to all aspects of religious belief, observance, and practice:</a:t>
            </a:r>
          </a:p>
          <a:p>
            <a:pPr marL="0" indent="0">
              <a:buNone/>
            </a:pPr>
            <a:endParaRPr lang="en-US" sz="1350"/>
          </a:p>
          <a:p>
            <a:pPr>
              <a:buClr>
                <a:srgbClr val="C0DC85"/>
              </a:buClr>
            </a:pPr>
            <a:r>
              <a:rPr lang="en-US" sz="1800" b="1">
                <a:solidFill>
                  <a:srgbClr val="009FDA"/>
                </a:solidFill>
              </a:rPr>
              <a:t>Overt discrimination against members of a particular religion</a:t>
            </a:r>
          </a:p>
          <a:p>
            <a:pPr>
              <a:buClr>
                <a:srgbClr val="C0DC85"/>
              </a:buClr>
            </a:pPr>
            <a:endParaRPr lang="en-US" sz="1800" b="1">
              <a:solidFill>
                <a:srgbClr val="009FDA"/>
              </a:solidFill>
            </a:endParaRPr>
          </a:p>
          <a:p>
            <a:pPr>
              <a:buClr>
                <a:srgbClr val="C0DC85"/>
              </a:buClr>
            </a:pPr>
            <a:r>
              <a:rPr lang="en-US" sz="1800" b="1">
                <a:solidFill>
                  <a:srgbClr val="009FDA"/>
                </a:solidFill>
              </a:rPr>
              <a:t>Indirect discrimination such as zoning to limit use of private homes as a place of worship</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53</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BC145E6E-D367-44E9-A176-36446EBDE666}"/>
              </a:ext>
            </a:extLst>
          </p:cNvPr>
          <p:cNvPicPr>
            <a:picLocks noChangeAspect="1"/>
          </p:cNvPicPr>
          <p:nvPr/>
        </p:nvPicPr>
        <p:blipFill>
          <a:blip r:embed="rId3"/>
          <a:stretch>
            <a:fillRect/>
          </a:stretch>
        </p:blipFill>
        <p:spPr>
          <a:xfrm>
            <a:off x="4572000" y="1175250"/>
            <a:ext cx="3609186" cy="3375524"/>
          </a:xfrm>
          <a:prstGeom prst="rect">
            <a:avLst/>
          </a:prstGeom>
        </p:spPr>
      </p:pic>
      <p:sp>
        <p:nvSpPr>
          <p:cNvPr id="10" name="Persegi Panjang 19">
            <a:extLst>
              <a:ext uri="{FF2B5EF4-FFF2-40B4-BE49-F238E27FC236}">
                <a16:creationId xmlns:a16="http://schemas.microsoft.com/office/drawing/2014/main" id="{3D93AC00-6BFF-4620-971D-25181C4C9084}"/>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3633288092"/>
      </p:ext>
    </p:extLst>
  </p:cSld>
  <p:clrMapOvr>
    <a:masterClrMapping/>
  </p:clrMapOvr>
  <mc:AlternateContent xmlns:mc="http://schemas.openxmlformats.org/markup-compatibility/2006" xmlns:p14="http://schemas.microsoft.com/office/powerpoint/2010/main">
    <mc:Choice Requires="p14">
      <p:transition spd="slow" p14:dur="2000" advClick="0" advTm="31150"/>
    </mc:Choice>
    <mc:Fallback xmlns="">
      <p:transition spd="slow" advClick="0" advTm="3115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latin typeface="Arial Black" panose="020B0A04020102020204" pitchFamily="34" charset="0"/>
              </a:rPr>
              <a:t>Protected Class: Sex</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525780" y="1175250"/>
            <a:ext cx="3657600" cy="3263504"/>
          </a:xfrm>
        </p:spPr>
        <p:txBody>
          <a:bodyPr>
            <a:normAutofit/>
          </a:bodyPr>
          <a:lstStyle/>
          <a:p>
            <a:pPr marL="0" indent="0">
              <a:buNone/>
            </a:pPr>
            <a:r>
              <a:rPr lang="en-US" sz="1800">
                <a:solidFill>
                  <a:schemeClr val="tx1"/>
                </a:solidFill>
              </a:rPr>
              <a:t>The range of characteristics pertaining to and differentiating between masculinity and femininity based on biological sex. </a:t>
            </a:r>
          </a:p>
          <a:p>
            <a:pPr marL="0" indent="0">
              <a:buNone/>
            </a:pPr>
            <a:r>
              <a:rPr lang="en-US" sz="1800">
                <a:solidFill>
                  <a:schemeClr val="tx1"/>
                </a:solidFill>
              </a:rPr>
              <a:t>Includes prohibitions on:</a:t>
            </a:r>
          </a:p>
          <a:p>
            <a:pPr marL="0" indent="0">
              <a:buNone/>
            </a:pPr>
            <a:endParaRPr lang="en-US" sz="1200"/>
          </a:p>
          <a:p>
            <a:pPr>
              <a:buClr>
                <a:srgbClr val="C0DC85"/>
              </a:buClr>
            </a:pPr>
            <a:r>
              <a:rPr lang="en-US" sz="1500" b="1">
                <a:solidFill>
                  <a:srgbClr val="009FDA"/>
                </a:solidFill>
              </a:rPr>
              <a:t>Gender Stereotyping</a:t>
            </a:r>
          </a:p>
          <a:p>
            <a:pPr>
              <a:buClr>
                <a:srgbClr val="C0DC85"/>
              </a:buClr>
            </a:pPr>
            <a:r>
              <a:rPr lang="en-US" sz="1500" b="1">
                <a:solidFill>
                  <a:srgbClr val="009FDA"/>
                </a:solidFill>
              </a:rPr>
              <a:t>Sexual Harassment</a:t>
            </a:r>
          </a:p>
          <a:p>
            <a:pPr>
              <a:buClr>
                <a:srgbClr val="C0DC85"/>
              </a:buClr>
            </a:pPr>
            <a:r>
              <a:rPr lang="en-US" sz="1500" b="1">
                <a:solidFill>
                  <a:srgbClr val="009FDA"/>
                </a:solidFill>
              </a:rPr>
              <a:t>Discriminatory Pricing</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54</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2ECFFFDC-E68A-475A-A3FA-C62F7DA4C003}"/>
              </a:ext>
            </a:extLst>
          </p:cNvPr>
          <p:cNvPicPr>
            <a:picLocks noChangeAspect="1"/>
          </p:cNvPicPr>
          <p:nvPr/>
        </p:nvPicPr>
        <p:blipFill>
          <a:blip r:embed="rId3"/>
          <a:stretch>
            <a:fillRect/>
          </a:stretch>
        </p:blipFill>
        <p:spPr>
          <a:xfrm>
            <a:off x="4572000" y="1175249"/>
            <a:ext cx="3810000" cy="3433563"/>
          </a:xfrm>
          <a:prstGeom prst="rect">
            <a:avLst/>
          </a:prstGeom>
        </p:spPr>
      </p:pic>
      <p:sp>
        <p:nvSpPr>
          <p:cNvPr id="10" name="Persegi Panjang 19">
            <a:extLst>
              <a:ext uri="{FF2B5EF4-FFF2-40B4-BE49-F238E27FC236}">
                <a16:creationId xmlns:a16="http://schemas.microsoft.com/office/drawing/2014/main" id="{D2F370F5-17F7-4DFF-B4DB-DE031080E6CA}"/>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1041298254"/>
      </p:ext>
    </p:extLst>
  </p:cSld>
  <p:clrMapOvr>
    <a:masterClrMapping/>
  </p:clrMapOvr>
  <mc:AlternateContent xmlns:mc="http://schemas.openxmlformats.org/markup-compatibility/2006" xmlns:p14="http://schemas.microsoft.com/office/powerpoint/2010/main">
    <mc:Choice Requires="p14">
      <p:transition spd="slow" p14:dur="2000" advClick="0" advTm="41750"/>
    </mc:Choice>
    <mc:Fallback xmlns="">
      <p:transition spd="slow" advClick="0" advTm="4175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latin typeface="Arial Black" panose="020B0A04020102020204" pitchFamily="34" charset="0"/>
              </a:rPr>
              <a:t>Protected Class: Disability</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50"/>
            <a:ext cx="3657600" cy="3263504"/>
          </a:xfrm>
        </p:spPr>
        <p:txBody>
          <a:bodyPr>
            <a:normAutofit fontScale="92500"/>
          </a:bodyPr>
          <a:lstStyle/>
          <a:p>
            <a:pPr marL="0" indent="0">
              <a:buNone/>
            </a:pPr>
            <a:r>
              <a:rPr lang="en-US" sz="1800" dirty="0">
                <a:solidFill>
                  <a:schemeClr val="tx1"/>
                </a:solidFill>
              </a:rPr>
              <a:t>Includes physical, cognitive, intellectual and mental impairments if impairment substantially limits major life activities: </a:t>
            </a:r>
          </a:p>
          <a:p>
            <a:pPr marL="0" indent="0">
              <a:buNone/>
            </a:pPr>
            <a:endParaRPr lang="en-US" sz="1200" dirty="0"/>
          </a:p>
          <a:p>
            <a:pPr>
              <a:buClr>
                <a:srgbClr val="C0DC85"/>
              </a:buClr>
            </a:pPr>
            <a:r>
              <a:rPr lang="en-US" sz="1500" b="1" dirty="0">
                <a:solidFill>
                  <a:srgbClr val="009FDA"/>
                </a:solidFill>
              </a:rPr>
              <a:t>Self-Care</a:t>
            </a:r>
          </a:p>
          <a:p>
            <a:pPr>
              <a:buClr>
                <a:srgbClr val="C0DC85"/>
              </a:buClr>
            </a:pPr>
            <a:r>
              <a:rPr lang="en-US" sz="1500" b="1" dirty="0">
                <a:solidFill>
                  <a:srgbClr val="009FDA"/>
                </a:solidFill>
              </a:rPr>
              <a:t>Learning</a:t>
            </a:r>
          </a:p>
          <a:p>
            <a:pPr>
              <a:buClr>
                <a:srgbClr val="C0DC85"/>
              </a:buClr>
            </a:pPr>
            <a:r>
              <a:rPr lang="en-US" sz="1500" b="1" dirty="0">
                <a:solidFill>
                  <a:srgbClr val="009FDA"/>
                </a:solidFill>
              </a:rPr>
              <a:t>Mobility</a:t>
            </a:r>
          </a:p>
          <a:p>
            <a:pPr>
              <a:buClr>
                <a:srgbClr val="C0DC85"/>
              </a:buClr>
            </a:pPr>
            <a:r>
              <a:rPr lang="en-US" sz="1500" b="1" dirty="0">
                <a:solidFill>
                  <a:srgbClr val="009FDA"/>
                </a:solidFill>
              </a:rPr>
              <a:t>Self-Direction</a:t>
            </a:r>
          </a:p>
          <a:p>
            <a:pPr>
              <a:buClr>
                <a:srgbClr val="C0DC85"/>
              </a:buClr>
            </a:pPr>
            <a:r>
              <a:rPr lang="en-US" sz="1500" b="1" dirty="0">
                <a:solidFill>
                  <a:srgbClr val="009FDA"/>
                </a:solidFill>
              </a:rPr>
              <a:t>Receptive or expressive language</a:t>
            </a:r>
          </a:p>
          <a:p>
            <a:pPr>
              <a:buClr>
                <a:srgbClr val="C0DC85"/>
              </a:buClr>
            </a:pPr>
            <a:r>
              <a:rPr lang="en-US" sz="1500" b="1" dirty="0">
                <a:solidFill>
                  <a:srgbClr val="009FDA"/>
                </a:solidFill>
              </a:rPr>
              <a:t>Capacity for independent living</a:t>
            </a:r>
          </a:p>
          <a:p>
            <a:pPr>
              <a:buClr>
                <a:srgbClr val="C0DC85"/>
              </a:buClr>
            </a:pPr>
            <a:r>
              <a:rPr lang="en-US" sz="1500" b="1" dirty="0">
                <a:solidFill>
                  <a:srgbClr val="009FDA"/>
                </a:solidFill>
              </a:rPr>
              <a:t>Economic self-sufficiency</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55</a:t>
            </a:fld>
            <a:endParaRPr lang="en-US">
              <a:solidFill>
                <a:srgbClr val="2F2F2F"/>
              </a:solidFill>
              <a:latin typeface="Times New Roman"/>
            </a:endParaRPr>
          </a:p>
        </p:txBody>
      </p:sp>
      <p:pic>
        <p:nvPicPr>
          <p:cNvPr id="4" name="Picture 3">
            <a:extLst>
              <a:ext uri="{FF2B5EF4-FFF2-40B4-BE49-F238E27FC236}">
                <a16:creationId xmlns:a16="http://schemas.microsoft.com/office/drawing/2014/main" id="{680ECEA9-8A7D-4F15-8D3D-65EF277AECF3}"/>
              </a:ext>
            </a:extLst>
          </p:cNvPr>
          <p:cNvPicPr>
            <a:picLocks noChangeAspect="1"/>
          </p:cNvPicPr>
          <p:nvPr/>
        </p:nvPicPr>
        <p:blipFill>
          <a:blip r:embed="rId3"/>
          <a:stretch>
            <a:fillRect/>
          </a:stretch>
        </p:blipFill>
        <p:spPr>
          <a:xfrm>
            <a:off x="4648201" y="1175250"/>
            <a:ext cx="3597027" cy="3263504"/>
          </a:xfrm>
          <a:prstGeom prst="rect">
            <a:avLst/>
          </a:prstGeom>
        </p:spPr>
      </p:pic>
      <p:sp>
        <p:nvSpPr>
          <p:cNvPr id="10" name="Persegi Panjang 19">
            <a:extLst>
              <a:ext uri="{FF2B5EF4-FFF2-40B4-BE49-F238E27FC236}">
                <a16:creationId xmlns:a16="http://schemas.microsoft.com/office/drawing/2014/main" id="{F537C687-FD76-451D-AA46-3F04E73818F1}"/>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3408120336"/>
      </p:ext>
    </p:extLst>
  </p:cSld>
  <p:clrMapOvr>
    <a:masterClrMapping/>
  </p:clrMapOvr>
  <mc:AlternateContent xmlns:mc="http://schemas.openxmlformats.org/markup-compatibility/2006" xmlns:p14="http://schemas.microsoft.com/office/powerpoint/2010/main">
    <mc:Choice Requires="p14">
      <p:transition spd="slow" p14:dur="2000" advClick="0" advTm="53300"/>
    </mc:Choice>
    <mc:Fallback xmlns="">
      <p:transition spd="slow" advClick="0" advTm="533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What is Not Protected? </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457200" y="1175249"/>
            <a:ext cx="4183083" cy="3426899"/>
          </a:xfrm>
        </p:spPr>
        <p:txBody>
          <a:bodyPr>
            <a:normAutofit/>
          </a:bodyPr>
          <a:lstStyle/>
          <a:p>
            <a:pPr marL="0" indent="0">
              <a:buNone/>
            </a:pPr>
            <a:r>
              <a:rPr lang="en-US" sz="2100">
                <a:solidFill>
                  <a:schemeClr val="tx1"/>
                </a:solidFill>
              </a:rPr>
              <a:t>The following are not considered protected classes under the Fair Housing Act:</a:t>
            </a:r>
          </a:p>
          <a:p>
            <a:pPr marL="0" indent="0">
              <a:buNone/>
            </a:pPr>
            <a:endParaRPr lang="en-US" sz="2100"/>
          </a:p>
          <a:p>
            <a:pPr>
              <a:buClr>
                <a:srgbClr val="C0DC85"/>
              </a:buClr>
            </a:pPr>
            <a:r>
              <a:rPr lang="en-US" sz="2100" b="1">
                <a:solidFill>
                  <a:srgbClr val="009FDA"/>
                </a:solidFill>
              </a:rPr>
              <a:t>Source of income</a:t>
            </a:r>
          </a:p>
          <a:p>
            <a:pPr>
              <a:buClr>
                <a:srgbClr val="C0DC85"/>
              </a:buClr>
            </a:pPr>
            <a:r>
              <a:rPr lang="en-US" sz="2100" b="1">
                <a:solidFill>
                  <a:srgbClr val="009FDA"/>
                </a:solidFill>
              </a:rPr>
              <a:t>Age</a:t>
            </a:r>
          </a:p>
          <a:p>
            <a:pPr>
              <a:buClr>
                <a:srgbClr val="C0DC85"/>
              </a:buClr>
            </a:pPr>
            <a:r>
              <a:rPr lang="en-US" sz="2100" b="1">
                <a:solidFill>
                  <a:srgbClr val="009FDA"/>
                </a:solidFill>
              </a:rPr>
              <a:t>Marital status</a:t>
            </a:r>
          </a:p>
          <a:p>
            <a:pPr>
              <a:buClr>
                <a:srgbClr val="C0DC85"/>
              </a:buClr>
            </a:pPr>
            <a:r>
              <a:rPr lang="en-US" sz="2100" b="1">
                <a:solidFill>
                  <a:srgbClr val="009FDA"/>
                </a:solidFill>
                <a:sym typeface="Wingdings" panose="05000000000000000000" pitchFamily="2" charset="2"/>
              </a:rPr>
              <a:t>Criminal record</a:t>
            </a:r>
            <a:endParaRPr lang="en-US" sz="2100" b="1">
              <a:solidFill>
                <a:srgbClr val="009FDA"/>
              </a:solidFill>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56</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6D0ADD4A-2567-4038-A8D2-67D8E286A96D}"/>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11" name="Picture 10" descr="Door.png">
            <a:extLst>
              <a:ext uri="{FF2B5EF4-FFF2-40B4-BE49-F238E27FC236}">
                <a16:creationId xmlns:a16="http://schemas.microsoft.com/office/drawing/2014/main" id="{3E180A35-8BB6-41E8-AC50-ED30CB13E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0992" y="1011854"/>
            <a:ext cx="2037657" cy="3590294"/>
          </a:xfrm>
          <a:prstGeom prst="rect">
            <a:avLst/>
          </a:prstGeom>
        </p:spPr>
      </p:pic>
    </p:spTree>
    <p:extLst>
      <p:ext uri="{BB962C8B-B14F-4D97-AF65-F5344CB8AC3E}">
        <p14:creationId xmlns:p14="http://schemas.microsoft.com/office/powerpoint/2010/main" val="1981162491"/>
      </p:ext>
    </p:extLst>
  </p:cSld>
  <p:clrMapOvr>
    <a:masterClrMapping/>
  </p:clrMapOvr>
  <mc:AlternateContent xmlns:mc="http://schemas.openxmlformats.org/markup-compatibility/2006" xmlns:p14="http://schemas.microsoft.com/office/powerpoint/2010/main">
    <mc:Choice Requires="p14">
      <p:transition spd="slow" p14:dur="2000" advClick="0" advTm="40680"/>
    </mc:Choice>
    <mc:Fallback xmlns="">
      <p:transition spd="slow" advClick="0" advTm="4068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 y="11540"/>
            <a:ext cx="4571999"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dirty="0">
              <a:solidFill>
                <a:prstClr val="white"/>
              </a:solidFill>
              <a:latin typeface="Calibri" panose="020F0502020204030204"/>
            </a:endParaRPr>
          </a:p>
        </p:txBody>
      </p:sp>
      <p:sp>
        <p:nvSpPr>
          <p:cNvPr id="27" name="Kotak Teks 26">
            <a:extLst>
              <a:ext uri="{FF2B5EF4-FFF2-40B4-BE49-F238E27FC236}">
                <a16:creationId xmlns:a16="http://schemas.microsoft.com/office/drawing/2014/main" id="{B80C2516-62E6-44F2-B5EA-E335C210B97D}"/>
              </a:ext>
            </a:extLst>
          </p:cNvPr>
          <p:cNvSpPr txBox="1"/>
          <p:nvPr/>
        </p:nvSpPr>
        <p:spPr>
          <a:xfrm>
            <a:off x="360419" y="1896500"/>
            <a:ext cx="3851162" cy="1200329"/>
          </a:xfrm>
          <a:prstGeom prst="rect">
            <a:avLst/>
          </a:prstGeom>
          <a:noFill/>
        </p:spPr>
        <p:txBody>
          <a:bodyPr wrap="square" rtlCol="0">
            <a:spAutoFit/>
          </a:bodyPr>
          <a:lstStyle/>
          <a:p>
            <a:pPr defTabSz="685800">
              <a:defRPr/>
            </a:pPr>
            <a:r>
              <a:rPr lang="en-US" sz="3600" b="1" dirty="0">
                <a:solidFill>
                  <a:prstClr val="white"/>
                </a:solidFill>
                <a:latin typeface="Arial Black" panose="020B0604020202020204" pitchFamily="34" charset="0"/>
                <a:cs typeface="Arial Black" panose="020B0604020202020204" pitchFamily="34" charset="0"/>
              </a:rPr>
              <a:t>Housing Discrimination</a:t>
            </a:r>
            <a:endParaRPr lang="id-ID" sz="3600" b="1" dirty="0">
              <a:solidFill>
                <a:prstClr val="white"/>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045180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Kotak Teks 21">
            <a:extLst>
              <a:ext uri="{FF2B5EF4-FFF2-40B4-BE49-F238E27FC236}">
                <a16:creationId xmlns:a16="http://schemas.microsoft.com/office/drawing/2014/main" id="{7DD30A7D-FE34-432A-B1D7-10A85ADA2D39}"/>
              </a:ext>
            </a:extLst>
          </p:cNvPr>
          <p:cNvSpPr txBox="1"/>
          <p:nvPr/>
        </p:nvSpPr>
        <p:spPr>
          <a:xfrm>
            <a:off x="1104889" y="691713"/>
            <a:ext cx="7881949" cy="715581"/>
          </a:xfrm>
          <a:prstGeom prst="rect">
            <a:avLst/>
          </a:prstGeom>
          <a:noFill/>
        </p:spPr>
        <p:txBody>
          <a:bodyPr wrap="square" rtlCol="0">
            <a:spAutoFit/>
          </a:bodyPr>
          <a:lstStyle/>
          <a:p>
            <a:pPr defTabSz="685800">
              <a:defRPr/>
            </a:pPr>
            <a:r>
              <a:rPr lang="en-US" sz="4050" b="1">
                <a:solidFill>
                  <a:srgbClr val="0070C0"/>
                </a:solidFill>
                <a:latin typeface="Arial Black" panose="020B0604020202020204" pitchFamily="34" charset="0"/>
                <a:cs typeface="Arial Black" panose="020B0604020202020204" pitchFamily="34" charset="0"/>
              </a:rPr>
              <a:t>Types of Discrimination</a:t>
            </a:r>
            <a:endParaRPr lang="id-ID" sz="4050" b="1">
              <a:solidFill>
                <a:srgbClr val="0070C0"/>
              </a:solidFill>
              <a:latin typeface="Arial Black" panose="020B0604020202020204" pitchFamily="34" charset="0"/>
              <a:cs typeface="Arial Black" panose="020B0604020202020204" pitchFamily="34" charset="0"/>
            </a:endParaRPr>
          </a:p>
        </p:txBody>
      </p:sp>
      <p:sp>
        <p:nvSpPr>
          <p:cNvPr id="8" name="Text Placeholder 2">
            <a:extLst>
              <a:ext uri="{FF2B5EF4-FFF2-40B4-BE49-F238E27FC236}">
                <a16:creationId xmlns:a16="http://schemas.microsoft.com/office/drawing/2014/main" id="{4C3DB3A9-9DA6-44F0-BCD0-BD8FDEC58D45}"/>
              </a:ext>
            </a:extLst>
          </p:cNvPr>
          <p:cNvSpPr txBox="1">
            <a:spLocks/>
          </p:cNvSpPr>
          <p:nvPr/>
        </p:nvSpPr>
        <p:spPr>
          <a:xfrm>
            <a:off x="1104889" y="1615885"/>
            <a:ext cx="7778507" cy="32959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indent="-557213" defTabSz="685800">
              <a:spcBef>
                <a:spcPts val="750"/>
              </a:spcBef>
              <a:buFont typeface="Arial" panose="020B0604020202020204" pitchFamily="34" charset="0"/>
              <a:buAutoNum type="arabicPeriod"/>
            </a:pPr>
            <a:r>
              <a:rPr lang="en-US" sz="3000" dirty="0">
                <a:solidFill>
                  <a:prstClr val="black"/>
                </a:solidFill>
                <a:latin typeface="Calibri" panose="020F0502020204030204"/>
              </a:rPr>
              <a:t>Overt Discrimination</a:t>
            </a:r>
          </a:p>
          <a:p>
            <a:pPr marL="557213" indent="-557213" defTabSz="685800">
              <a:spcBef>
                <a:spcPts val="750"/>
              </a:spcBef>
              <a:buFont typeface="Arial" panose="020B0604020202020204" pitchFamily="34" charset="0"/>
              <a:buAutoNum type="arabicPeriod"/>
            </a:pPr>
            <a:r>
              <a:rPr lang="en-US" sz="3000" dirty="0">
                <a:solidFill>
                  <a:prstClr val="black"/>
                </a:solidFill>
                <a:latin typeface="Calibri" panose="020F0502020204030204"/>
              </a:rPr>
              <a:t>Unequal Treatment</a:t>
            </a:r>
            <a:endParaRPr lang="en-US" sz="3000" dirty="0">
              <a:solidFill>
                <a:prstClr val="black"/>
              </a:solidFill>
              <a:latin typeface="Calibri" panose="020F0502020204030204"/>
              <a:cs typeface="Arial"/>
            </a:endParaRPr>
          </a:p>
          <a:p>
            <a:pPr marL="557213" indent="-557213" defTabSz="685800">
              <a:spcBef>
                <a:spcPts val="750"/>
              </a:spcBef>
              <a:buFont typeface="Arial" panose="020B0604020202020204" pitchFamily="34" charset="0"/>
              <a:buAutoNum type="arabicPeriod"/>
            </a:pPr>
            <a:r>
              <a:rPr lang="en-US" sz="3000" dirty="0">
                <a:solidFill>
                  <a:prstClr val="black"/>
                </a:solidFill>
                <a:latin typeface="Calibri" panose="020F0502020204030204"/>
              </a:rPr>
              <a:t>Disparate Impact</a:t>
            </a:r>
            <a:endParaRPr lang="en-US" sz="3000" dirty="0">
              <a:solidFill>
                <a:prstClr val="black"/>
              </a:solidFill>
              <a:latin typeface="Calibri" panose="020F0502020204030204"/>
              <a:cs typeface="Arial"/>
            </a:endParaRPr>
          </a:p>
          <a:p>
            <a:pPr marL="514337" indent="-514337" defTabSz="685800">
              <a:spcBef>
                <a:spcPts val="750"/>
              </a:spcBef>
              <a:buFont typeface="+mj-lt"/>
              <a:buAutoNum type="arabicPeriod"/>
              <a:defRPr/>
            </a:pPr>
            <a:endParaRPr lang="en-US" sz="2100" dirty="0">
              <a:solidFill>
                <a:prstClr val="black"/>
              </a:solidFill>
              <a:latin typeface="Calibri" panose="020F0502020204030204"/>
            </a:endParaRPr>
          </a:p>
          <a:p>
            <a:pPr marL="514337" indent="-514337" defTabSz="685800">
              <a:spcBef>
                <a:spcPts val="750"/>
              </a:spcBef>
              <a:buFont typeface="+mj-lt"/>
              <a:buAutoNum type="arabicPeriod"/>
              <a:defRPr/>
            </a:pPr>
            <a:endParaRPr lang="en-US" sz="2100" dirty="0">
              <a:solidFill>
                <a:prstClr val="black"/>
              </a:solidFill>
              <a:latin typeface="Calibri" panose="020F0502020204030204"/>
              <a:cs typeface="Arial"/>
            </a:endParaRPr>
          </a:p>
        </p:txBody>
      </p:sp>
      <p:sp>
        <p:nvSpPr>
          <p:cNvPr id="7" name="Persegi Panjang 19">
            <a:extLst>
              <a:ext uri="{FF2B5EF4-FFF2-40B4-BE49-F238E27FC236}">
                <a16:creationId xmlns:a16="http://schemas.microsoft.com/office/drawing/2014/main" id="{467B358F-5637-4D95-B92B-6412BAFB07D2}"/>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405528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FF5FB-2F85-4412-8AF4-64DA340C6616}"/>
              </a:ext>
            </a:extLst>
          </p:cNvPr>
          <p:cNvSpPr/>
          <p:nvPr/>
        </p:nvSpPr>
        <p:spPr>
          <a:xfrm>
            <a:off x="0" y="0"/>
            <a:ext cx="9144000" cy="5143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Times New Roman"/>
            </a:endParaRPr>
          </a:p>
        </p:txBody>
      </p:sp>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Overt Discrimination</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59</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6D0ADD4A-2567-4038-A8D2-67D8E286A96D}"/>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 Placeholder 2">
            <a:extLst>
              <a:ext uri="{FF2B5EF4-FFF2-40B4-BE49-F238E27FC236}">
                <a16:creationId xmlns:a16="http://schemas.microsoft.com/office/drawing/2014/main" id="{A9825EED-CB95-4993-85D7-E2BAB4C56679}"/>
              </a:ext>
            </a:extLst>
          </p:cNvPr>
          <p:cNvSpPr txBox="1">
            <a:spLocks/>
          </p:cNvSpPr>
          <p:nvPr/>
        </p:nvSpPr>
        <p:spPr>
          <a:xfrm>
            <a:off x="457200" y="1181352"/>
            <a:ext cx="8229600" cy="3295943"/>
          </a:xfrm>
          <a:prstGeom prst="rect">
            <a:avLst/>
          </a:prstGeom>
        </p:spPr>
        <p:txBody>
          <a:bodyPr/>
          <a:lstStyle>
            <a:lvl1pPr marL="457189" indent="-457189" algn="l" defTabSz="1219170" rtl="0" eaLnBrk="1" latinLnBrk="0" hangingPunct="1">
              <a:spcBef>
                <a:spcPct val="20000"/>
              </a:spcBef>
              <a:buClr>
                <a:srgbClr val="A0C65C"/>
              </a:buClr>
              <a:buFont typeface="Arial" panose="020B0604020202020204" pitchFamily="34" charset="0"/>
              <a:buChar char="•"/>
              <a:defRPr sz="4267" kern="1200">
                <a:solidFill>
                  <a:schemeClr val="tx1">
                    <a:lumMod val="65000"/>
                    <a:lumOff val="35000"/>
                  </a:schemeClr>
                </a:solidFill>
                <a:latin typeface="Arial"/>
                <a:ea typeface="+mn-ea"/>
                <a:cs typeface="+mn-cs"/>
              </a:defRPr>
            </a:lvl1pPr>
            <a:lvl2pPr marL="990575" indent="-380990" algn="l" defTabSz="1219170" rtl="0" eaLnBrk="1" latinLnBrk="0" hangingPunct="1">
              <a:spcBef>
                <a:spcPct val="20000"/>
              </a:spcBef>
              <a:buClr>
                <a:srgbClr val="A0C65C"/>
              </a:buClr>
              <a:buFont typeface="Arial" panose="020B0604020202020204" pitchFamily="34" charset="0"/>
              <a:buChar char="•"/>
              <a:defRPr sz="3733" kern="1200">
                <a:solidFill>
                  <a:schemeClr val="tx1">
                    <a:lumMod val="65000"/>
                    <a:lumOff val="35000"/>
                  </a:schemeClr>
                </a:solidFill>
                <a:latin typeface="Arial"/>
                <a:ea typeface="+mn-ea"/>
                <a:cs typeface="+mn-cs"/>
              </a:defRPr>
            </a:lvl2pPr>
            <a:lvl3pPr marL="1523962" indent="-304792" algn="l" defTabSz="121917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3pPr>
            <a:lvl4pPr marL="2133547"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4pPr>
            <a:lvl5pPr marL="2743131"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3200">
                <a:solidFill>
                  <a:srgbClr val="2F2F2F"/>
                </a:solidFill>
              </a:rPr>
              <a:t>Actively and openly limiting access to housing on the basis of a protected class.</a:t>
            </a:r>
          </a:p>
          <a:p>
            <a:pPr marL="0" indent="0" defTabSz="914378">
              <a:buNone/>
            </a:pPr>
            <a:endParaRPr lang="en-US" sz="3200">
              <a:solidFill>
                <a:srgbClr val="2F2F2F"/>
              </a:solidFill>
            </a:endParaRPr>
          </a:p>
          <a:p>
            <a:pPr marL="0" indent="0" defTabSz="914378">
              <a:buNone/>
            </a:pPr>
            <a:r>
              <a:rPr lang="en-US" sz="2800">
                <a:solidFill>
                  <a:srgbClr val="2F2F2F"/>
                </a:solidFill>
              </a:rPr>
              <a:t>Example: Refusing to rent to someone solely because he was born in Saudi Arabia and is a Muslim. </a:t>
            </a:r>
          </a:p>
        </p:txBody>
      </p:sp>
    </p:spTree>
    <p:extLst>
      <p:ext uri="{BB962C8B-B14F-4D97-AF65-F5344CB8AC3E}">
        <p14:creationId xmlns:p14="http://schemas.microsoft.com/office/powerpoint/2010/main" val="2133569899"/>
      </p:ext>
    </p:extLst>
  </p:cSld>
  <p:clrMapOvr>
    <a:masterClrMapping/>
  </p:clrMapOvr>
  <mc:AlternateContent xmlns:mc="http://schemas.openxmlformats.org/markup-compatibility/2006" xmlns:p14="http://schemas.microsoft.com/office/powerpoint/2010/main">
    <mc:Choice Requires="p14">
      <p:transition spd="slow" p14:dur="2000" advClick="0" advTm="40680"/>
    </mc:Choice>
    <mc:Fallback xmlns="">
      <p:transition spd="slow" advClick="0" advTm="406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7483757" cy="3416320"/>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2. What is Housing Discrimination?</a:t>
            </a:r>
          </a:p>
          <a:p>
            <a:pPr defTabSz="685800">
              <a:defRPr/>
            </a:pPr>
            <a:endParaRPr lang="en-US" sz="5400" b="1">
              <a:solidFill>
                <a:schemeClr val="bg1"/>
              </a:solidFill>
              <a:latin typeface="Arial Black"/>
              <a:cs typeface="Arial Black" panose="020B0604020202020204" pitchFamily="34" charset="0"/>
            </a:endParaRPr>
          </a:p>
          <a:p>
            <a:pPr defTabSz="685800">
              <a:defRPr/>
            </a:pPr>
            <a:endParaRPr lang="en-US" sz="5400" b="1">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931178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Unequal Treatment</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60</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6D0ADD4A-2567-4038-A8D2-67D8E286A96D}"/>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7" name="Text Placeholder 2">
            <a:extLst>
              <a:ext uri="{FF2B5EF4-FFF2-40B4-BE49-F238E27FC236}">
                <a16:creationId xmlns:a16="http://schemas.microsoft.com/office/drawing/2014/main" id="{5AF92D84-3C34-4CF9-9584-6A7233297C27}"/>
              </a:ext>
            </a:extLst>
          </p:cNvPr>
          <p:cNvSpPr txBox="1">
            <a:spLocks/>
          </p:cNvSpPr>
          <p:nvPr/>
        </p:nvSpPr>
        <p:spPr>
          <a:xfrm>
            <a:off x="457200" y="1200152"/>
            <a:ext cx="8229600" cy="3295943"/>
          </a:xfrm>
          <a:prstGeom prst="rect">
            <a:avLst/>
          </a:prstGeom>
        </p:spPr>
        <p:txBody>
          <a:bodyPr/>
          <a:lstStyle>
            <a:lvl1pPr marL="457189" indent="-457189" algn="l" defTabSz="1219170" rtl="0" eaLnBrk="1" latinLnBrk="0" hangingPunct="1">
              <a:spcBef>
                <a:spcPct val="20000"/>
              </a:spcBef>
              <a:buClr>
                <a:srgbClr val="A0C65C"/>
              </a:buClr>
              <a:buFont typeface="Arial" panose="020B0604020202020204" pitchFamily="34" charset="0"/>
              <a:buChar char="•"/>
              <a:defRPr sz="4267" kern="1200">
                <a:solidFill>
                  <a:schemeClr val="tx1">
                    <a:lumMod val="65000"/>
                    <a:lumOff val="35000"/>
                  </a:schemeClr>
                </a:solidFill>
                <a:latin typeface="Arial"/>
                <a:ea typeface="+mn-ea"/>
                <a:cs typeface="+mn-cs"/>
              </a:defRPr>
            </a:lvl1pPr>
            <a:lvl2pPr marL="990575" indent="-380990" algn="l" defTabSz="1219170" rtl="0" eaLnBrk="1" latinLnBrk="0" hangingPunct="1">
              <a:spcBef>
                <a:spcPct val="20000"/>
              </a:spcBef>
              <a:buClr>
                <a:srgbClr val="A0C65C"/>
              </a:buClr>
              <a:buFont typeface="Arial" panose="020B0604020202020204" pitchFamily="34" charset="0"/>
              <a:buChar char="•"/>
              <a:defRPr sz="3733" kern="1200">
                <a:solidFill>
                  <a:schemeClr val="tx1">
                    <a:lumMod val="65000"/>
                    <a:lumOff val="35000"/>
                  </a:schemeClr>
                </a:solidFill>
                <a:latin typeface="Arial"/>
                <a:ea typeface="+mn-ea"/>
                <a:cs typeface="+mn-cs"/>
              </a:defRPr>
            </a:lvl2pPr>
            <a:lvl3pPr marL="1523962" indent="-304792" algn="l" defTabSz="121917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3pPr>
            <a:lvl4pPr marL="2133547"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4pPr>
            <a:lvl5pPr marL="2743131"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3200">
                <a:solidFill>
                  <a:srgbClr val="2F2F2F"/>
                </a:solidFill>
              </a:rPr>
              <a:t>Treating people differently based on protected class status.</a:t>
            </a:r>
          </a:p>
          <a:p>
            <a:pPr marL="0" indent="0" defTabSz="914378">
              <a:buNone/>
            </a:pPr>
            <a:endParaRPr lang="en-US" sz="3200">
              <a:solidFill>
                <a:srgbClr val="2F2F2F"/>
              </a:solidFill>
            </a:endParaRPr>
          </a:p>
          <a:p>
            <a:pPr marL="0" indent="0" defTabSz="914378">
              <a:buNone/>
            </a:pPr>
            <a:r>
              <a:rPr lang="en-US" sz="2800">
                <a:solidFill>
                  <a:srgbClr val="2F2F2F"/>
                </a:solidFill>
              </a:rPr>
              <a:t>Example: Requiring a renter with two children to pay twice the security deposit of a renter without children. </a:t>
            </a:r>
          </a:p>
        </p:txBody>
      </p:sp>
    </p:spTree>
    <p:extLst>
      <p:ext uri="{BB962C8B-B14F-4D97-AF65-F5344CB8AC3E}">
        <p14:creationId xmlns:p14="http://schemas.microsoft.com/office/powerpoint/2010/main" val="909321442"/>
      </p:ext>
    </p:extLst>
  </p:cSld>
  <p:clrMapOvr>
    <a:masterClrMapping/>
  </p:clrMapOvr>
  <mc:AlternateContent xmlns:mc="http://schemas.openxmlformats.org/markup-compatibility/2006" xmlns:p14="http://schemas.microsoft.com/office/powerpoint/2010/main">
    <mc:Choice Requires="p14">
      <p:transition spd="slow" p14:dur="2000" advClick="0" advTm="40680"/>
    </mc:Choice>
    <mc:Fallback xmlns="">
      <p:transition spd="slow" advClick="0" advTm="4068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sz="3600">
                <a:latin typeface="Arial Black" panose="020B0A04020102020204" pitchFamily="34" charset="0"/>
              </a:rPr>
              <a:t>Disparate Impact</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61</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6D0ADD4A-2567-4038-A8D2-67D8E286A96D}"/>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1" name="Text Placeholder 2">
            <a:extLst>
              <a:ext uri="{FF2B5EF4-FFF2-40B4-BE49-F238E27FC236}">
                <a16:creationId xmlns:a16="http://schemas.microsoft.com/office/drawing/2014/main" id="{0DB2ADD3-27E9-4308-80AF-454AEE59F900}"/>
              </a:ext>
            </a:extLst>
          </p:cNvPr>
          <p:cNvSpPr txBox="1">
            <a:spLocks/>
          </p:cNvSpPr>
          <p:nvPr/>
        </p:nvSpPr>
        <p:spPr>
          <a:xfrm>
            <a:off x="457200" y="1200152"/>
            <a:ext cx="8229600" cy="3295943"/>
          </a:xfrm>
          <a:prstGeom prst="rect">
            <a:avLst/>
          </a:prstGeom>
        </p:spPr>
        <p:txBody>
          <a:bodyPr/>
          <a:lstStyle>
            <a:lvl1pPr marL="457189" indent="-457189" algn="l" defTabSz="1219170" rtl="0" eaLnBrk="1" latinLnBrk="0" hangingPunct="1">
              <a:spcBef>
                <a:spcPct val="20000"/>
              </a:spcBef>
              <a:buClr>
                <a:srgbClr val="A0C65C"/>
              </a:buClr>
              <a:buFont typeface="Arial" panose="020B0604020202020204" pitchFamily="34" charset="0"/>
              <a:buChar char="•"/>
              <a:defRPr sz="4267" kern="1200">
                <a:solidFill>
                  <a:schemeClr val="tx1">
                    <a:lumMod val="65000"/>
                    <a:lumOff val="35000"/>
                  </a:schemeClr>
                </a:solidFill>
                <a:latin typeface="Arial"/>
                <a:ea typeface="+mn-ea"/>
                <a:cs typeface="+mn-cs"/>
              </a:defRPr>
            </a:lvl1pPr>
            <a:lvl2pPr marL="990575" indent="-380990" algn="l" defTabSz="1219170" rtl="0" eaLnBrk="1" latinLnBrk="0" hangingPunct="1">
              <a:spcBef>
                <a:spcPct val="20000"/>
              </a:spcBef>
              <a:buClr>
                <a:srgbClr val="A0C65C"/>
              </a:buClr>
              <a:buFont typeface="Arial" panose="020B0604020202020204" pitchFamily="34" charset="0"/>
              <a:buChar char="•"/>
              <a:defRPr sz="3733" kern="1200">
                <a:solidFill>
                  <a:schemeClr val="tx1">
                    <a:lumMod val="65000"/>
                    <a:lumOff val="35000"/>
                  </a:schemeClr>
                </a:solidFill>
                <a:latin typeface="Arial"/>
                <a:ea typeface="+mn-ea"/>
                <a:cs typeface="+mn-cs"/>
              </a:defRPr>
            </a:lvl2pPr>
            <a:lvl3pPr marL="1523962" indent="-304792" algn="l" defTabSz="121917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3pPr>
            <a:lvl4pPr marL="2133547"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4pPr>
            <a:lvl5pPr marL="2743131" indent="-304792" algn="l" defTabSz="1219170" rtl="0" eaLnBrk="1" latinLnBrk="0" hangingPunct="1">
              <a:spcBef>
                <a:spcPct val="20000"/>
              </a:spcBef>
              <a:buClr>
                <a:srgbClr val="A0C65C"/>
              </a:buClr>
              <a:buFont typeface="Arial" panose="020B0604020202020204" pitchFamily="34" charset="0"/>
              <a:buChar char="•"/>
              <a:defRPr sz="2667" kern="1200">
                <a:solidFill>
                  <a:schemeClr val="tx1">
                    <a:lumMod val="65000"/>
                    <a:lumOff val="35000"/>
                  </a:schemeClr>
                </a:solidFill>
                <a:latin typeface="Arial"/>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914378">
              <a:buNone/>
            </a:pPr>
            <a:r>
              <a:rPr lang="en-US" sz="3200">
                <a:solidFill>
                  <a:srgbClr val="2F2F2F"/>
                </a:solidFill>
              </a:rPr>
              <a:t>Having a discriminatory effect on a protected class while appearing to treat everyone the same.</a:t>
            </a:r>
          </a:p>
          <a:p>
            <a:pPr marL="0" indent="0" defTabSz="914378">
              <a:buNone/>
            </a:pPr>
            <a:endParaRPr lang="en-US" sz="3200">
              <a:solidFill>
                <a:srgbClr val="2F2F2F"/>
              </a:solidFill>
            </a:endParaRPr>
          </a:p>
          <a:p>
            <a:pPr marL="0" indent="0" defTabSz="914378">
              <a:buNone/>
            </a:pPr>
            <a:r>
              <a:rPr lang="en-US" sz="3200">
                <a:solidFill>
                  <a:srgbClr val="2F2F2F"/>
                </a:solidFill>
              </a:rPr>
              <a:t>Example: An apartment complex only allows people with full-time jobs. </a:t>
            </a:r>
          </a:p>
        </p:txBody>
      </p:sp>
    </p:spTree>
    <p:extLst>
      <p:ext uri="{BB962C8B-B14F-4D97-AF65-F5344CB8AC3E}">
        <p14:creationId xmlns:p14="http://schemas.microsoft.com/office/powerpoint/2010/main" val="488573249"/>
      </p:ext>
    </p:extLst>
  </p:cSld>
  <p:clrMapOvr>
    <a:masterClrMapping/>
  </p:clrMapOvr>
  <mc:AlternateContent xmlns:mc="http://schemas.openxmlformats.org/markup-compatibility/2006" xmlns:p14="http://schemas.microsoft.com/office/powerpoint/2010/main">
    <mc:Choice Requires="p14">
      <p:transition spd="slow" p14:dur="2000" advClick="0" advTm="40680"/>
    </mc:Choice>
    <mc:Fallback xmlns="">
      <p:transition spd="slow" advClick="0" advTm="4068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 y="-9626"/>
            <a:ext cx="4571999"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sp>
        <p:nvSpPr>
          <p:cNvPr id="27" name="Kotak Teks 26">
            <a:extLst>
              <a:ext uri="{FF2B5EF4-FFF2-40B4-BE49-F238E27FC236}">
                <a16:creationId xmlns:a16="http://schemas.microsoft.com/office/drawing/2014/main" id="{B80C2516-62E6-44F2-B5EA-E335C210B97D}"/>
              </a:ext>
            </a:extLst>
          </p:cNvPr>
          <p:cNvSpPr txBox="1"/>
          <p:nvPr/>
        </p:nvSpPr>
        <p:spPr>
          <a:xfrm>
            <a:off x="374257" y="1973502"/>
            <a:ext cx="3851162" cy="1200329"/>
          </a:xfrm>
          <a:prstGeom prst="rect">
            <a:avLst/>
          </a:prstGeom>
          <a:noFill/>
        </p:spPr>
        <p:txBody>
          <a:bodyPr wrap="square" rtlCol="0">
            <a:spAutoFit/>
          </a:bodyPr>
          <a:lstStyle/>
          <a:p>
            <a:pPr defTabSz="685800">
              <a:defRPr/>
            </a:pPr>
            <a:r>
              <a:rPr lang="en-US" sz="3600" b="1">
                <a:solidFill>
                  <a:prstClr val="white"/>
                </a:solidFill>
                <a:latin typeface="Arial Black" panose="020B0604020202020204" pitchFamily="34" charset="0"/>
                <a:cs typeface="Arial Black" panose="020B0604020202020204" pitchFamily="34" charset="0"/>
              </a:rPr>
              <a:t>Fair Housing and Renters</a:t>
            </a:r>
            <a:endParaRPr lang="id-ID" sz="3600" b="1">
              <a:solidFill>
                <a:prstClr val="white"/>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012226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t>Fair Housing Complaints</a:t>
            </a:r>
          </a:p>
        </p:txBody>
      </p:sp>
      <p:sp>
        <p:nvSpPr>
          <p:cNvPr id="5" name="Slide Number Placeholder 1">
            <a:extLst>
              <a:ext uri="{FF2B5EF4-FFF2-40B4-BE49-F238E27FC236}">
                <a16:creationId xmlns:a16="http://schemas.microsoft.com/office/drawing/2014/main" id="{552E5A8D-F4D1-FC40-8492-30FF7F343AFF}"/>
              </a:ext>
            </a:extLst>
          </p:cNvPr>
          <p:cNvSpPr>
            <a:spLocks noGrp="1"/>
          </p:cNvSpPr>
          <p:nvPr>
            <p:ph type="sldNum" sz="quarter" idx="4294967295"/>
          </p:nvPr>
        </p:nvSpPr>
        <p:spPr>
          <a:xfrm>
            <a:off x="8610600" y="6489700"/>
            <a:ext cx="5334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smtClean="0">
                <a:ln>
                  <a:noFill/>
                </a:ln>
                <a:solidFill>
                  <a:srgbClr val="2F2F2F"/>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C2059A52-B994-498F-BA0B-827EA9E796A0}"/>
              </a:ext>
            </a:extLst>
          </p:cNvPr>
          <p:cNvSpPr/>
          <p:nvPr/>
        </p:nvSpPr>
        <p:spPr>
          <a:xfrm>
            <a:off x="457200" y="1170485"/>
            <a:ext cx="83058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7878"/>
                </a:solidFill>
                <a:effectLst/>
                <a:uLnTx/>
                <a:uFillTx/>
                <a:latin typeface="Arial"/>
                <a:ea typeface="+mn-ea"/>
                <a:cs typeface="+mn-cs"/>
              </a:rPr>
              <a:t>Basis of Closed Fair Housing Complaints Filed 2011-2020</a:t>
            </a:r>
          </a:p>
        </p:txBody>
      </p:sp>
      <p:graphicFrame>
        <p:nvGraphicFramePr>
          <p:cNvPr id="8" name="Chart 7">
            <a:extLst>
              <a:ext uri="{FF2B5EF4-FFF2-40B4-BE49-F238E27FC236}">
                <a16:creationId xmlns:a16="http://schemas.microsoft.com/office/drawing/2014/main" id="{E0312611-2998-4DC8-B28F-A6ACB1D18AFE}"/>
              </a:ext>
            </a:extLst>
          </p:cNvPr>
          <p:cNvGraphicFramePr>
            <a:graphicFrameLocks/>
          </p:cNvGraphicFramePr>
          <p:nvPr/>
        </p:nvGraphicFramePr>
        <p:xfrm>
          <a:off x="2318053" y="1170485"/>
          <a:ext cx="4805046" cy="349461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descr="The pie chart that is on this slide depicts fair housing complaints filed and closed from 2011 to 2020 in Houston. The chart shows each of the protected classes, as well as retaliation, and the percentage of which they make up the total complaints. Disability is by far the greatest taking up 43.1%. It is followed by race at 29.8%, National Origin at 7.9%, Sex at 6.9% and Familial Status at 6.0%. Religion, Color and Retaliation are all less than 5%.">
            <a:extLst>
              <a:ext uri="{FF2B5EF4-FFF2-40B4-BE49-F238E27FC236}">
                <a16:creationId xmlns:a16="http://schemas.microsoft.com/office/drawing/2014/main" id="{66868A2D-A3E0-4D8B-BF3D-0226939A6EF1}"/>
              </a:ext>
            </a:extLst>
          </p:cNvPr>
          <p:cNvSpPr/>
          <p:nvPr/>
        </p:nvSpPr>
        <p:spPr>
          <a:xfrm>
            <a:off x="1029903" y="2571750"/>
            <a:ext cx="1116531" cy="941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86939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lstStyle/>
          <a:p>
            <a:r>
              <a:rPr lang="en-US"/>
              <a:t>Fair Housing Complaints</a:t>
            </a:r>
          </a:p>
        </p:txBody>
      </p:sp>
      <p:sp>
        <p:nvSpPr>
          <p:cNvPr id="5" name="Slide Number Placeholder 1">
            <a:extLst>
              <a:ext uri="{FF2B5EF4-FFF2-40B4-BE49-F238E27FC236}">
                <a16:creationId xmlns:a16="http://schemas.microsoft.com/office/drawing/2014/main" id="{552E5A8D-F4D1-FC40-8492-30FF7F343AFF}"/>
              </a:ext>
            </a:extLst>
          </p:cNvPr>
          <p:cNvSpPr>
            <a:spLocks noGrp="1"/>
          </p:cNvSpPr>
          <p:nvPr>
            <p:ph type="sldNum" sz="quarter" idx="4"/>
          </p:nvPr>
        </p:nvSpPr>
        <p:spPr>
          <a:xfrm>
            <a:off x="11496040" y="6490414"/>
            <a:ext cx="533387"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smtClean="0">
                <a:ln>
                  <a:noFill/>
                </a:ln>
                <a:solidFill>
                  <a:srgbClr val="2F2F2F"/>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C2059A52-B994-498F-BA0B-827EA9E796A0}"/>
              </a:ext>
            </a:extLst>
          </p:cNvPr>
          <p:cNvSpPr/>
          <p:nvPr/>
        </p:nvSpPr>
        <p:spPr>
          <a:xfrm>
            <a:off x="457200" y="1170485"/>
            <a:ext cx="83058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87878"/>
                </a:solidFill>
                <a:effectLst/>
                <a:uLnTx/>
                <a:uFillTx/>
                <a:latin typeface="Arial"/>
                <a:ea typeface="+mn-ea"/>
                <a:cs typeface="+mn-cs"/>
              </a:rPr>
              <a:t>Number of Closed Fair Housing Complaints Filed 2011-2020</a:t>
            </a:r>
          </a:p>
        </p:txBody>
      </p:sp>
      <p:graphicFrame>
        <p:nvGraphicFramePr>
          <p:cNvPr id="7" name="Chart 6">
            <a:extLst>
              <a:ext uri="{FF2B5EF4-FFF2-40B4-BE49-F238E27FC236}">
                <a16:creationId xmlns:a16="http://schemas.microsoft.com/office/drawing/2014/main" id="{9FA6FCCE-01D3-43CB-9C0B-72EF169E7B72}"/>
              </a:ext>
            </a:extLst>
          </p:cNvPr>
          <p:cNvGraphicFramePr>
            <a:graphicFrameLocks/>
          </p:cNvGraphicFramePr>
          <p:nvPr/>
        </p:nvGraphicFramePr>
        <p:xfrm>
          <a:off x="565744" y="1647072"/>
          <a:ext cx="8121055" cy="27688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3659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F4E472FA-C9CB-4550-820B-203FC68749D7}"/>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0" y="2720"/>
            <a:ext cx="4267201" cy="4072235"/>
          </a:xfrm>
        </p:spPr>
      </p:pic>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p:txBody>
          <a:bodyPr>
            <a:normAutofit fontScale="90000"/>
          </a:bodyPr>
          <a:lstStyle/>
          <a:p>
            <a:r>
              <a:rPr lang="en-US" sz="3600"/>
              <a:t>Renter Households in Houston</a:t>
            </a:r>
          </a:p>
        </p:txBody>
      </p:sp>
      <p:sp>
        <p:nvSpPr>
          <p:cNvPr id="4" name="Content Placeholder 3">
            <a:extLst>
              <a:ext uri="{FF2B5EF4-FFF2-40B4-BE49-F238E27FC236}">
                <a16:creationId xmlns:a16="http://schemas.microsoft.com/office/drawing/2014/main" id="{BEAA4512-5F28-654A-8EED-CDE79288914B}"/>
              </a:ext>
            </a:extLst>
          </p:cNvPr>
          <p:cNvSpPr>
            <a:spLocks noGrp="1"/>
          </p:cNvSpPr>
          <p:nvPr>
            <p:ph idx="1"/>
          </p:nvPr>
        </p:nvSpPr>
        <p:spPr>
          <a:xfrm>
            <a:off x="4552982" y="1338012"/>
            <a:ext cx="4376056" cy="2603376"/>
          </a:xfrm>
        </p:spPr>
        <p:txBody>
          <a:bodyPr>
            <a:noAutofit/>
          </a:bodyPr>
          <a:lstStyle/>
          <a:p>
            <a:r>
              <a:rPr lang="en-US" sz="1400"/>
              <a:t>Most Houston households </a:t>
            </a:r>
            <a:r>
              <a:rPr lang="en-US" sz="1400" b="1">
                <a:solidFill>
                  <a:srgbClr val="009EDC"/>
                </a:solidFill>
              </a:rPr>
              <a:t>(59.7%)</a:t>
            </a:r>
            <a:r>
              <a:rPr lang="en-US" sz="1400">
                <a:solidFill>
                  <a:srgbClr val="009EDC"/>
                </a:solidFill>
              </a:rPr>
              <a:t> </a:t>
            </a:r>
            <a:r>
              <a:rPr lang="en-US" sz="1400"/>
              <a:t>are renters</a:t>
            </a:r>
          </a:p>
          <a:p>
            <a:endParaRPr lang="en-US" sz="1400"/>
          </a:p>
          <a:p>
            <a:r>
              <a:rPr lang="en-US" sz="1400"/>
              <a:t>Almost one-quarter of renter households pay more than half of their income on rent</a:t>
            </a:r>
          </a:p>
          <a:p>
            <a:pPr marL="0" indent="0">
              <a:buNone/>
            </a:pPr>
            <a:endParaRPr lang="en-US" sz="1400"/>
          </a:p>
          <a:p>
            <a:r>
              <a:rPr lang="en-US" sz="1400"/>
              <a:t>Nearly half are considered cost-burdened </a:t>
            </a:r>
            <a:r>
              <a:rPr lang="en-US" sz="1400" b="1">
                <a:solidFill>
                  <a:srgbClr val="009FDA"/>
                </a:solidFill>
              </a:rPr>
              <a:t>(47%)</a:t>
            </a:r>
          </a:p>
          <a:p>
            <a:pPr marL="0" indent="0">
              <a:buNone/>
            </a:pPr>
            <a:endParaRPr lang="en-US" sz="1400"/>
          </a:p>
          <a:p>
            <a:r>
              <a:rPr lang="en-US" sz="1400"/>
              <a:t>Houstonians must earn </a:t>
            </a:r>
            <a:r>
              <a:rPr lang="en-US" sz="1400" b="1">
                <a:solidFill>
                  <a:srgbClr val="009EDC"/>
                </a:solidFill>
              </a:rPr>
              <a:t>$21.02/</a:t>
            </a:r>
            <a:r>
              <a:rPr lang="en-US" sz="1400" b="1" err="1">
                <a:solidFill>
                  <a:srgbClr val="009EDC"/>
                </a:solidFill>
              </a:rPr>
              <a:t>hr</a:t>
            </a:r>
            <a:r>
              <a:rPr lang="en-US" sz="1400" b="1">
                <a:solidFill>
                  <a:srgbClr val="009EDC"/>
                </a:solidFill>
              </a:rPr>
              <a:t> </a:t>
            </a:r>
            <a:r>
              <a:rPr lang="en-US" sz="1400"/>
              <a:t>to afford an average 2-br market-rate rental</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0"/>
          </p:nvPr>
        </p:nvSpPr>
        <p:spPr>
          <a:xfrm>
            <a:off x="76201" y="4216172"/>
            <a:ext cx="8305800" cy="793976"/>
          </a:xfrm>
        </p:spPr>
        <p:txBody>
          <a:bodyPr>
            <a:normAutofit/>
          </a:bodyPr>
          <a:lstStyle/>
          <a:p>
            <a:r>
              <a:rPr lang="en-US" sz="1600"/>
              <a:t>Source: U.S. Census Bureau, American Community Survey </a:t>
            </a:r>
          </a:p>
          <a:p>
            <a:r>
              <a:rPr lang="en-US" sz="1600"/>
              <a:t>2015 – 2019 5-year estimates</a:t>
            </a:r>
          </a:p>
          <a:p>
            <a:endParaRPr lang="en-US" sz="1600"/>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47060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E43E-533F-423A-A6AF-D8B2F8ED2C63}"/>
              </a:ext>
            </a:extLst>
          </p:cNvPr>
          <p:cNvSpPr>
            <a:spLocks noGrp="1"/>
          </p:cNvSpPr>
          <p:nvPr>
            <p:ph type="title"/>
          </p:nvPr>
        </p:nvSpPr>
        <p:spPr>
          <a:xfrm>
            <a:off x="457199" y="273825"/>
            <a:ext cx="8686800" cy="857250"/>
          </a:xfrm>
        </p:spPr>
        <p:txBody>
          <a:bodyPr>
            <a:normAutofit fontScale="90000"/>
          </a:bodyPr>
          <a:lstStyle/>
          <a:p>
            <a:r>
              <a:rPr lang="en-US"/>
              <a:t>Who is Renting in the City of Houston?</a:t>
            </a:r>
          </a:p>
        </p:txBody>
      </p:sp>
      <p:sp>
        <p:nvSpPr>
          <p:cNvPr id="3" name="Content Placeholder 2">
            <a:extLst>
              <a:ext uri="{FF2B5EF4-FFF2-40B4-BE49-F238E27FC236}">
                <a16:creationId xmlns:a16="http://schemas.microsoft.com/office/drawing/2014/main" id="{5EBA2B69-780B-4A7C-A806-93F4C999E824}"/>
              </a:ext>
            </a:extLst>
          </p:cNvPr>
          <p:cNvSpPr>
            <a:spLocks noGrp="1"/>
          </p:cNvSpPr>
          <p:nvPr>
            <p:ph type="body" idx="1"/>
          </p:nvPr>
        </p:nvSpPr>
        <p:spPr/>
        <p:txBody>
          <a:bodyPr vert="horz" lIns="91440" tIns="45720" rIns="91440" bIns="45720" rtlCol="0" anchor="t">
            <a:noAutofit/>
          </a:bodyPr>
          <a:lstStyle/>
          <a:p>
            <a:pPr marL="0" indent="0">
              <a:buNone/>
            </a:pPr>
            <a:endParaRPr lang="en-US" sz="1350" b="1">
              <a:solidFill>
                <a:schemeClr val="bg1"/>
              </a:solidFill>
            </a:endParaRPr>
          </a:p>
          <a:p>
            <a:pPr>
              <a:lnSpc>
                <a:spcPct val="80000"/>
              </a:lnSpc>
            </a:pPr>
            <a:endParaRPr lang="en-US" sz="2025"/>
          </a:p>
          <a:p>
            <a:pPr>
              <a:lnSpc>
                <a:spcPct val="80000"/>
              </a:lnSpc>
            </a:pPr>
            <a:endParaRPr lang="en-US" sz="2025"/>
          </a:p>
        </p:txBody>
      </p:sp>
      <p:sp>
        <p:nvSpPr>
          <p:cNvPr id="4" name="Text Placeholder 2">
            <a:extLst>
              <a:ext uri="{FF2B5EF4-FFF2-40B4-BE49-F238E27FC236}">
                <a16:creationId xmlns:a16="http://schemas.microsoft.com/office/drawing/2014/main" id="{43FD5B81-F838-4F72-A2D1-6893194D91A9}"/>
              </a:ext>
            </a:extLst>
          </p:cNvPr>
          <p:cNvSpPr txBox="1">
            <a:spLocks/>
          </p:cNvSpPr>
          <p:nvPr/>
        </p:nvSpPr>
        <p:spPr>
          <a:xfrm>
            <a:off x="457199" y="1269229"/>
            <a:ext cx="3995161" cy="3295943"/>
          </a:xfrm>
          <a:prstGeom prst="rect">
            <a:avLst/>
          </a:prstGeom>
        </p:spPr>
        <p:txBody>
          <a:bodyPr>
            <a:normAutofit/>
          </a:bodyPr>
          <a:lstStyle>
            <a:lvl1pPr marL="342892" indent="-342892" algn="l" defTabSz="914378"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378"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378"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600"/>
              <a:t>More than two-thirds of Black households</a:t>
            </a:r>
          </a:p>
          <a:p>
            <a:r>
              <a:rPr lang="en-US" sz="2600"/>
              <a:t>Almost two-thirds of Hispanic households</a:t>
            </a:r>
          </a:p>
          <a:p>
            <a:r>
              <a:rPr lang="en-US" sz="2600"/>
              <a:t>Compared to only about 40% of White households</a:t>
            </a:r>
          </a:p>
          <a:p>
            <a:endParaRPr lang="en-US"/>
          </a:p>
          <a:p>
            <a:endParaRPr lang="en-US"/>
          </a:p>
          <a:p>
            <a:endParaRPr lang="en-US"/>
          </a:p>
        </p:txBody>
      </p:sp>
      <p:sp>
        <p:nvSpPr>
          <p:cNvPr id="7" name="Rectangle 6">
            <a:extLst>
              <a:ext uri="{FF2B5EF4-FFF2-40B4-BE49-F238E27FC236}">
                <a16:creationId xmlns:a16="http://schemas.microsoft.com/office/drawing/2014/main" id="{881BF088-1A4A-4DE1-813C-1C6467CF00BB}"/>
              </a:ext>
            </a:extLst>
          </p:cNvPr>
          <p:cNvSpPr/>
          <p:nvPr/>
        </p:nvSpPr>
        <p:spPr>
          <a:xfrm>
            <a:off x="4845465" y="1061998"/>
            <a:ext cx="1222049" cy="33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963D4E-EE50-456D-9F9C-924B1391401F}"/>
              </a:ext>
            </a:extLst>
          </p:cNvPr>
          <p:cNvPicPr>
            <a:picLocks noChangeAspect="1"/>
          </p:cNvPicPr>
          <p:nvPr/>
        </p:nvPicPr>
        <p:blipFill>
          <a:blip r:embed="rId3"/>
          <a:stretch>
            <a:fillRect/>
          </a:stretch>
        </p:blipFill>
        <p:spPr>
          <a:xfrm>
            <a:off x="4691641" y="1200152"/>
            <a:ext cx="4323822" cy="3219448"/>
          </a:xfrm>
          <a:prstGeom prst="rect">
            <a:avLst/>
          </a:prstGeom>
        </p:spPr>
      </p:pic>
    </p:spTree>
    <p:extLst>
      <p:ext uri="{BB962C8B-B14F-4D97-AF65-F5344CB8AC3E}">
        <p14:creationId xmlns:p14="http://schemas.microsoft.com/office/powerpoint/2010/main" val="2113429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E43E-533F-423A-A6AF-D8B2F8ED2C63}"/>
              </a:ext>
            </a:extLst>
          </p:cNvPr>
          <p:cNvSpPr>
            <a:spLocks noGrp="1"/>
          </p:cNvSpPr>
          <p:nvPr>
            <p:ph type="title"/>
          </p:nvPr>
        </p:nvSpPr>
        <p:spPr/>
        <p:txBody>
          <a:bodyPr>
            <a:normAutofit/>
          </a:bodyPr>
          <a:lstStyle/>
          <a:p>
            <a:r>
              <a:rPr lang="en-US"/>
              <a:t>Fair Housing &amp; Evictions</a:t>
            </a:r>
          </a:p>
        </p:txBody>
      </p:sp>
      <p:sp>
        <p:nvSpPr>
          <p:cNvPr id="3" name="Content Placeholder 2">
            <a:extLst>
              <a:ext uri="{FF2B5EF4-FFF2-40B4-BE49-F238E27FC236}">
                <a16:creationId xmlns:a16="http://schemas.microsoft.com/office/drawing/2014/main" id="{5EBA2B69-780B-4A7C-A806-93F4C999E824}"/>
              </a:ext>
            </a:extLst>
          </p:cNvPr>
          <p:cNvSpPr>
            <a:spLocks noGrp="1"/>
          </p:cNvSpPr>
          <p:nvPr>
            <p:ph type="body" idx="1"/>
          </p:nvPr>
        </p:nvSpPr>
        <p:spPr/>
        <p:txBody>
          <a:bodyPr vert="horz" lIns="91440" tIns="45720" rIns="91440" bIns="45720" rtlCol="0" anchor="t">
            <a:noAutofit/>
          </a:bodyPr>
          <a:lstStyle/>
          <a:p>
            <a:pPr marL="0" indent="0">
              <a:buNone/>
            </a:pPr>
            <a:endParaRPr lang="en-US" sz="1350" b="1">
              <a:solidFill>
                <a:schemeClr val="bg1"/>
              </a:solidFill>
            </a:endParaRPr>
          </a:p>
          <a:p>
            <a:pPr>
              <a:lnSpc>
                <a:spcPct val="80000"/>
              </a:lnSpc>
            </a:pPr>
            <a:endParaRPr lang="en-US" sz="2025"/>
          </a:p>
          <a:p>
            <a:pPr>
              <a:lnSpc>
                <a:spcPct val="80000"/>
              </a:lnSpc>
            </a:pPr>
            <a:endParaRPr lang="en-US" sz="2025"/>
          </a:p>
        </p:txBody>
      </p:sp>
      <p:sp>
        <p:nvSpPr>
          <p:cNvPr id="4" name="Text Placeholder 2">
            <a:extLst>
              <a:ext uri="{FF2B5EF4-FFF2-40B4-BE49-F238E27FC236}">
                <a16:creationId xmlns:a16="http://schemas.microsoft.com/office/drawing/2014/main" id="{43FD5B81-F838-4F72-A2D1-6893194D91A9}"/>
              </a:ext>
            </a:extLst>
          </p:cNvPr>
          <p:cNvSpPr txBox="1">
            <a:spLocks/>
          </p:cNvSpPr>
          <p:nvPr/>
        </p:nvSpPr>
        <p:spPr>
          <a:xfrm>
            <a:off x="457199" y="1095608"/>
            <a:ext cx="4731249" cy="3295943"/>
          </a:xfrm>
          <a:prstGeom prst="rect">
            <a:avLst/>
          </a:prstGeom>
        </p:spPr>
        <p:txBody>
          <a:bodyPr>
            <a:normAutofit fontScale="92500"/>
          </a:bodyPr>
          <a:lstStyle>
            <a:lvl1pPr marL="342892" indent="-342892" algn="l" defTabSz="914378"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31" indent="-285743" algn="l" defTabSz="914378"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2972" indent="-228594" algn="l" defTabSz="914378"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160"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348" indent="-228594" algn="l" defTabSz="914378"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a:t>Renters’ housing insecurity leads to eviction</a:t>
            </a:r>
          </a:p>
          <a:p>
            <a:pPr lvl="1"/>
            <a:r>
              <a:rPr lang="en-US" sz="1900"/>
              <a:t>4.5 in 100 renter homes evicted each year (Kinder)</a:t>
            </a:r>
          </a:p>
          <a:p>
            <a:pPr lvl="1"/>
            <a:r>
              <a:rPr lang="en-US" sz="1900"/>
              <a:t>Total evictions in 2016: 11,082</a:t>
            </a:r>
          </a:p>
          <a:p>
            <a:pPr lvl="1"/>
            <a:r>
              <a:rPr lang="en-US" sz="1900"/>
              <a:t>30.36 households each day</a:t>
            </a:r>
          </a:p>
          <a:p>
            <a:r>
              <a:rPr lang="en-US" sz="2200"/>
              <a:t>“The chance of a tenant losing an eviction case is higher in neighborhoods that are majority Black or Latinx.” (</a:t>
            </a:r>
            <a:r>
              <a:rPr lang="en-US" sz="2200">
                <a:hlinkClick r:id="rId3"/>
              </a:rPr>
              <a:t>January Advisors</a:t>
            </a:r>
            <a:r>
              <a:rPr lang="en-US" sz="2200"/>
              <a:t>)</a:t>
            </a:r>
          </a:p>
          <a:p>
            <a:endParaRPr lang="en-US" sz="2200"/>
          </a:p>
          <a:p>
            <a:endParaRPr lang="en-US"/>
          </a:p>
        </p:txBody>
      </p:sp>
      <p:pic>
        <p:nvPicPr>
          <p:cNvPr id="6" name="Picture 5">
            <a:extLst>
              <a:ext uri="{FF2B5EF4-FFF2-40B4-BE49-F238E27FC236}">
                <a16:creationId xmlns:a16="http://schemas.microsoft.com/office/drawing/2014/main" id="{BBD9BD3D-1A1C-4CFC-B530-574267F758CB}"/>
              </a:ext>
            </a:extLst>
          </p:cNvPr>
          <p:cNvPicPr>
            <a:picLocks noChangeAspect="1"/>
          </p:cNvPicPr>
          <p:nvPr/>
        </p:nvPicPr>
        <p:blipFill rotWithShape="1">
          <a:blip r:embed="rId4"/>
          <a:srcRect l="1679"/>
          <a:stretch/>
        </p:blipFill>
        <p:spPr>
          <a:xfrm>
            <a:off x="5127903" y="983762"/>
            <a:ext cx="3697353" cy="3616877"/>
          </a:xfrm>
          <a:prstGeom prst="rect">
            <a:avLst/>
          </a:prstGeom>
        </p:spPr>
      </p:pic>
      <p:sp>
        <p:nvSpPr>
          <p:cNvPr id="7" name="Rectangle 6">
            <a:extLst>
              <a:ext uri="{FF2B5EF4-FFF2-40B4-BE49-F238E27FC236}">
                <a16:creationId xmlns:a16="http://schemas.microsoft.com/office/drawing/2014/main" id="{881BF088-1A4A-4DE1-813C-1C6467CF00BB}"/>
              </a:ext>
            </a:extLst>
          </p:cNvPr>
          <p:cNvSpPr/>
          <p:nvPr/>
        </p:nvSpPr>
        <p:spPr>
          <a:xfrm>
            <a:off x="5104550" y="1063229"/>
            <a:ext cx="1222049" cy="33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370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0531-F2AE-4E5A-8AB8-5C7A2DAE34C4}"/>
              </a:ext>
            </a:extLst>
          </p:cNvPr>
          <p:cNvSpPr>
            <a:spLocks noGrp="1"/>
          </p:cNvSpPr>
          <p:nvPr>
            <p:ph type="title"/>
          </p:nvPr>
        </p:nvSpPr>
        <p:spPr/>
        <p:txBody>
          <a:bodyPr/>
          <a:lstStyle/>
          <a:p>
            <a:r>
              <a:rPr lang="en-US"/>
              <a:t>Disparate Impact</a:t>
            </a:r>
          </a:p>
        </p:txBody>
      </p:sp>
      <p:sp>
        <p:nvSpPr>
          <p:cNvPr id="3" name="Text Placeholder 2">
            <a:extLst>
              <a:ext uri="{FF2B5EF4-FFF2-40B4-BE49-F238E27FC236}">
                <a16:creationId xmlns:a16="http://schemas.microsoft.com/office/drawing/2014/main" id="{18BD6C34-045E-4606-9456-94366C02DDED}"/>
              </a:ext>
            </a:extLst>
          </p:cNvPr>
          <p:cNvSpPr>
            <a:spLocks noGrp="1"/>
          </p:cNvSpPr>
          <p:nvPr>
            <p:ph type="body" idx="1"/>
          </p:nvPr>
        </p:nvSpPr>
        <p:spPr>
          <a:xfrm>
            <a:off x="457200" y="1063229"/>
            <a:ext cx="8229600" cy="3295943"/>
          </a:xfrm>
        </p:spPr>
        <p:txBody>
          <a:bodyPr lIns="91440" tIns="45720" rIns="91440" bIns="45720" anchor="t"/>
          <a:lstStyle/>
          <a:p>
            <a:pPr marL="0" indent="0">
              <a:buNone/>
            </a:pPr>
            <a:r>
              <a:rPr lang="en-US" sz="2400" b="0" i="0" dirty="0">
                <a:solidFill>
                  <a:schemeClr val="bg2">
                    <a:lumMod val="50000"/>
                  </a:schemeClr>
                </a:solidFill>
                <a:effectLst/>
                <a:latin typeface="+mj-lt"/>
              </a:rPr>
              <a:t>"Geography of evictions tells us a lot of where evictions are occurring. A lot of the high </a:t>
            </a:r>
            <a:r>
              <a:rPr lang="en-US" sz="2400">
                <a:solidFill>
                  <a:schemeClr val="bg2">
                    <a:lumMod val="50000"/>
                  </a:schemeClr>
                </a:solidFill>
                <a:latin typeface="+mj-lt"/>
              </a:rPr>
              <a:t>eviction</a:t>
            </a:r>
            <a:r>
              <a:rPr lang="en-US" sz="2400" b="0" i="0" dirty="0">
                <a:solidFill>
                  <a:schemeClr val="bg2">
                    <a:lumMod val="50000"/>
                  </a:schemeClr>
                </a:solidFill>
                <a:effectLst/>
                <a:latin typeface="+mj-lt"/>
              </a:rPr>
              <a:t> neighborhoods hug the beltway where we see higher numbers of foreign-born or immigrant populations, so tenants might not know their rights to council for an </a:t>
            </a:r>
            <a:r>
              <a:rPr lang="en-US" sz="2400">
                <a:solidFill>
                  <a:schemeClr val="bg2">
                    <a:lumMod val="50000"/>
                  </a:schemeClr>
                </a:solidFill>
                <a:latin typeface="+mj-lt"/>
              </a:rPr>
              <a:t>eviction</a:t>
            </a:r>
            <a:r>
              <a:rPr lang="en-US" sz="2400" b="0" i="0" dirty="0">
                <a:solidFill>
                  <a:schemeClr val="bg2">
                    <a:lumMod val="50000"/>
                  </a:schemeClr>
                </a:solidFill>
                <a:effectLst/>
                <a:latin typeface="+mj-lt"/>
              </a:rPr>
              <a:t> filing."</a:t>
            </a:r>
          </a:p>
          <a:p>
            <a:pPr marL="0" indent="0">
              <a:buNone/>
            </a:pPr>
            <a:endParaRPr lang="en-US" sz="2000" dirty="0">
              <a:solidFill>
                <a:schemeClr val="bg2">
                  <a:lumMod val="50000"/>
                </a:schemeClr>
              </a:solidFill>
              <a:latin typeface="+mj-lt"/>
            </a:endParaRPr>
          </a:p>
          <a:p>
            <a:pPr marL="0" indent="0">
              <a:buNone/>
            </a:pPr>
            <a:r>
              <a:rPr lang="en-US" sz="1800" dirty="0">
                <a:solidFill>
                  <a:schemeClr val="bg2">
                    <a:lumMod val="50000"/>
                  </a:schemeClr>
                </a:solidFill>
                <a:latin typeface="+mj-lt"/>
              </a:rPr>
              <a:t>Luis Guajardo</a:t>
            </a:r>
            <a:endParaRPr lang="en-US" sz="1800" dirty="0">
              <a:solidFill>
                <a:schemeClr val="bg2">
                  <a:lumMod val="50000"/>
                </a:schemeClr>
              </a:solidFill>
              <a:latin typeface="+mj-lt"/>
              <a:cs typeface="Arial"/>
            </a:endParaRPr>
          </a:p>
          <a:p>
            <a:pPr marL="0" indent="0">
              <a:buNone/>
            </a:pPr>
            <a:r>
              <a:rPr lang="en-US" sz="1800" i="1" dirty="0">
                <a:solidFill>
                  <a:schemeClr val="bg2">
                    <a:lumMod val="50000"/>
                  </a:schemeClr>
                </a:solidFill>
                <a:latin typeface="+mj-lt"/>
              </a:rPr>
              <a:t>Urban Policy Research Manager</a:t>
            </a:r>
            <a:endParaRPr lang="en-US" sz="1800" i="1" dirty="0">
              <a:solidFill>
                <a:schemeClr val="bg2">
                  <a:lumMod val="50000"/>
                </a:schemeClr>
              </a:solidFill>
              <a:latin typeface="+mj-lt"/>
              <a:cs typeface="Arial"/>
            </a:endParaRPr>
          </a:p>
          <a:p>
            <a:pPr marL="0" indent="0">
              <a:buNone/>
            </a:pPr>
            <a:r>
              <a:rPr lang="en-US" sz="1800" i="1" dirty="0">
                <a:solidFill>
                  <a:schemeClr val="bg2">
                    <a:lumMod val="50000"/>
                  </a:schemeClr>
                </a:solidFill>
                <a:latin typeface="+mj-lt"/>
              </a:rPr>
              <a:t>Kinder Institute’s 2021 State of Housing</a:t>
            </a:r>
            <a:endParaRPr lang="en-US" sz="1800" i="1" dirty="0">
              <a:solidFill>
                <a:schemeClr val="bg2">
                  <a:lumMod val="50000"/>
                </a:schemeClr>
              </a:solidFill>
              <a:latin typeface="+mj-lt"/>
              <a:cs typeface="Arial"/>
            </a:endParaRPr>
          </a:p>
        </p:txBody>
      </p:sp>
    </p:spTree>
    <p:extLst>
      <p:ext uri="{BB962C8B-B14F-4D97-AF65-F5344CB8AC3E}">
        <p14:creationId xmlns:p14="http://schemas.microsoft.com/office/powerpoint/2010/main" val="915039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823577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Tenant / Landlord Presentation</a:t>
            </a:r>
            <a:endParaRPr kumimoji="0" lang="id-ID" sz="5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240140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lIns="91440" tIns="45720" rIns="91440" bIns="45720" anchor="t"/>
          <a:lstStyle/>
          <a:p>
            <a:r>
              <a:rPr lang="en-US" sz="3600" dirty="0">
                <a:latin typeface="Arial Black"/>
                <a:cs typeface="Arial"/>
              </a:rPr>
              <a:t>What is Housing Discrimination?</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569794" y="1547563"/>
            <a:ext cx="8229600" cy="3263504"/>
          </a:xfrm>
        </p:spPr>
        <p:txBody>
          <a:bodyPr lIns="91440" tIns="45720" rIns="91440" bIns="45720" anchor="t">
            <a:normAutofit fontScale="85000" lnSpcReduction="20000"/>
          </a:bodyPr>
          <a:lstStyle/>
          <a:p>
            <a:pPr marL="0" indent="0">
              <a:buNone/>
            </a:pPr>
            <a:r>
              <a:rPr lang="en-US" sz="1500" b="1" dirty="0">
                <a:solidFill>
                  <a:srgbClr val="009FDA"/>
                </a:solidFill>
              </a:rPr>
              <a:t>Housing discrimination </a:t>
            </a:r>
            <a:r>
              <a:rPr lang="en-US" sz="1500" dirty="0">
                <a:solidFill>
                  <a:srgbClr val="009FDA"/>
                </a:solidFill>
              </a:rPr>
              <a:t>is the illegal practice of discriminating against residential renters or homebuyers based on race, color, religion, national origin, sex, familial status or disability. </a:t>
            </a:r>
          </a:p>
          <a:p>
            <a:pPr marL="0" indent="0">
              <a:buNone/>
            </a:pPr>
            <a:endParaRPr lang="en-US" sz="1500" dirty="0">
              <a:solidFill>
                <a:srgbClr val="009FDA"/>
              </a:solidFill>
            </a:endParaRPr>
          </a:p>
          <a:p>
            <a:pPr marL="0" indent="0">
              <a:buNone/>
            </a:pPr>
            <a:r>
              <a:rPr lang="en-US" sz="1500" dirty="0">
                <a:solidFill>
                  <a:srgbClr val="009FDA"/>
                </a:solidFill>
              </a:rPr>
              <a:t>If you have questions about fair housing or housing discrimination, please call the Fair Housing Hotline at 832-394-6200 ex. 5 or email </a:t>
            </a:r>
            <a:r>
              <a:rPr lang="en-US" sz="1500" dirty="0">
                <a:solidFill>
                  <a:srgbClr val="009FDA"/>
                </a:solidFill>
                <a:hlinkClick r:id="rId3"/>
              </a:rPr>
              <a:t>fairhousing@houstontx.gov</a:t>
            </a:r>
            <a:endParaRPr lang="en-US" sz="1500" dirty="0">
              <a:solidFill>
                <a:srgbClr val="009FDA"/>
              </a:solidFill>
            </a:endParaRPr>
          </a:p>
          <a:p>
            <a:pPr marL="0" indent="0">
              <a:buNone/>
            </a:pPr>
            <a:endParaRPr lang="en-US" sz="1500" dirty="0">
              <a:solidFill>
                <a:srgbClr val="009FDA"/>
              </a:solidFill>
            </a:endParaRPr>
          </a:p>
          <a:p>
            <a:pPr marL="0" indent="0">
              <a:buNone/>
            </a:pPr>
            <a:r>
              <a:rPr lang="en-US" sz="1500" dirty="0">
                <a:solidFill>
                  <a:srgbClr val="009FDA"/>
                </a:solidFill>
              </a:rPr>
              <a:t>If you believe you’ve been discriminated against, please review the information on slides 9-12 and contact one of the listed agencies.</a:t>
            </a:r>
          </a:p>
          <a:p>
            <a:pPr marL="0" indent="0">
              <a:buNone/>
            </a:pPr>
            <a:endParaRPr lang="en-US" sz="1500" dirty="0">
              <a:solidFill>
                <a:srgbClr val="009FDA"/>
              </a:solidFill>
            </a:endParaRPr>
          </a:p>
          <a:p>
            <a:pPr marL="0" indent="0">
              <a:buNone/>
            </a:pPr>
            <a:r>
              <a:rPr lang="en-US" sz="1500" b="1" dirty="0">
                <a:solidFill>
                  <a:srgbClr val="009FDA"/>
                </a:solidFill>
              </a:rPr>
              <a:t>WHAT IS FAIR HOUSING?</a:t>
            </a:r>
            <a:endParaRPr lang="en-US" sz="1500" b="1" dirty="0">
              <a:solidFill>
                <a:srgbClr val="009FDA"/>
              </a:solidFill>
              <a:cs typeface="Arial"/>
            </a:endParaRPr>
          </a:p>
          <a:p>
            <a:pPr marL="0" indent="0">
              <a:buNone/>
            </a:pPr>
            <a:r>
              <a:rPr lang="en-US" sz="1500" dirty="0">
                <a:solidFill>
                  <a:srgbClr val="009FDA"/>
                </a:solidFill>
              </a:rPr>
              <a:t>Audience: Tenants</a:t>
            </a:r>
            <a:endParaRPr lang="en-US" sz="1500" dirty="0">
              <a:solidFill>
                <a:srgbClr val="009FDA"/>
              </a:solidFill>
              <a:cs typeface="Arial"/>
            </a:endParaRPr>
          </a:p>
          <a:p>
            <a:pPr marL="0" indent="0">
              <a:buNone/>
            </a:pPr>
            <a:r>
              <a:rPr lang="en-US" sz="1500" dirty="0">
                <a:solidFill>
                  <a:srgbClr val="009FDA"/>
                </a:solidFill>
              </a:rPr>
              <a:t>Link: </a:t>
            </a:r>
            <a:r>
              <a:rPr lang="en-US" sz="1500" dirty="0">
                <a:solidFill>
                  <a:srgbClr val="009FDA"/>
                </a:solidFill>
                <a:hlinkClick r:id="rId4"/>
              </a:rPr>
              <a:t>https://www.youtube.com/watch?v=cyahBccVxmw</a:t>
            </a:r>
            <a:r>
              <a:rPr lang="en-US" sz="1500" dirty="0">
                <a:solidFill>
                  <a:srgbClr val="009FDA"/>
                </a:solidFill>
              </a:rPr>
              <a:t> (from North Carolina)</a:t>
            </a:r>
          </a:p>
          <a:p>
            <a:pPr marL="0" indent="0">
              <a:buNone/>
            </a:pPr>
            <a:endParaRPr lang="en-US" sz="1500" dirty="0">
              <a:solidFill>
                <a:srgbClr val="009FDA"/>
              </a:solidFill>
            </a:endParaRPr>
          </a:p>
          <a:p>
            <a:pPr marL="0" indent="0">
              <a:buNone/>
            </a:pPr>
            <a:r>
              <a:rPr lang="en-US" sz="1500" b="1" dirty="0">
                <a:solidFill>
                  <a:srgbClr val="009FDA"/>
                </a:solidFill>
              </a:rPr>
              <a:t>TOP 10 FAIR HOSUING MISTAKES	</a:t>
            </a:r>
            <a:endParaRPr lang="en-US" sz="1500" b="1" dirty="0">
              <a:solidFill>
                <a:srgbClr val="009FDA"/>
              </a:solidFill>
              <a:cs typeface="Arial"/>
            </a:endParaRPr>
          </a:p>
          <a:p>
            <a:pPr marL="0" indent="0">
              <a:buNone/>
            </a:pPr>
            <a:r>
              <a:rPr lang="en-US" sz="1500" dirty="0">
                <a:solidFill>
                  <a:srgbClr val="009FDA"/>
                </a:solidFill>
              </a:rPr>
              <a:t>Audience: Landlords</a:t>
            </a:r>
            <a:endParaRPr lang="en-US" sz="1500" dirty="0">
              <a:solidFill>
                <a:srgbClr val="009FDA"/>
              </a:solidFill>
              <a:cs typeface="Arial"/>
            </a:endParaRPr>
          </a:p>
          <a:p>
            <a:pPr marL="0" indent="0">
              <a:buNone/>
            </a:pPr>
            <a:r>
              <a:rPr lang="en-US" sz="1500" dirty="0">
                <a:solidFill>
                  <a:srgbClr val="009FDA"/>
                </a:solidFill>
              </a:rPr>
              <a:t>Link: </a:t>
            </a:r>
            <a:r>
              <a:rPr lang="en-US" sz="1500" dirty="0">
                <a:solidFill>
                  <a:srgbClr val="009FDA"/>
                </a:solidFill>
                <a:hlinkClick r:id="rId5"/>
              </a:rPr>
              <a:t>http://www.youtube.com/watch?v-toSowgJb3PM</a:t>
            </a:r>
            <a:r>
              <a:rPr lang="en-US" sz="1500" dirty="0">
                <a:solidFill>
                  <a:srgbClr val="009FDA"/>
                </a:solidFill>
              </a:rPr>
              <a:t> </a:t>
            </a:r>
          </a:p>
          <a:p>
            <a:pPr marL="0" indent="0">
              <a:buNone/>
            </a:pPr>
            <a:endParaRPr lang="en-US" sz="1500" dirty="0">
              <a:solidFill>
                <a:srgbClr val="009FDA"/>
              </a:solidFill>
            </a:endParaRPr>
          </a:p>
          <a:p>
            <a:pPr marL="0" indent="0">
              <a:buNone/>
            </a:pPr>
            <a:endParaRPr lang="en-US" sz="1500" dirty="0">
              <a:solidFill>
                <a:srgbClr val="009FDA"/>
              </a:solidFill>
            </a:endParaRPr>
          </a:p>
          <a:p>
            <a:pPr marL="0" indent="0">
              <a:buNone/>
            </a:pPr>
            <a:endParaRPr lang="en-US" sz="1500" dirty="0">
              <a:solidFill>
                <a:srgbClr val="009FDA"/>
              </a:solidFill>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7</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581404921"/>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a:bodyPr>
          <a:lstStyle/>
          <a:p>
            <a:r>
              <a:rPr lang="en-US"/>
              <a:t>Tenant-Landlord Relations</a:t>
            </a:r>
          </a:p>
        </p:txBody>
      </p:sp>
      <p:sp>
        <p:nvSpPr>
          <p:cNvPr id="5" name="Slide Number Placeholder 1">
            <a:extLst>
              <a:ext uri="{FF2B5EF4-FFF2-40B4-BE49-F238E27FC236}">
                <a16:creationId xmlns:a16="http://schemas.microsoft.com/office/drawing/2014/main" id="{552E5A8D-F4D1-FC40-8492-30FF7F343AFF}"/>
              </a:ext>
            </a:extLst>
          </p:cNvPr>
          <p:cNvSpPr>
            <a:spLocks noGrp="1"/>
          </p:cNvSpPr>
          <p:nvPr>
            <p:ph type="sldNum" sz="quarter" idx="4"/>
          </p:nvPr>
        </p:nvSpPr>
        <p:spPr>
          <a:xfrm>
            <a:off x="11496040" y="6490414"/>
            <a:ext cx="533387"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smtClean="0">
                <a:ln>
                  <a:noFill/>
                </a:ln>
                <a:solidFill>
                  <a:srgbClr val="2F2F2F"/>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AB5CE9CE-29FD-4758-90AF-3223E9DB6E47}"/>
              </a:ext>
            </a:extLst>
          </p:cNvPr>
          <p:cNvPicPr>
            <a:picLocks noChangeAspect="1"/>
          </p:cNvPicPr>
          <p:nvPr/>
        </p:nvPicPr>
        <p:blipFill>
          <a:blip r:embed="rId3"/>
          <a:stretch>
            <a:fillRect/>
          </a:stretch>
        </p:blipFill>
        <p:spPr>
          <a:xfrm>
            <a:off x="67255" y="1088574"/>
            <a:ext cx="9000545" cy="2960620"/>
          </a:xfrm>
          <a:prstGeom prst="rect">
            <a:avLst/>
          </a:prstGeom>
        </p:spPr>
      </p:pic>
    </p:spTree>
    <p:extLst>
      <p:ext uri="{BB962C8B-B14F-4D97-AF65-F5344CB8AC3E}">
        <p14:creationId xmlns:p14="http://schemas.microsoft.com/office/powerpoint/2010/main" val="1375028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idx="4294967295"/>
          </p:nvPr>
        </p:nvSpPr>
        <p:spPr>
          <a:xfrm>
            <a:off x="436355" y="251476"/>
            <a:ext cx="7640845" cy="762866"/>
          </a:xfrm>
        </p:spPr>
        <p:txBody>
          <a:bodyPr/>
          <a:lstStyle/>
          <a:p>
            <a:r>
              <a:rPr lang="en-US">
                <a:solidFill>
                  <a:srgbClr val="0067AC"/>
                </a:solidFill>
                <a:latin typeface="Arial" panose="020B0604020202020204" pitchFamily="34" charset="0"/>
                <a:cs typeface="Arial" panose="020B0604020202020204" pitchFamily="34" charset="0"/>
              </a:rPr>
              <a:t>Rent</a:t>
            </a:r>
            <a:r>
              <a:rPr lang="en-US"/>
              <a:t> </a:t>
            </a:r>
            <a:r>
              <a:rPr lang="en-US">
                <a:solidFill>
                  <a:srgbClr val="0067AC"/>
                </a:solidFill>
                <a:latin typeface="Arial" panose="020B0604020202020204" pitchFamily="34" charset="0"/>
                <a:cs typeface="Arial" panose="020B0604020202020204" pitchFamily="34" charset="0"/>
              </a:rPr>
              <a:t>Readiness</a:t>
            </a:r>
          </a:p>
        </p:txBody>
      </p:sp>
      <p:sp>
        <p:nvSpPr>
          <p:cNvPr id="2" name="Slide Number Placeholder 1">
            <a:extLst>
              <a:ext uri="{FF2B5EF4-FFF2-40B4-BE49-F238E27FC236}">
                <a16:creationId xmlns:a16="http://schemas.microsoft.com/office/drawing/2014/main" id="{39DE101E-DCF1-FB44-857D-42BFCBEDC352}"/>
              </a:ext>
            </a:extLst>
          </p:cNvPr>
          <p:cNvSpPr>
            <a:spLocks noGrp="1"/>
          </p:cNvSpPr>
          <p:nvPr>
            <p:ph type="sldNum" sz="quarter" idx="4294967295"/>
          </p:nvPr>
        </p:nvSpPr>
        <p:spPr>
          <a:xfrm>
            <a:off x="8740775" y="4814888"/>
            <a:ext cx="403225" cy="2746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6043F1-8C65-E544-A114-4FBD0711F667}" type="slidenum">
              <a:rPr kumimoji="0" lang="en-US" sz="1800" b="0" i="0" u="none" strike="noStrike" kern="1200" cap="none" spc="0" normalizeH="0" baseline="0" noProof="0" smtClean="0">
                <a:ln>
                  <a:noFill/>
                </a:ln>
                <a:solidFill>
                  <a:srgbClr val="2F2F2F"/>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23" name="Content Placeholder 5">
            <a:extLst>
              <a:ext uri="{FF2B5EF4-FFF2-40B4-BE49-F238E27FC236}">
                <a16:creationId xmlns:a16="http://schemas.microsoft.com/office/drawing/2014/main" id="{42FB4282-F9DE-2640-82CC-2ECC60B2A113}"/>
              </a:ext>
            </a:extLst>
          </p:cNvPr>
          <p:cNvSpPr txBox="1">
            <a:spLocks/>
          </p:cNvSpPr>
          <p:nvPr/>
        </p:nvSpPr>
        <p:spPr>
          <a:xfrm>
            <a:off x="4660372" y="1014341"/>
            <a:ext cx="3887391" cy="3386209"/>
          </a:xfrm>
          <a:prstGeom prst="rect">
            <a:avLst/>
          </a:prstGeom>
        </p:spPr>
        <p:txBody>
          <a:bodyPr vert="horz" lIns="68580" tIns="34290" rIns="68580" bIns="34290" rtlCol="0" anchor="ctr"/>
          <a:lstStyle>
            <a:defPPr>
              <a:defRPr lang="en-US"/>
            </a:defPPr>
            <a:lvl1pPr marL="0" algn="ctr" defTabSz="914400" rtl="0" eaLnBrk="1" latinLnBrk="0" hangingPunct="1">
              <a:defRPr sz="700" kern="1200">
                <a:solidFill>
                  <a:schemeClr val="bg1">
                    <a:lumMod val="75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750"/>
              </a:spcBef>
              <a:spcAft>
                <a:spcPts val="0"/>
              </a:spcAft>
              <a:buClrTx/>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Are you ready to be a renter?  </a:t>
            </a:r>
            <a:endParaRPr kumimoji="0" lang="en-US" sz="15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What can you afford to pay? Where do you want/need to live?</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Pay old fines/fees from previous housing unit</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Criminal background check will be performed</a:t>
            </a:r>
          </a:p>
          <a:p>
            <a:pPr marL="0" marR="0" lvl="0" indent="0" algn="l" defTabSz="914400" rtl="0" eaLnBrk="1" fontAlgn="auto" latinLnBrk="0" hangingPunct="1">
              <a:lnSpc>
                <a:spcPct val="90000"/>
              </a:lnSpc>
              <a:spcBef>
                <a:spcPts val="750"/>
              </a:spcBef>
              <a:spcAft>
                <a:spcPts val="0"/>
              </a:spcAft>
              <a:buClrTx/>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Complete application accurately</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Tell the truth</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Include all household members</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Pay all funds required</a:t>
            </a:r>
          </a:p>
          <a:p>
            <a:pPr marL="0" marR="0" lvl="0" indent="0" algn="l" defTabSz="914400" rtl="0" eaLnBrk="1" fontAlgn="auto" latinLnBrk="0" hangingPunct="1">
              <a:lnSpc>
                <a:spcPct val="90000"/>
              </a:lnSpc>
              <a:spcBef>
                <a:spcPts val="750"/>
              </a:spcBef>
              <a:spcAft>
                <a:spcPts val="0"/>
              </a:spcAft>
              <a:buClrTx/>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Lease Agreement</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READ YOUR LEASE!!!</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Strike out undesirable statements</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Keep a copy of your lease</a:t>
            </a:r>
          </a:p>
        </p:txBody>
      </p:sp>
      <p:grpSp>
        <p:nvGrpSpPr>
          <p:cNvPr id="24" name="Group 23">
            <a:extLst>
              <a:ext uri="{FF2B5EF4-FFF2-40B4-BE49-F238E27FC236}">
                <a16:creationId xmlns:a16="http://schemas.microsoft.com/office/drawing/2014/main" id="{EC415D0B-A4E1-A447-A34B-55B38752AF7A}"/>
              </a:ext>
            </a:extLst>
          </p:cNvPr>
          <p:cNvGrpSpPr/>
          <p:nvPr/>
        </p:nvGrpSpPr>
        <p:grpSpPr>
          <a:xfrm>
            <a:off x="740690" y="1123950"/>
            <a:ext cx="3297910" cy="3276600"/>
            <a:chOff x="836611" y="1690687"/>
            <a:chExt cx="4335651" cy="4213014"/>
          </a:xfrm>
        </p:grpSpPr>
        <p:sp>
          <p:nvSpPr>
            <p:cNvPr id="25" name="Rounded Rectangle 24">
              <a:extLst>
                <a:ext uri="{FF2B5EF4-FFF2-40B4-BE49-F238E27FC236}">
                  <a16:creationId xmlns:a16="http://schemas.microsoft.com/office/drawing/2014/main" id="{5C865D0B-5FCE-164E-982B-6E1954CF0B00}"/>
                </a:ext>
              </a:extLst>
            </p:cNvPr>
            <p:cNvSpPr/>
            <p:nvPr/>
          </p:nvSpPr>
          <p:spPr>
            <a:xfrm>
              <a:off x="836611" y="4589864"/>
              <a:ext cx="1892738" cy="1301166"/>
            </a:xfrm>
            <a:prstGeom prst="roundRect">
              <a:avLst>
                <a:gd name="adj" fmla="val 0"/>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6" name="Rounded Rectangle 25">
              <a:extLst>
                <a:ext uri="{FF2B5EF4-FFF2-40B4-BE49-F238E27FC236}">
                  <a16:creationId xmlns:a16="http://schemas.microsoft.com/office/drawing/2014/main" id="{FFF2B46D-3477-EC41-A1CB-0B70501FDEBC}"/>
                </a:ext>
              </a:extLst>
            </p:cNvPr>
            <p:cNvSpPr/>
            <p:nvPr/>
          </p:nvSpPr>
          <p:spPr>
            <a:xfrm>
              <a:off x="3264889" y="4602535"/>
              <a:ext cx="1892738" cy="1301166"/>
            </a:xfrm>
            <a:prstGeom prst="roundRect">
              <a:avLst>
                <a:gd name="adj" fmla="val 0"/>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7" name="Rounded Rectangle 26">
              <a:extLst>
                <a:ext uri="{FF2B5EF4-FFF2-40B4-BE49-F238E27FC236}">
                  <a16:creationId xmlns:a16="http://schemas.microsoft.com/office/drawing/2014/main" id="{5CC86E63-1C4A-524B-B693-74138F7ABF00}"/>
                </a:ext>
              </a:extLst>
            </p:cNvPr>
            <p:cNvSpPr/>
            <p:nvPr/>
          </p:nvSpPr>
          <p:spPr>
            <a:xfrm>
              <a:off x="836611" y="1690687"/>
              <a:ext cx="4335651" cy="2980549"/>
            </a:xfrm>
            <a:prstGeom prst="roundRect">
              <a:avLst>
                <a:gd name="adj" fmla="val 0"/>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hueOff val="0"/>
                    <a:satOff val="0"/>
                    <a:lumOff val="0"/>
                    <a:alphaOff val="0"/>
                  </a:srgbClr>
                </a:solidFill>
                <a:effectLst/>
                <a:uLnTx/>
                <a:uFillTx/>
                <a:latin typeface="Times New Roman"/>
                <a:ea typeface="+mn-ea"/>
                <a:cs typeface="+mn-cs"/>
              </a:endParaRPr>
            </a:p>
          </p:txBody>
        </p:sp>
      </p:grpSp>
    </p:spTree>
    <p:extLst>
      <p:ext uri="{BB962C8B-B14F-4D97-AF65-F5344CB8AC3E}">
        <p14:creationId xmlns:p14="http://schemas.microsoft.com/office/powerpoint/2010/main" val="383824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idx="4294967295"/>
          </p:nvPr>
        </p:nvSpPr>
        <p:spPr>
          <a:xfrm>
            <a:off x="457200" y="293578"/>
            <a:ext cx="7620000" cy="773112"/>
          </a:xfrm>
        </p:spPr>
        <p:txBody>
          <a:bodyPr/>
          <a:lstStyle/>
          <a:p>
            <a:r>
              <a:rPr lang="en-US">
                <a:solidFill>
                  <a:srgbClr val="0067AC"/>
                </a:solidFill>
                <a:latin typeface="Arial" panose="020B0604020202020204" pitchFamily="34" charset="0"/>
                <a:cs typeface="Arial" panose="020B0604020202020204" pitchFamily="34" charset="0"/>
              </a:rPr>
              <a:t>Tenant</a:t>
            </a:r>
            <a:r>
              <a:rPr lang="en-US"/>
              <a:t> </a:t>
            </a:r>
            <a:r>
              <a:rPr lang="en-US">
                <a:solidFill>
                  <a:srgbClr val="0067AC"/>
                </a:solidFill>
                <a:latin typeface="Arial" panose="020B0604020202020204" pitchFamily="34" charset="0"/>
                <a:cs typeface="Arial" panose="020B0604020202020204" pitchFamily="34" charset="0"/>
              </a:rPr>
              <a:t>Responsibilities</a:t>
            </a:r>
          </a:p>
        </p:txBody>
      </p:sp>
      <p:grpSp>
        <p:nvGrpSpPr>
          <p:cNvPr id="9" name="Group 8">
            <a:extLst>
              <a:ext uri="{FF2B5EF4-FFF2-40B4-BE49-F238E27FC236}">
                <a16:creationId xmlns:a16="http://schemas.microsoft.com/office/drawing/2014/main" id="{5DE607E0-1129-C141-8C8B-F12FFF47C5A6}"/>
              </a:ext>
            </a:extLst>
          </p:cNvPr>
          <p:cNvGrpSpPr/>
          <p:nvPr/>
        </p:nvGrpSpPr>
        <p:grpSpPr>
          <a:xfrm>
            <a:off x="624608" y="1268015"/>
            <a:ext cx="3243613" cy="3072733"/>
            <a:chOff x="832810" y="1690686"/>
            <a:chExt cx="4324817" cy="4096977"/>
          </a:xfrm>
        </p:grpSpPr>
        <p:sp>
          <p:nvSpPr>
            <p:cNvPr id="10" name="Rounded Rectangle 9">
              <a:extLst>
                <a:ext uri="{FF2B5EF4-FFF2-40B4-BE49-F238E27FC236}">
                  <a16:creationId xmlns:a16="http://schemas.microsoft.com/office/drawing/2014/main" id="{BB2D0281-6E5E-AD47-A7CA-0B10D3CC005C}"/>
                </a:ext>
              </a:extLst>
            </p:cNvPr>
            <p:cNvSpPr/>
            <p:nvPr/>
          </p:nvSpPr>
          <p:spPr>
            <a:xfrm>
              <a:off x="847444" y="1690686"/>
              <a:ext cx="4310183" cy="2662955"/>
            </a:xfrm>
            <a:prstGeom prst="roundRect">
              <a:avLst>
                <a:gd name="adj" fmla="val 0"/>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ounded Rectangle 10">
              <a:extLst>
                <a:ext uri="{FF2B5EF4-FFF2-40B4-BE49-F238E27FC236}">
                  <a16:creationId xmlns:a16="http://schemas.microsoft.com/office/drawing/2014/main" id="{A39B41DB-E7DB-B74F-A480-CA34192EDA75}"/>
                </a:ext>
              </a:extLst>
            </p:cNvPr>
            <p:cNvSpPr/>
            <p:nvPr/>
          </p:nvSpPr>
          <p:spPr>
            <a:xfrm>
              <a:off x="832810" y="4506335"/>
              <a:ext cx="2073922" cy="1281328"/>
            </a:xfrm>
            <a:prstGeom prst="roundRect">
              <a:avLst>
                <a:gd name="adj" fmla="val 0"/>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ounded Rectangle 11">
              <a:extLst>
                <a:ext uri="{FF2B5EF4-FFF2-40B4-BE49-F238E27FC236}">
                  <a16:creationId xmlns:a16="http://schemas.microsoft.com/office/drawing/2014/main" id="{71A712DB-7A62-D449-8232-AE4C207B0DEE}"/>
                </a:ext>
              </a:extLst>
            </p:cNvPr>
            <p:cNvSpPr/>
            <p:nvPr/>
          </p:nvSpPr>
          <p:spPr>
            <a:xfrm>
              <a:off x="3093256" y="4501271"/>
              <a:ext cx="2064371" cy="1275428"/>
            </a:xfrm>
            <a:prstGeom prst="roundRect">
              <a:avLst>
                <a:gd name="adj" fmla="val 0"/>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3" name="Content Placeholder 5">
            <a:extLst>
              <a:ext uri="{FF2B5EF4-FFF2-40B4-BE49-F238E27FC236}">
                <a16:creationId xmlns:a16="http://schemas.microsoft.com/office/drawing/2014/main" id="{0B79F624-9D78-E34E-8CDC-F7BB40F54750}"/>
              </a:ext>
            </a:extLst>
          </p:cNvPr>
          <p:cNvSpPr txBox="1">
            <a:spLocks/>
          </p:cNvSpPr>
          <p:nvPr/>
        </p:nvSpPr>
        <p:spPr>
          <a:xfrm>
            <a:off x="4572000" y="1123950"/>
            <a:ext cx="3887391" cy="3386209"/>
          </a:xfrm>
          <a:prstGeom prst="rect">
            <a:avLst/>
          </a:prstGeom>
        </p:spPr>
        <p:txBody>
          <a:bodyPr vert="horz" lIns="68580" tIns="34290" rIns="68580" bIns="34290" rtlCol="0" anchor="ctr"/>
          <a:lstStyle>
            <a:defPPr>
              <a:defRPr lang="en-US"/>
            </a:defPPr>
            <a:lvl1pPr marL="0" algn="ctr" defTabSz="914400" rtl="0" eaLnBrk="1" latinLnBrk="0" hangingPunct="1">
              <a:defRPr sz="700" kern="1200">
                <a:solidFill>
                  <a:schemeClr val="bg1">
                    <a:lumMod val="75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750"/>
              </a:spcBef>
              <a:spcAft>
                <a:spcPts val="0"/>
              </a:spcAft>
              <a:buClrTx/>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At Move-In</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Schedule a walk-through</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Submit written work orders, if needed</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Document move-in conditions</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Complete application accurately</a:t>
            </a:r>
          </a:p>
          <a:p>
            <a:pPr marL="0" marR="0" lvl="0" indent="0" algn="l" defTabSz="914400" rtl="0" eaLnBrk="1" fontAlgn="auto" latinLnBrk="0" hangingPunct="1">
              <a:lnSpc>
                <a:spcPts val="1200"/>
              </a:lnSpc>
              <a:spcBef>
                <a:spcPts val="750"/>
              </a:spcBef>
              <a:spcAft>
                <a:spcPts val="0"/>
              </a:spcAft>
              <a:buClrTx/>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During Your Stay</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Pay rent on-time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Adhere to the lease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Keep your unit clean</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Submit written work orders</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Be a good neighbor</a:t>
            </a:r>
          </a:p>
          <a:p>
            <a:pPr marL="0" marR="0" lvl="0" indent="0" algn="l" defTabSz="914400" rtl="0" eaLnBrk="1" fontAlgn="auto" latinLnBrk="0" hangingPunct="1">
              <a:lnSpc>
                <a:spcPts val="1200"/>
              </a:lnSpc>
              <a:spcBef>
                <a:spcPts val="750"/>
              </a:spcBef>
              <a:spcAft>
                <a:spcPts val="0"/>
              </a:spcAft>
              <a:buClr>
                <a:srgbClr val="C0DC85"/>
              </a:buClr>
              <a:buSzTx/>
              <a:buFontTx/>
              <a:buNone/>
              <a:tabLst/>
              <a:defRPr/>
            </a:pPr>
            <a:r>
              <a:rPr kumimoji="0" lang="en-US" sz="15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Lease Is Up</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Renewal &amp; Rent Increases</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Schedule a walk-through</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Document move-out conditions</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Leave a forwarding address</a:t>
            </a:r>
            <a:endParaRPr kumimoji="0" lang="en-US" sz="105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4924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a:solidFill>
                  <a:srgbClr val="0067AC"/>
                </a:solidFill>
                <a:latin typeface="Arial" panose="020B0604020202020204" pitchFamily="34" charset="0"/>
                <a:cs typeface="Arial" panose="020B0604020202020204" pitchFamily="34" charset="0"/>
              </a:rPr>
              <a:t>Breaking Your Lease</a:t>
            </a:r>
          </a:p>
        </p:txBody>
      </p:sp>
      <p:sp>
        <p:nvSpPr>
          <p:cNvPr id="13" name="Content Placeholder 5">
            <a:extLst>
              <a:ext uri="{FF2B5EF4-FFF2-40B4-BE49-F238E27FC236}">
                <a16:creationId xmlns:a16="http://schemas.microsoft.com/office/drawing/2014/main" id="{0B79F624-9D78-E34E-8CDC-F7BB40F54750}"/>
              </a:ext>
            </a:extLst>
          </p:cNvPr>
          <p:cNvSpPr txBox="1">
            <a:spLocks/>
          </p:cNvSpPr>
          <p:nvPr/>
        </p:nvSpPr>
        <p:spPr>
          <a:xfrm>
            <a:off x="4572000" y="1174615"/>
            <a:ext cx="3887391" cy="3386209"/>
          </a:xfrm>
          <a:prstGeom prst="rect">
            <a:avLst/>
          </a:prstGeom>
        </p:spPr>
        <p:txBody>
          <a:bodyPr vert="horz" lIns="68580" tIns="34290" rIns="68580" bIns="34290" rtlCol="0" anchor="ctr"/>
          <a:lstStyle>
            <a:defPPr>
              <a:defRPr lang="en-US"/>
            </a:defPPr>
            <a:lvl1pPr marL="0" algn="ctr" defTabSz="914400" rtl="0" eaLnBrk="1" latinLnBrk="0" hangingPunct="1">
              <a:defRPr sz="700" kern="1200">
                <a:solidFill>
                  <a:schemeClr val="bg1">
                    <a:lumMod val="75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200"/>
              </a:lnSpc>
              <a:spcBef>
                <a:spcPts val="750"/>
              </a:spcBef>
              <a:spcAft>
                <a:spcPts val="0"/>
              </a:spcAft>
              <a:buClrTx/>
              <a:buSzTx/>
              <a:buFontTx/>
              <a:buNone/>
              <a:tabLst/>
              <a:defRPr/>
            </a:pPr>
            <a:r>
              <a:rPr kumimoji="0" lang="en-US" sz="15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READ YOUR LEASE!!!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Stipulations for early lease termination</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If no stipulations, you must adhere to the lease</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Read the lease to see how many days you need to give notice</a:t>
            </a:r>
          </a:p>
          <a:p>
            <a:pPr marL="0" marR="0" lvl="0" indent="0" algn="l" defTabSz="914400" rtl="0" eaLnBrk="1" fontAlgn="auto" latinLnBrk="0" hangingPunct="1">
              <a:lnSpc>
                <a:spcPts val="1200"/>
              </a:lnSpc>
              <a:spcBef>
                <a:spcPts val="750"/>
              </a:spcBef>
              <a:spcAft>
                <a:spcPts val="0"/>
              </a:spcAft>
              <a:buClrTx/>
              <a:buSzTx/>
              <a:buFontTx/>
              <a:buNone/>
              <a:tabLst/>
              <a:defRPr/>
            </a:pPr>
            <a:r>
              <a:rPr kumimoji="0" lang="en-US" sz="15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Four ways to break your lease in Texas</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Active military orders to move</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Protective Order against a household member</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Police report documenting a sexual assault at the unit</a:t>
            </a:r>
          </a:p>
          <a:p>
            <a:pPr marL="171450" marR="0" lvl="0" indent="-171450" algn="l" defTabSz="914400" rtl="0" eaLnBrk="1" fontAlgn="auto" latinLnBrk="0" hangingPunct="1">
              <a:lnSpc>
                <a:spcPct val="9000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Constructive Eviction</a:t>
            </a:r>
          </a:p>
          <a:p>
            <a:pPr marL="0" marR="0" lvl="0" indent="0" algn="l" defTabSz="914400" rtl="0" eaLnBrk="1" fontAlgn="auto" latinLnBrk="0" hangingPunct="1">
              <a:lnSpc>
                <a:spcPts val="1200"/>
              </a:lnSpc>
              <a:spcBef>
                <a:spcPts val="750"/>
              </a:spcBef>
              <a:spcAft>
                <a:spcPts val="0"/>
              </a:spcAft>
              <a:buClr>
                <a:srgbClr val="C0DC85"/>
              </a:buClr>
              <a:buSzTx/>
              <a:buFontTx/>
              <a:buNone/>
              <a:tabLst/>
              <a:defRPr/>
            </a:pPr>
            <a:r>
              <a:rPr kumimoji="0" lang="en-US" sz="15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Ways that you CANNOT break your lease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Purchase of a home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Relocating for new job or to take care of a relative</a:t>
            </a:r>
          </a:p>
          <a:p>
            <a:pPr marL="171450" marR="0" lvl="0" indent="-171450" algn="l" defTabSz="914400" rtl="0" eaLnBrk="1" fontAlgn="auto" latinLnBrk="0" hangingPunct="1">
              <a:lnSpc>
                <a:spcPts val="750"/>
              </a:lnSpc>
              <a:spcBef>
                <a:spcPts val="750"/>
              </a:spcBef>
              <a:spcAft>
                <a:spcPts val="0"/>
              </a:spcAft>
              <a:buClr>
                <a:srgbClr val="C0DC85"/>
              </a:buClr>
              <a:buSzTx/>
              <a:buFont typeface="Arial" panose="020B0604020202020204" pitchFamily="34" charset="0"/>
              <a:buChar char="•"/>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Crimes such as general assault, burglary of unit</a:t>
            </a:r>
          </a:p>
        </p:txBody>
      </p:sp>
      <p:grpSp>
        <p:nvGrpSpPr>
          <p:cNvPr id="14" name="Group 13">
            <a:extLst>
              <a:ext uri="{FF2B5EF4-FFF2-40B4-BE49-F238E27FC236}">
                <a16:creationId xmlns:a16="http://schemas.microsoft.com/office/drawing/2014/main" id="{8A658034-6DD8-2643-9949-346BAA125EAD}"/>
              </a:ext>
            </a:extLst>
          </p:cNvPr>
          <p:cNvGrpSpPr/>
          <p:nvPr/>
        </p:nvGrpSpPr>
        <p:grpSpPr>
          <a:xfrm>
            <a:off x="685800" y="1200150"/>
            <a:ext cx="3352800" cy="3144511"/>
            <a:chOff x="864375" y="1690686"/>
            <a:chExt cx="4324818" cy="4000240"/>
          </a:xfrm>
        </p:grpSpPr>
        <p:sp>
          <p:nvSpPr>
            <p:cNvPr id="15" name="Rounded Rectangle 14">
              <a:extLst>
                <a:ext uri="{FF2B5EF4-FFF2-40B4-BE49-F238E27FC236}">
                  <a16:creationId xmlns:a16="http://schemas.microsoft.com/office/drawing/2014/main" id="{0E48D6EC-4D92-B645-8A79-5DD1D5C9056C}"/>
                </a:ext>
              </a:extLst>
            </p:cNvPr>
            <p:cNvSpPr/>
            <p:nvPr/>
          </p:nvSpPr>
          <p:spPr>
            <a:xfrm>
              <a:off x="864375" y="4205286"/>
              <a:ext cx="1964535" cy="1485640"/>
            </a:xfrm>
            <a:prstGeom prst="roundRect">
              <a:avLst>
                <a:gd name="adj" fmla="val 0"/>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ounded Rectangle 15">
              <a:extLst>
                <a:ext uri="{FF2B5EF4-FFF2-40B4-BE49-F238E27FC236}">
                  <a16:creationId xmlns:a16="http://schemas.microsoft.com/office/drawing/2014/main" id="{0C14FA02-EEE2-9C48-AA32-23E163B677EC}"/>
                </a:ext>
              </a:extLst>
            </p:cNvPr>
            <p:cNvSpPr/>
            <p:nvPr/>
          </p:nvSpPr>
          <p:spPr>
            <a:xfrm>
              <a:off x="3224658" y="4205286"/>
              <a:ext cx="1964535" cy="1485640"/>
            </a:xfrm>
            <a:prstGeom prst="roundRect">
              <a:avLst>
                <a:gd name="adj" fmla="val 0"/>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hueOff val="0"/>
                    <a:satOff val="0"/>
                    <a:lumOff val="0"/>
                    <a:alphaOff val="0"/>
                  </a:srgbClr>
                </a:solidFill>
                <a:effectLst/>
                <a:uLnTx/>
                <a:uFillTx/>
                <a:latin typeface="Times New Roman"/>
                <a:ea typeface="+mn-ea"/>
                <a:cs typeface="+mn-cs"/>
              </a:endParaRPr>
            </a:p>
          </p:txBody>
        </p:sp>
        <p:sp>
          <p:nvSpPr>
            <p:cNvPr id="17" name="Rounded Rectangle 16">
              <a:extLst>
                <a:ext uri="{FF2B5EF4-FFF2-40B4-BE49-F238E27FC236}">
                  <a16:creationId xmlns:a16="http://schemas.microsoft.com/office/drawing/2014/main" id="{B6929310-0056-C544-9018-B2C9B3712482}"/>
                </a:ext>
              </a:extLst>
            </p:cNvPr>
            <p:cNvSpPr/>
            <p:nvPr/>
          </p:nvSpPr>
          <p:spPr>
            <a:xfrm>
              <a:off x="864377" y="1690686"/>
              <a:ext cx="4293249" cy="2514600"/>
            </a:xfrm>
            <a:prstGeom prst="roundRect">
              <a:avLst>
                <a:gd name="adj" fmla="val 0"/>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382771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a:solidFill>
                  <a:srgbClr val="0067AC"/>
                </a:solidFill>
                <a:latin typeface="Arial" panose="020B0604020202020204" pitchFamily="34" charset="0"/>
                <a:cs typeface="Arial" panose="020B0604020202020204" pitchFamily="34" charset="0"/>
              </a:rPr>
              <a:t>Deposit &amp;</a:t>
            </a:r>
            <a:r>
              <a:rPr lang="en-US"/>
              <a:t> </a:t>
            </a:r>
            <a:r>
              <a:rPr lang="en-US">
                <a:solidFill>
                  <a:srgbClr val="0067AC"/>
                </a:solidFill>
                <a:latin typeface="Arial" panose="020B0604020202020204" pitchFamily="34" charset="0"/>
                <a:cs typeface="Arial" panose="020B0604020202020204" pitchFamily="34" charset="0"/>
              </a:rPr>
              <a:t>Damages</a:t>
            </a:r>
          </a:p>
        </p:txBody>
      </p:sp>
      <p:grpSp>
        <p:nvGrpSpPr>
          <p:cNvPr id="3" name="Group 2">
            <a:extLst>
              <a:ext uri="{FF2B5EF4-FFF2-40B4-BE49-F238E27FC236}">
                <a16:creationId xmlns:a16="http://schemas.microsoft.com/office/drawing/2014/main" id="{8A4F102F-FB89-DC43-A859-51E916DDCC90}"/>
              </a:ext>
            </a:extLst>
          </p:cNvPr>
          <p:cNvGrpSpPr/>
          <p:nvPr/>
        </p:nvGrpSpPr>
        <p:grpSpPr>
          <a:xfrm>
            <a:off x="691299" y="1595062"/>
            <a:ext cx="2041147" cy="2328971"/>
            <a:chOff x="921732" y="2126750"/>
            <a:chExt cx="2721529" cy="3105294"/>
          </a:xfrm>
        </p:grpSpPr>
        <p:sp>
          <p:nvSpPr>
            <p:cNvPr id="13" name="Rectangle 12">
              <a:extLst>
                <a:ext uri="{FF2B5EF4-FFF2-40B4-BE49-F238E27FC236}">
                  <a16:creationId xmlns:a16="http://schemas.microsoft.com/office/drawing/2014/main" id="{FC77F055-85DF-D444-B0AA-9A44B04BAC9D}"/>
                </a:ext>
              </a:extLst>
            </p:cNvPr>
            <p:cNvSpPr/>
            <p:nvPr/>
          </p:nvSpPr>
          <p:spPr>
            <a:xfrm>
              <a:off x="921732" y="3079531"/>
              <a:ext cx="2721529" cy="2152513"/>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D1037303-9999-204A-951D-E736EDBE7DF7}"/>
                </a:ext>
              </a:extLst>
            </p:cNvPr>
            <p:cNvSpPr txBox="1"/>
            <p:nvPr/>
          </p:nvSpPr>
          <p:spPr>
            <a:xfrm>
              <a:off x="926033" y="2126750"/>
              <a:ext cx="27129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Small Claims Court (or JP Court)</a:t>
              </a:r>
            </a:p>
          </p:txBody>
        </p:sp>
      </p:grpSp>
      <p:grpSp>
        <p:nvGrpSpPr>
          <p:cNvPr id="7" name="Group 6">
            <a:extLst>
              <a:ext uri="{FF2B5EF4-FFF2-40B4-BE49-F238E27FC236}">
                <a16:creationId xmlns:a16="http://schemas.microsoft.com/office/drawing/2014/main" id="{53854604-7C65-D849-A35C-A45364D2D208}"/>
              </a:ext>
            </a:extLst>
          </p:cNvPr>
          <p:cNvGrpSpPr/>
          <p:nvPr/>
        </p:nvGrpSpPr>
        <p:grpSpPr>
          <a:xfrm>
            <a:off x="3178145" y="1586073"/>
            <a:ext cx="2367381" cy="2322837"/>
            <a:chOff x="4143436" y="2114764"/>
            <a:chExt cx="3156508" cy="3097116"/>
          </a:xfrm>
        </p:grpSpPr>
        <p:sp>
          <p:nvSpPr>
            <p:cNvPr id="19" name="Rectangle 18">
              <a:extLst>
                <a:ext uri="{FF2B5EF4-FFF2-40B4-BE49-F238E27FC236}">
                  <a16:creationId xmlns:a16="http://schemas.microsoft.com/office/drawing/2014/main" id="{4ACEA50A-A2FE-A64E-B100-5A34A773A059}"/>
                </a:ext>
              </a:extLst>
            </p:cNvPr>
            <p:cNvSpPr/>
            <p:nvPr/>
          </p:nvSpPr>
          <p:spPr>
            <a:xfrm>
              <a:off x="4143436" y="3079532"/>
              <a:ext cx="3156508" cy="2132348"/>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3">
                <a:tint val="50000"/>
                <a:hueOff val="5359334"/>
                <a:satOff val="-7864"/>
                <a:lumOff val="533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hueOff val="0"/>
                    <a:satOff val="0"/>
                    <a:lumOff val="0"/>
                    <a:alphaOff val="0"/>
                  </a:srgbClr>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C1A831B0-D55B-BE4F-9599-E09331BD1832}"/>
                </a:ext>
              </a:extLst>
            </p:cNvPr>
            <p:cNvSpPr txBox="1"/>
            <p:nvPr/>
          </p:nvSpPr>
          <p:spPr>
            <a:xfrm>
              <a:off x="4622669" y="2114764"/>
              <a:ext cx="2198043"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Security Deposit not Returned</a:t>
              </a:r>
            </a:p>
          </p:txBody>
        </p:sp>
      </p:grpSp>
      <p:grpSp>
        <p:nvGrpSpPr>
          <p:cNvPr id="9" name="Group 8">
            <a:extLst>
              <a:ext uri="{FF2B5EF4-FFF2-40B4-BE49-F238E27FC236}">
                <a16:creationId xmlns:a16="http://schemas.microsoft.com/office/drawing/2014/main" id="{FE062E32-3DD4-164B-9F83-87DE643FAF8C}"/>
              </a:ext>
            </a:extLst>
          </p:cNvPr>
          <p:cNvGrpSpPr/>
          <p:nvPr/>
        </p:nvGrpSpPr>
        <p:grpSpPr>
          <a:xfrm>
            <a:off x="6286129" y="1611268"/>
            <a:ext cx="1714500" cy="2279049"/>
            <a:chOff x="7594599" y="3303137"/>
            <a:chExt cx="2286000" cy="3038732"/>
          </a:xfrm>
        </p:grpSpPr>
        <p:sp>
          <p:nvSpPr>
            <p:cNvPr id="20" name="Rectangle 19">
              <a:extLst>
                <a:ext uri="{FF2B5EF4-FFF2-40B4-BE49-F238E27FC236}">
                  <a16:creationId xmlns:a16="http://schemas.microsoft.com/office/drawing/2014/main" id="{F53B83A5-FF47-E24B-A0C3-BD9589D45441}"/>
                </a:ext>
              </a:extLst>
            </p:cNvPr>
            <p:cNvSpPr/>
            <p:nvPr/>
          </p:nvSpPr>
          <p:spPr>
            <a:xfrm>
              <a:off x="7594599" y="4189357"/>
              <a:ext cx="2286000" cy="2152512"/>
            </a:xfrm>
            <a:prstGeom prst="rect">
              <a:avLst/>
            </a:prstGeom>
            <a:blipFill rotWithShape="1">
              <a:blip r:embed="rId5" cstate="screen">
                <a:extLst>
                  <a:ext uri="{28A0092B-C50C-407E-A947-70E740481C1C}">
                    <a14:useLocalDpi xmlns:a14="http://schemas.microsoft.com/office/drawing/2010/main"/>
                  </a:ext>
                </a:extLst>
              </a:blip>
              <a:srcRect/>
              <a:stretch>
                <a:fillRect l="247" r="247"/>
              </a:stretch>
            </a:blipFill>
            <a:ln>
              <a:noFill/>
            </a:ln>
          </p:spPr>
          <p:style>
            <a:lnRef idx="2">
              <a:scrgbClr r="0" g="0" b="0"/>
            </a:lnRef>
            <a:fillRef idx="1">
              <a:scrgbClr r="0" g="0" b="0"/>
            </a:fillRef>
            <a:effectRef idx="0">
              <a:schemeClr val="accent3">
                <a:tint val="50000"/>
                <a:hueOff val="10718668"/>
                <a:satOff val="-15729"/>
                <a:lumOff val="1066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hueOff val="0"/>
                    <a:satOff val="0"/>
                    <a:lumOff val="0"/>
                    <a:alphaOff val="0"/>
                  </a:srgbClr>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D7EC1C09-3B01-9A47-AC6A-C114992403E1}"/>
                </a:ext>
              </a:extLst>
            </p:cNvPr>
            <p:cNvSpPr txBox="1"/>
            <p:nvPr/>
          </p:nvSpPr>
          <p:spPr>
            <a:xfrm>
              <a:off x="7594599" y="3303137"/>
              <a:ext cx="219804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Damages up to $10K </a:t>
              </a:r>
            </a:p>
          </p:txBody>
        </p:sp>
      </p:grpSp>
    </p:spTree>
    <p:extLst>
      <p:ext uri="{BB962C8B-B14F-4D97-AF65-F5344CB8AC3E}">
        <p14:creationId xmlns:p14="http://schemas.microsoft.com/office/powerpoint/2010/main" val="1863637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B97EC8-D4A6-C54B-BB33-84D5F30865C4}"/>
              </a:ext>
            </a:extLst>
          </p:cNvPr>
          <p:cNvGrpSpPr/>
          <p:nvPr/>
        </p:nvGrpSpPr>
        <p:grpSpPr>
          <a:xfrm>
            <a:off x="4664821" y="1590568"/>
            <a:ext cx="2015306" cy="2328971"/>
            <a:chOff x="6613133" y="1836373"/>
            <a:chExt cx="2687075" cy="3105294"/>
          </a:xfrm>
        </p:grpSpPr>
        <p:sp>
          <p:nvSpPr>
            <p:cNvPr id="17" name="TextBox 16">
              <a:extLst>
                <a:ext uri="{FF2B5EF4-FFF2-40B4-BE49-F238E27FC236}">
                  <a16:creationId xmlns:a16="http://schemas.microsoft.com/office/drawing/2014/main" id="{D7EC1C09-3B01-9A47-AC6A-C114992403E1}"/>
                </a:ext>
              </a:extLst>
            </p:cNvPr>
            <p:cNvSpPr txBox="1"/>
            <p:nvPr/>
          </p:nvSpPr>
          <p:spPr>
            <a:xfrm>
              <a:off x="6857649" y="1836373"/>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Repairs</a:t>
              </a:r>
            </a:p>
          </p:txBody>
        </p:sp>
        <p:sp>
          <p:nvSpPr>
            <p:cNvPr id="22" name="Rectangle 21">
              <a:extLst>
                <a:ext uri="{FF2B5EF4-FFF2-40B4-BE49-F238E27FC236}">
                  <a16:creationId xmlns:a16="http://schemas.microsoft.com/office/drawing/2014/main" id="{37045D95-BB2F-054D-8675-5F01280824C0}"/>
                </a:ext>
              </a:extLst>
            </p:cNvPr>
            <p:cNvSpPr/>
            <p:nvPr/>
          </p:nvSpPr>
          <p:spPr>
            <a:xfrm>
              <a:off x="6613133" y="2816168"/>
              <a:ext cx="2687075" cy="2125499"/>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a:solidFill>
                  <a:srgbClr val="0067AC"/>
                </a:solidFill>
                <a:latin typeface="Arial" panose="020B0604020202020204" pitchFamily="34" charset="0"/>
                <a:cs typeface="Arial" panose="020B0604020202020204" pitchFamily="34" charset="0"/>
              </a:rPr>
              <a:t>Landlord</a:t>
            </a:r>
            <a:r>
              <a:rPr lang="en-US"/>
              <a:t> </a:t>
            </a:r>
            <a:r>
              <a:rPr lang="en-US">
                <a:solidFill>
                  <a:srgbClr val="0067AC"/>
                </a:solidFill>
                <a:latin typeface="Arial" panose="020B0604020202020204" pitchFamily="34" charset="0"/>
                <a:cs typeface="Arial" panose="020B0604020202020204" pitchFamily="34" charset="0"/>
              </a:rPr>
              <a:t>Responsibilities</a:t>
            </a:r>
          </a:p>
        </p:txBody>
      </p:sp>
      <p:grpSp>
        <p:nvGrpSpPr>
          <p:cNvPr id="6" name="Group 5">
            <a:extLst>
              <a:ext uri="{FF2B5EF4-FFF2-40B4-BE49-F238E27FC236}">
                <a16:creationId xmlns:a16="http://schemas.microsoft.com/office/drawing/2014/main" id="{11B332A7-2314-B54A-A6FE-D11AE42C0F7D}"/>
              </a:ext>
            </a:extLst>
          </p:cNvPr>
          <p:cNvGrpSpPr/>
          <p:nvPr/>
        </p:nvGrpSpPr>
        <p:grpSpPr>
          <a:xfrm>
            <a:off x="461638" y="1590568"/>
            <a:ext cx="2034695" cy="2328971"/>
            <a:chOff x="926033" y="2126750"/>
            <a:chExt cx="2712926" cy="3105294"/>
          </a:xfrm>
        </p:grpSpPr>
        <p:sp>
          <p:nvSpPr>
            <p:cNvPr id="24" name="Rectangle 23">
              <a:extLst>
                <a:ext uri="{FF2B5EF4-FFF2-40B4-BE49-F238E27FC236}">
                  <a16:creationId xmlns:a16="http://schemas.microsoft.com/office/drawing/2014/main" id="{FF0DE836-F2BE-244F-867F-8B4D593FA1EC}"/>
                </a:ext>
              </a:extLst>
            </p:cNvPr>
            <p:cNvSpPr/>
            <p:nvPr/>
          </p:nvSpPr>
          <p:spPr>
            <a:xfrm>
              <a:off x="937999" y="3106545"/>
              <a:ext cx="2687075" cy="2125499"/>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D1037303-9999-204A-951D-E736EDBE7DF7}"/>
                </a:ext>
              </a:extLst>
            </p:cNvPr>
            <p:cNvSpPr txBox="1"/>
            <p:nvPr/>
          </p:nvSpPr>
          <p:spPr>
            <a:xfrm>
              <a:off x="926033" y="2126750"/>
              <a:ext cx="27129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Warrant of Habitability</a:t>
              </a:r>
            </a:p>
          </p:txBody>
        </p:sp>
      </p:grpSp>
      <p:grpSp>
        <p:nvGrpSpPr>
          <p:cNvPr id="10" name="Group 9">
            <a:extLst>
              <a:ext uri="{FF2B5EF4-FFF2-40B4-BE49-F238E27FC236}">
                <a16:creationId xmlns:a16="http://schemas.microsoft.com/office/drawing/2014/main" id="{8C1735F2-4492-E74E-B48B-B1DB13B5E5E2}"/>
              </a:ext>
            </a:extLst>
          </p:cNvPr>
          <p:cNvGrpSpPr/>
          <p:nvPr/>
        </p:nvGrpSpPr>
        <p:grpSpPr>
          <a:xfrm>
            <a:off x="2564561" y="1586073"/>
            <a:ext cx="2015306" cy="2337960"/>
            <a:chOff x="4227726" y="2114764"/>
            <a:chExt cx="2687075" cy="3117280"/>
          </a:xfrm>
        </p:grpSpPr>
        <p:sp>
          <p:nvSpPr>
            <p:cNvPr id="23" name="Rectangle 22">
              <a:extLst>
                <a:ext uri="{FF2B5EF4-FFF2-40B4-BE49-F238E27FC236}">
                  <a16:creationId xmlns:a16="http://schemas.microsoft.com/office/drawing/2014/main" id="{DE833491-DC70-D444-B6F0-E7393665810C}"/>
                </a:ext>
              </a:extLst>
            </p:cNvPr>
            <p:cNvSpPr/>
            <p:nvPr/>
          </p:nvSpPr>
          <p:spPr>
            <a:xfrm>
              <a:off x="4227726" y="3100552"/>
              <a:ext cx="2687075" cy="2131492"/>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hueOff val="0"/>
                    <a:satOff val="0"/>
                    <a:lumOff val="0"/>
                    <a:alphaOff val="0"/>
                  </a:srgbClr>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C1A831B0-D55B-BE4F-9599-E09331BD1832}"/>
                </a:ext>
              </a:extLst>
            </p:cNvPr>
            <p:cNvSpPr txBox="1"/>
            <p:nvPr/>
          </p:nvSpPr>
          <p:spPr>
            <a:xfrm>
              <a:off x="4472242" y="2114764"/>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Access</a:t>
              </a:r>
            </a:p>
          </p:txBody>
        </p:sp>
      </p:grpSp>
      <p:grpSp>
        <p:nvGrpSpPr>
          <p:cNvPr id="12" name="Group 11">
            <a:extLst>
              <a:ext uri="{FF2B5EF4-FFF2-40B4-BE49-F238E27FC236}">
                <a16:creationId xmlns:a16="http://schemas.microsoft.com/office/drawing/2014/main" id="{071F62F5-ABD3-4F49-A48C-7CF871A2365F}"/>
              </a:ext>
            </a:extLst>
          </p:cNvPr>
          <p:cNvGrpSpPr/>
          <p:nvPr/>
        </p:nvGrpSpPr>
        <p:grpSpPr>
          <a:xfrm>
            <a:off x="6758732" y="1590568"/>
            <a:ext cx="2024388" cy="2328971"/>
            <a:chOff x="9367251" y="2126750"/>
            <a:chExt cx="2699184" cy="3105294"/>
          </a:xfrm>
        </p:grpSpPr>
        <p:sp>
          <p:nvSpPr>
            <p:cNvPr id="18" name="TextBox 17">
              <a:extLst>
                <a:ext uri="{FF2B5EF4-FFF2-40B4-BE49-F238E27FC236}">
                  <a16:creationId xmlns:a16="http://schemas.microsoft.com/office/drawing/2014/main" id="{A2FFF29F-0DCE-6749-8BA2-78C90830DC42}"/>
                </a:ext>
              </a:extLst>
            </p:cNvPr>
            <p:cNvSpPr txBox="1"/>
            <p:nvPr/>
          </p:nvSpPr>
          <p:spPr>
            <a:xfrm>
              <a:off x="9617822" y="2126750"/>
              <a:ext cx="219804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Property Management</a:t>
              </a:r>
            </a:p>
          </p:txBody>
        </p:sp>
        <p:sp>
          <p:nvSpPr>
            <p:cNvPr id="21" name="Rectangle 20">
              <a:extLst>
                <a:ext uri="{FF2B5EF4-FFF2-40B4-BE49-F238E27FC236}">
                  <a16:creationId xmlns:a16="http://schemas.microsoft.com/office/drawing/2014/main" id="{06F96E44-96B8-8F46-8B8A-7E9C821888B5}"/>
                </a:ext>
              </a:extLst>
            </p:cNvPr>
            <p:cNvSpPr/>
            <p:nvPr/>
          </p:nvSpPr>
          <p:spPr>
            <a:xfrm>
              <a:off x="9367251" y="3106545"/>
              <a:ext cx="2699184" cy="2125499"/>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372222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normAutofit fontScale="90000"/>
          </a:bodyPr>
          <a:lstStyle/>
          <a:p>
            <a:r>
              <a:rPr lang="en-US" sz="4400" dirty="0">
                <a:solidFill>
                  <a:srgbClr val="0067AC"/>
                </a:solidFill>
                <a:latin typeface="Arial" panose="020B0604020202020204" pitchFamily="34" charset="0"/>
                <a:cs typeface="Arial" panose="020B0604020202020204" pitchFamily="34" charset="0"/>
              </a:rPr>
              <a:t>Reasonable</a:t>
            </a:r>
            <a:r>
              <a:rPr lang="en-US" dirty="0"/>
              <a:t> </a:t>
            </a:r>
            <a:r>
              <a:rPr lang="en-US" sz="4400" dirty="0">
                <a:solidFill>
                  <a:srgbClr val="0067AC"/>
                </a:solidFill>
                <a:latin typeface="Arial" panose="020B0604020202020204" pitchFamily="34" charset="0"/>
                <a:cs typeface="Arial" panose="020B0604020202020204" pitchFamily="34" charset="0"/>
              </a:rPr>
              <a:t>Accommodations and Modifications</a:t>
            </a:r>
          </a:p>
        </p:txBody>
      </p:sp>
      <p:grpSp>
        <p:nvGrpSpPr>
          <p:cNvPr id="9" name="Group 8">
            <a:extLst>
              <a:ext uri="{FF2B5EF4-FFF2-40B4-BE49-F238E27FC236}">
                <a16:creationId xmlns:a16="http://schemas.microsoft.com/office/drawing/2014/main" id="{6CB5B9D8-9B17-7149-90F7-062BBBB65791}"/>
              </a:ext>
            </a:extLst>
          </p:cNvPr>
          <p:cNvGrpSpPr/>
          <p:nvPr/>
        </p:nvGrpSpPr>
        <p:grpSpPr>
          <a:xfrm>
            <a:off x="461638" y="1590958"/>
            <a:ext cx="2034695" cy="2432729"/>
            <a:chOff x="615518" y="2120757"/>
            <a:chExt cx="2712926" cy="3243639"/>
          </a:xfrm>
        </p:grpSpPr>
        <p:sp>
          <p:nvSpPr>
            <p:cNvPr id="5" name="TextBox 4">
              <a:extLst>
                <a:ext uri="{FF2B5EF4-FFF2-40B4-BE49-F238E27FC236}">
                  <a16:creationId xmlns:a16="http://schemas.microsoft.com/office/drawing/2014/main" id="{D1037303-9999-204A-951D-E736EDBE7DF7}"/>
                </a:ext>
              </a:extLst>
            </p:cNvPr>
            <p:cNvSpPr txBox="1"/>
            <p:nvPr/>
          </p:nvSpPr>
          <p:spPr>
            <a:xfrm>
              <a:off x="615518" y="2120757"/>
              <a:ext cx="27129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Grab Bars </a:t>
              </a:r>
            </a:p>
          </p:txBody>
        </p:sp>
        <p:sp>
          <p:nvSpPr>
            <p:cNvPr id="19" name="Rectangle 18">
              <a:extLst>
                <a:ext uri="{FF2B5EF4-FFF2-40B4-BE49-F238E27FC236}">
                  <a16:creationId xmlns:a16="http://schemas.microsoft.com/office/drawing/2014/main" id="{24F414BF-4C6A-4843-ABC6-3141A67C6297}"/>
                </a:ext>
              </a:extLst>
            </p:cNvPr>
            <p:cNvSpPr/>
            <p:nvPr/>
          </p:nvSpPr>
          <p:spPr>
            <a:xfrm>
              <a:off x="1068841" y="3100033"/>
              <a:ext cx="1877560" cy="2264363"/>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8" name="Group 7">
            <a:extLst>
              <a:ext uri="{FF2B5EF4-FFF2-40B4-BE49-F238E27FC236}">
                <a16:creationId xmlns:a16="http://schemas.microsoft.com/office/drawing/2014/main" id="{C36F5B2E-C040-4E4B-AD22-A693ECC9F444}"/>
              </a:ext>
            </a:extLst>
          </p:cNvPr>
          <p:cNvGrpSpPr/>
          <p:nvPr/>
        </p:nvGrpSpPr>
        <p:grpSpPr>
          <a:xfrm>
            <a:off x="2805099" y="1588709"/>
            <a:ext cx="1648532" cy="2437224"/>
            <a:chOff x="3663930" y="2114764"/>
            <a:chExt cx="2198042" cy="3249632"/>
          </a:xfrm>
        </p:grpSpPr>
        <p:sp>
          <p:nvSpPr>
            <p:cNvPr id="16" name="TextBox 15">
              <a:extLst>
                <a:ext uri="{FF2B5EF4-FFF2-40B4-BE49-F238E27FC236}">
                  <a16:creationId xmlns:a16="http://schemas.microsoft.com/office/drawing/2014/main" id="{C1A831B0-D55B-BE4F-9599-E09331BD1832}"/>
                </a:ext>
              </a:extLst>
            </p:cNvPr>
            <p:cNvSpPr txBox="1"/>
            <p:nvPr/>
          </p:nvSpPr>
          <p:spPr>
            <a:xfrm>
              <a:off x="3663930" y="2114764"/>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Roll Under Sink</a:t>
              </a:r>
            </a:p>
          </p:txBody>
        </p:sp>
        <p:sp>
          <p:nvSpPr>
            <p:cNvPr id="20" name="Rectangle 19">
              <a:extLst>
                <a:ext uri="{FF2B5EF4-FFF2-40B4-BE49-F238E27FC236}">
                  <a16:creationId xmlns:a16="http://schemas.microsoft.com/office/drawing/2014/main" id="{76F3A06D-FB71-2C40-8658-253559EEDF17}"/>
                </a:ext>
              </a:extLst>
            </p:cNvPr>
            <p:cNvSpPr/>
            <p:nvPr/>
          </p:nvSpPr>
          <p:spPr>
            <a:xfrm>
              <a:off x="3859810" y="3097037"/>
              <a:ext cx="1806283" cy="2267359"/>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7" name="Group 6">
            <a:extLst>
              <a:ext uri="{FF2B5EF4-FFF2-40B4-BE49-F238E27FC236}">
                <a16:creationId xmlns:a16="http://schemas.microsoft.com/office/drawing/2014/main" id="{890B1ED1-2BD7-9945-B381-C17B74E6D6A7}"/>
              </a:ext>
            </a:extLst>
          </p:cNvPr>
          <p:cNvGrpSpPr/>
          <p:nvPr/>
        </p:nvGrpSpPr>
        <p:grpSpPr>
          <a:xfrm>
            <a:off x="4848207" y="1590958"/>
            <a:ext cx="1795442" cy="2432729"/>
            <a:chOff x="6464276" y="2120757"/>
            <a:chExt cx="2393922" cy="3243639"/>
          </a:xfrm>
        </p:grpSpPr>
        <p:sp>
          <p:nvSpPr>
            <p:cNvPr id="17" name="TextBox 16">
              <a:extLst>
                <a:ext uri="{FF2B5EF4-FFF2-40B4-BE49-F238E27FC236}">
                  <a16:creationId xmlns:a16="http://schemas.microsoft.com/office/drawing/2014/main" id="{D7EC1C09-3B01-9A47-AC6A-C114992403E1}"/>
                </a:ext>
              </a:extLst>
            </p:cNvPr>
            <p:cNvSpPr txBox="1"/>
            <p:nvPr/>
          </p:nvSpPr>
          <p:spPr>
            <a:xfrm>
              <a:off x="6464276" y="2120757"/>
              <a:ext cx="219804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Widened Doorways</a:t>
              </a:r>
            </a:p>
          </p:txBody>
        </p:sp>
        <p:sp>
          <p:nvSpPr>
            <p:cNvPr id="25" name="Rectangle 24">
              <a:extLst>
                <a:ext uri="{FF2B5EF4-FFF2-40B4-BE49-F238E27FC236}">
                  <a16:creationId xmlns:a16="http://schemas.microsoft.com/office/drawing/2014/main" id="{382088AC-A2EB-9542-BEBC-B0AAD891B5BF}"/>
                </a:ext>
              </a:extLst>
            </p:cNvPr>
            <p:cNvSpPr/>
            <p:nvPr/>
          </p:nvSpPr>
          <p:spPr>
            <a:xfrm>
              <a:off x="6660156" y="3100034"/>
              <a:ext cx="2198042" cy="2264362"/>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 name="Group 2">
            <a:extLst>
              <a:ext uri="{FF2B5EF4-FFF2-40B4-BE49-F238E27FC236}">
                <a16:creationId xmlns:a16="http://schemas.microsoft.com/office/drawing/2014/main" id="{5DB037A2-7A8C-C342-84D6-5C8C00D820AD}"/>
              </a:ext>
            </a:extLst>
          </p:cNvPr>
          <p:cNvGrpSpPr/>
          <p:nvPr/>
        </p:nvGrpSpPr>
        <p:grpSpPr>
          <a:xfrm>
            <a:off x="6946660" y="1588321"/>
            <a:ext cx="1648532" cy="2438003"/>
            <a:chOff x="9262214" y="2120757"/>
            <a:chExt cx="2198042" cy="3250670"/>
          </a:xfrm>
        </p:grpSpPr>
        <p:sp>
          <p:nvSpPr>
            <p:cNvPr id="18" name="TextBox 17">
              <a:extLst>
                <a:ext uri="{FF2B5EF4-FFF2-40B4-BE49-F238E27FC236}">
                  <a16:creationId xmlns:a16="http://schemas.microsoft.com/office/drawing/2014/main" id="{A2FFF29F-0DCE-6749-8BA2-78C90830DC42}"/>
                </a:ext>
              </a:extLst>
            </p:cNvPr>
            <p:cNvSpPr txBox="1"/>
            <p:nvPr/>
          </p:nvSpPr>
          <p:spPr>
            <a:xfrm>
              <a:off x="9262214" y="2120757"/>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Ramps</a:t>
              </a:r>
            </a:p>
          </p:txBody>
        </p:sp>
        <p:sp>
          <p:nvSpPr>
            <p:cNvPr id="26" name="Rectangle 25">
              <a:extLst>
                <a:ext uri="{FF2B5EF4-FFF2-40B4-BE49-F238E27FC236}">
                  <a16:creationId xmlns:a16="http://schemas.microsoft.com/office/drawing/2014/main" id="{D5705FF0-25BF-3548-9860-F750971D6C85}"/>
                </a:ext>
              </a:extLst>
            </p:cNvPr>
            <p:cNvSpPr/>
            <p:nvPr/>
          </p:nvSpPr>
          <p:spPr>
            <a:xfrm>
              <a:off x="9458094" y="3103549"/>
              <a:ext cx="1806283" cy="2267878"/>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7245162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a:solidFill>
                  <a:srgbClr val="0067AC"/>
                </a:solidFill>
                <a:latin typeface="Arial" panose="020B0604020202020204" pitchFamily="34" charset="0"/>
                <a:cs typeface="Arial" panose="020B0604020202020204" pitchFamily="34" charset="0"/>
              </a:rPr>
              <a:t>Constructive</a:t>
            </a:r>
            <a:r>
              <a:rPr lang="en-US"/>
              <a:t> </a:t>
            </a:r>
            <a:r>
              <a:rPr lang="en-US">
                <a:solidFill>
                  <a:srgbClr val="0067AC"/>
                </a:solidFill>
                <a:latin typeface="Arial" panose="020B0604020202020204" pitchFamily="34" charset="0"/>
                <a:cs typeface="Arial" panose="020B0604020202020204" pitchFamily="34" charset="0"/>
              </a:rPr>
              <a:t>Eviction</a:t>
            </a:r>
          </a:p>
        </p:txBody>
      </p:sp>
      <p:grpSp>
        <p:nvGrpSpPr>
          <p:cNvPr id="14" name="Group 13">
            <a:extLst>
              <a:ext uri="{FF2B5EF4-FFF2-40B4-BE49-F238E27FC236}">
                <a16:creationId xmlns:a16="http://schemas.microsoft.com/office/drawing/2014/main" id="{15B0B18A-EF14-064D-BE43-8FA6AEACF097}"/>
              </a:ext>
            </a:extLst>
          </p:cNvPr>
          <p:cNvGrpSpPr/>
          <p:nvPr/>
        </p:nvGrpSpPr>
        <p:grpSpPr>
          <a:xfrm>
            <a:off x="461638" y="1589639"/>
            <a:ext cx="2034695" cy="2632839"/>
            <a:chOff x="615518" y="2121276"/>
            <a:chExt cx="2712926" cy="3510452"/>
          </a:xfrm>
        </p:grpSpPr>
        <p:sp>
          <p:nvSpPr>
            <p:cNvPr id="23" name="Rectangle 22">
              <a:extLst>
                <a:ext uri="{FF2B5EF4-FFF2-40B4-BE49-F238E27FC236}">
                  <a16:creationId xmlns:a16="http://schemas.microsoft.com/office/drawing/2014/main" id="{0C5EA808-0A39-7942-B970-127A847F177C}"/>
                </a:ext>
              </a:extLst>
            </p:cNvPr>
            <p:cNvSpPr/>
            <p:nvPr/>
          </p:nvSpPr>
          <p:spPr>
            <a:xfrm>
              <a:off x="935433" y="3133841"/>
              <a:ext cx="2073097" cy="2497887"/>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TextBox 4">
              <a:extLst>
                <a:ext uri="{FF2B5EF4-FFF2-40B4-BE49-F238E27FC236}">
                  <a16:creationId xmlns:a16="http://schemas.microsoft.com/office/drawing/2014/main" id="{D1037303-9999-204A-951D-E736EDBE7DF7}"/>
                </a:ext>
              </a:extLst>
            </p:cNvPr>
            <p:cNvSpPr txBox="1"/>
            <p:nvPr/>
          </p:nvSpPr>
          <p:spPr>
            <a:xfrm>
              <a:off x="615518" y="2121276"/>
              <a:ext cx="27129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Removal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Front Door</a:t>
              </a:r>
            </a:p>
          </p:txBody>
        </p:sp>
      </p:grpSp>
      <p:grpSp>
        <p:nvGrpSpPr>
          <p:cNvPr id="13" name="Group 12">
            <a:extLst>
              <a:ext uri="{FF2B5EF4-FFF2-40B4-BE49-F238E27FC236}">
                <a16:creationId xmlns:a16="http://schemas.microsoft.com/office/drawing/2014/main" id="{2FF9FCF8-C72C-4C4B-B9AA-D2665619B57C}"/>
              </a:ext>
            </a:extLst>
          </p:cNvPr>
          <p:cNvGrpSpPr/>
          <p:nvPr/>
        </p:nvGrpSpPr>
        <p:grpSpPr>
          <a:xfrm>
            <a:off x="2805099" y="1606500"/>
            <a:ext cx="1648532" cy="2599116"/>
            <a:chOff x="3740132" y="2118279"/>
            <a:chExt cx="2198042" cy="3465488"/>
          </a:xfrm>
        </p:grpSpPr>
        <p:sp>
          <p:nvSpPr>
            <p:cNvPr id="24" name="Rectangle 23">
              <a:extLst>
                <a:ext uri="{FF2B5EF4-FFF2-40B4-BE49-F238E27FC236}">
                  <a16:creationId xmlns:a16="http://schemas.microsoft.com/office/drawing/2014/main" id="{4C1921A5-CC48-9848-AF0E-C80991EC6317}"/>
                </a:ext>
              </a:extLst>
            </p:cNvPr>
            <p:cNvSpPr/>
            <p:nvPr/>
          </p:nvSpPr>
          <p:spPr>
            <a:xfrm>
              <a:off x="3802605" y="3108362"/>
              <a:ext cx="2073097" cy="2475405"/>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C1A831B0-D55B-BE4F-9599-E09331BD1832}"/>
                </a:ext>
              </a:extLst>
            </p:cNvPr>
            <p:cNvSpPr txBox="1"/>
            <p:nvPr/>
          </p:nvSpPr>
          <p:spPr>
            <a:xfrm>
              <a:off x="3740132" y="2118279"/>
              <a:ext cx="219804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Landlord Entering Unit</a:t>
              </a:r>
            </a:p>
          </p:txBody>
        </p:sp>
      </p:grpSp>
      <p:grpSp>
        <p:nvGrpSpPr>
          <p:cNvPr id="12" name="Group 11">
            <a:extLst>
              <a:ext uri="{FF2B5EF4-FFF2-40B4-BE49-F238E27FC236}">
                <a16:creationId xmlns:a16="http://schemas.microsoft.com/office/drawing/2014/main" id="{1FF7448E-733D-6847-98E6-E09C8C2BD1C8}"/>
              </a:ext>
            </a:extLst>
          </p:cNvPr>
          <p:cNvGrpSpPr/>
          <p:nvPr/>
        </p:nvGrpSpPr>
        <p:grpSpPr>
          <a:xfrm>
            <a:off x="4848207" y="1607625"/>
            <a:ext cx="1648532" cy="2596868"/>
            <a:chOff x="6464276" y="2121276"/>
            <a:chExt cx="2198042" cy="3462491"/>
          </a:xfrm>
        </p:grpSpPr>
        <p:sp>
          <p:nvSpPr>
            <p:cNvPr id="27" name="Rectangle 26">
              <a:extLst>
                <a:ext uri="{FF2B5EF4-FFF2-40B4-BE49-F238E27FC236}">
                  <a16:creationId xmlns:a16="http://schemas.microsoft.com/office/drawing/2014/main" id="{000F6854-4CAD-1540-9787-BA33B4077612}"/>
                </a:ext>
              </a:extLst>
            </p:cNvPr>
            <p:cNvSpPr/>
            <p:nvPr/>
          </p:nvSpPr>
          <p:spPr>
            <a:xfrm>
              <a:off x="6526749" y="3109860"/>
              <a:ext cx="2073097" cy="2473907"/>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D7EC1C09-3B01-9A47-AC6A-C114992403E1}"/>
                </a:ext>
              </a:extLst>
            </p:cNvPr>
            <p:cNvSpPr txBox="1"/>
            <p:nvPr/>
          </p:nvSpPr>
          <p:spPr>
            <a:xfrm>
              <a:off x="6464276" y="2121276"/>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Lockouts</a:t>
              </a:r>
            </a:p>
          </p:txBody>
        </p:sp>
      </p:grpSp>
      <p:grpSp>
        <p:nvGrpSpPr>
          <p:cNvPr id="11" name="Group 10">
            <a:extLst>
              <a:ext uri="{FF2B5EF4-FFF2-40B4-BE49-F238E27FC236}">
                <a16:creationId xmlns:a16="http://schemas.microsoft.com/office/drawing/2014/main" id="{DFD3D716-271D-D647-91D4-B0DA4B191B5C}"/>
              </a:ext>
            </a:extLst>
          </p:cNvPr>
          <p:cNvGrpSpPr/>
          <p:nvPr/>
        </p:nvGrpSpPr>
        <p:grpSpPr>
          <a:xfrm>
            <a:off x="6946660" y="1607391"/>
            <a:ext cx="1648532" cy="2597336"/>
            <a:chOff x="9262214" y="2117761"/>
            <a:chExt cx="2198042" cy="3463114"/>
          </a:xfrm>
        </p:grpSpPr>
        <p:sp>
          <p:nvSpPr>
            <p:cNvPr id="28" name="Rectangle 27">
              <a:extLst>
                <a:ext uri="{FF2B5EF4-FFF2-40B4-BE49-F238E27FC236}">
                  <a16:creationId xmlns:a16="http://schemas.microsoft.com/office/drawing/2014/main" id="{6023501D-51FE-044D-91D3-0211A677A75A}"/>
                </a:ext>
              </a:extLst>
            </p:cNvPr>
            <p:cNvSpPr/>
            <p:nvPr/>
          </p:nvSpPr>
          <p:spPr>
            <a:xfrm>
              <a:off x="9324687" y="3106657"/>
              <a:ext cx="2073097" cy="2474218"/>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A2FFF29F-0DCE-6749-8BA2-78C90830DC42}"/>
                </a:ext>
              </a:extLst>
            </p:cNvPr>
            <p:cNvSpPr txBox="1"/>
            <p:nvPr/>
          </p:nvSpPr>
          <p:spPr>
            <a:xfrm>
              <a:off x="9262214" y="2117761"/>
              <a:ext cx="219804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Disconnected Utilities</a:t>
              </a:r>
            </a:p>
          </p:txBody>
        </p:sp>
      </p:grpSp>
    </p:spTree>
    <p:extLst>
      <p:ext uri="{BB962C8B-B14F-4D97-AF65-F5344CB8AC3E}">
        <p14:creationId xmlns:p14="http://schemas.microsoft.com/office/powerpoint/2010/main" val="4146764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a:solidFill>
                  <a:srgbClr val="0067AC"/>
                </a:solidFill>
                <a:latin typeface="Arial" panose="020B0604020202020204" pitchFamily="34" charset="0"/>
                <a:cs typeface="Arial" panose="020B0604020202020204" pitchFamily="34" charset="0"/>
              </a:rPr>
              <a:t>Eviction</a:t>
            </a:r>
          </a:p>
        </p:txBody>
      </p:sp>
      <p:grpSp>
        <p:nvGrpSpPr>
          <p:cNvPr id="10" name="Group 9">
            <a:extLst>
              <a:ext uri="{FF2B5EF4-FFF2-40B4-BE49-F238E27FC236}">
                <a16:creationId xmlns:a16="http://schemas.microsoft.com/office/drawing/2014/main" id="{EC960355-DF9B-634F-BFF0-927E5AA22A1B}"/>
              </a:ext>
            </a:extLst>
          </p:cNvPr>
          <p:cNvGrpSpPr/>
          <p:nvPr/>
        </p:nvGrpSpPr>
        <p:grpSpPr>
          <a:xfrm>
            <a:off x="694525" y="1595063"/>
            <a:ext cx="2034695" cy="2470504"/>
            <a:chOff x="926033" y="2126750"/>
            <a:chExt cx="2712926" cy="3294005"/>
          </a:xfrm>
        </p:grpSpPr>
        <p:sp>
          <p:nvSpPr>
            <p:cNvPr id="5" name="TextBox 4">
              <a:extLst>
                <a:ext uri="{FF2B5EF4-FFF2-40B4-BE49-F238E27FC236}">
                  <a16:creationId xmlns:a16="http://schemas.microsoft.com/office/drawing/2014/main" id="{D1037303-9999-204A-951D-E736EDBE7DF7}"/>
                </a:ext>
              </a:extLst>
            </p:cNvPr>
            <p:cNvSpPr txBox="1"/>
            <p:nvPr/>
          </p:nvSpPr>
          <p:spPr>
            <a:xfrm>
              <a:off x="926033" y="2126750"/>
              <a:ext cx="27129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3-Day Notice</a:t>
              </a:r>
            </a:p>
          </p:txBody>
        </p:sp>
        <p:sp>
          <p:nvSpPr>
            <p:cNvPr id="14" name="Rectangle 13">
              <a:extLst>
                <a:ext uri="{FF2B5EF4-FFF2-40B4-BE49-F238E27FC236}">
                  <a16:creationId xmlns:a16="http://schemas.microsoft.com/office/drawing/2014/main" id="{D57F2393-72B1-094C-8EA5-9B892EF01757}"/>
                </a:ext>
              </a:extLst>
            </p:cNvPr>
            <p:cNvSpPr/>
            <p:nvPr/>
          </p:nvSpPr>
          <p:spPr>
            <a:xfrm>
              <a:off x="1177159" y="2627586"/>
              <a:ext cx="2154620" cy="2793169"/>
            </a:xfrm>
            <a:prstGeom prst="rect">
              <a:avLst/>
            </a:prstGeom>
            <a:blipFill rotWithShape="1">
              <a:blip r:embed="rId3" cstate="screen">
                <a:extLst>
                  <a:ext uri="{28A0092B-C50C-407E-A947-70E740481C1C}">
                    <a14:useLocalDpi xmlns:a14="http://schemas.microsoft.com/office/drawing/2010/main"/>
                  </a:ext>
                </a:extLst>
              </a:blip>
              <a:srcRect/>
              <a:stretch>
                <a:fillRect l="-4140" t="-2740" r="-4980" b="2557"/>
              </a:stretch>
            </a:blipFill>
            <a:ln>
              <a:solidFill>
                <a:schemeClr val="bg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8" name="Group 7">
            <a:extLst>
              <a:ext uri="{FF2B5EF4-FFF2-40B4-BE49-F238E27FC236}">
                <a16:creationId xmlns:a16="http://schemas.microsoft.com/office/drawing/2014/main" id="{9385E572-E83C-2342-B6F2-F80C351C9186}"/>
              </a:ext>
            </a:extLst>
          </p:cNvPr>
          <p:cNvGrpSpPr/>
          <p:nvPr/>
        </p:nvGrpSpPr>
        <p:grpSpPr>
          <a:xfrm>
            <a:off x="3659119" y="1586073"/>
            <a:ext cx="1648532" cy="2337961"/>
            <a:chOff x="4757174" y="2114764"/>
            <a:chExt cx="2198042" cy="3117281"/>
          </a:xfrm>
        </p:grpSpPr>
        <p:sp>
          <p:nvSpPr>
            <p:cNvPr id="16" name="TextBox 15">
              <a:extLst>
                <a:ext uri="{FF2B5EF4-FFF2-40B4-BE49-F238E27FC236}">
                  <a16:creationId xmlns:a16="http://schemas.microsoft.com/office/drawing/2014/main" id="{C1A831B0-D55B-BE4F-9599-E09331BD1832}"/>
                </a:ext>
              </a:extLst>
            </p:cNvPr>
            <p:cNvSpPr txBox="1"/>
            <p:nvPr/>
          </p:nvSpPr>
          <p:spPr>
            <a:xfrm>
              <a:off x="4757174" y="2114764"/>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Do Not Move</a:t>
              </a:r>
            </a:p>
          </p:txBody>
        </p:sp>
        <p:sp>
          <p:nvSpPr>
            <p:cNvPr id="15" name="Rectangle 14">
              <a:extLst>
                <a:ext uri="{FF2B5EF4-FFF2-40B4-BE49-F238E27FC236}">
                  <a16:creationId xmlns:a16="http://schemas.microsoft.com/office/drawing/2014/main" id="{EABF2E1E-19FD-A244-B0C3-71B1E4F2B57D}"/>
                </a:ext>
              </a:extLst>
            </p:cNvPr>
            <p:cNvSpPr/>
            <p:nvPr/>
          </p:nvSpPr>
          <p:spPr>
            <a:xfrm>
              <a:off x="4807578" y="2938951"/>
              <a:ext cx="2097235" cy="2293094"/>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6" name="Group 5">
            <a:extLst>
              <a:ext uri="{FF2B5EF4-FFF2-40B4-BE49-F238E27FC236}">
                <a16:creationId xmlns:a16="http://schemas.microsoft.com/office/drawing/2014/main" id="{E4B0F7E0-5C8D-6A4C-8D48-85D77E4A4514}"/>
              </a:ext>
            </a:extLst>
          </p:cNvPr>
          <p:cNvGrpSpPr/>
          <p:nvPr/>
        </p:nvGrpSpPr>
        <p:grpSpPr>
          <a:xfrm>
            <a:off x="6237550" y="1595063"/>
            <a:ext cx="1648532" cy="2328971"/>
            <a:chOff x="8316734" y="2126750"/>
            <a:chExt cx="2198042" cy="3105295"/>
          </a:xfrm>
        </p:grpSpPr>
        <p:sp>
          <p:nvSpPr>
            <p:cNvPr id="17" name="TextBox 16">
              <a:extLst>
                <a:ext uri="{FF2B5EF4-FFF2-40B4-BE49-F238E27FC236}">
                  <a16:creationId xmlns:a16="http://schemas.microsoft.com/office/drawing/2014/main" id="{D7EC1C09-3B01-9A47-AC6A-C114992403E1}"/>
                </a:ext>
              </a:extLst>
            </p:cNvPr>
            <p:cNvSpPr txBox="1"/>
            <p:nvPr/>
          </p:nvSpPr>
          <p:spPr>
            <a:xfrm>
              <a:off x="8316734" y="2126750"/>
              <a:ext cx="2198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If Forced</a:t>
              </a:r>
            </a:p>
          </p:txBody>
        </p:sp>
        <p:sp>
          <p:nvSpPr>
            <p:cNvPr id="18" name="Rectangle 17">
              <a:extLst>
                <a:ext uri="{FF2B5EF4-FFF2-40B4-BE49-F238E27FC236}">
                  <a16:creationId xmlns:a16="http://schemas.microsoft.com/office/drawing/2014/main" id="{FE2C75ED-41E7-6245-8705-EBE63EE5592E}"/>
                </a:ext>
              </a:extLst>
            </p:cNvPr>
            <p:cNvSpPr/>
            <p:nvPr/>
          </p:nvSpPr>
          <p:spPr>
            <a:xfrm>
              <a:off x="8367138" y="2816773"/>
              <a:ext cx="2097235" cy="2415272"/>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1550660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C8B391-3F7C-7C4D-A150-36B68E406CFA}"/>
              </a:ext>
            </a:extLst>
          </p:cNvPr>
          <p:cNvSpPr/>
          <p:nvPr/>
        </p:nvSpPr>
        <p:spPr>
          <a:xfrm>
            <a:off x="942812" y="2190750"/>
            <a:ext cx="1786408" cy="1874817"/>
          </a:xfrm>
          <a:prstGeom prst="rect">
            <a:avLst/>
          </a:prstGeom>
          <a:blipFill rotWithShape="1">
            <a:blip r:embed="rId3" cstate="screen">
              <a:extLst>
                <a:ext uri="{28A0092B-C50C-407E-A947-70E740481C1C}">
                  <a14:useLocalDpi xmlns:a14="http://schemas.microsoft.com/office/drawing/2010/main"/>
                </a:ext>
              </a:extLst>
            </a:blip>
            <a:srcRect/>
            <a:stretch>
              <a:fillRect t="-15000" b="-15000"/>
            </a:stretch>
          </a:blipFill>
          <a:ln>
            <a:solidFill>
              <a:schemeClr val="bg1">
                <a:lumMod val="8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ectangle 12">
            <a:extLst>
              <a:ext uri="{FF2B5EF4-FFF2-40B4-BE49-F238E27FC236}">
                <a16:creationId xmlns:a16="http://schemas.microsoft.com/office/drawing/2014/main" id="{DE062634-9245-AB41-9260-EE53E84D5764}"/>
              </a:ext>
            </a:extLst>
          </p:cNvPr>
          <p:cNvSpPr/>
          <p:nvPr/>
        </p:nvSpPr>
        <p:spPr>
          <a:xfrm>
            <a:off x="3731728" y="2149060"/>
            <a:ext cx="1786408" cy="1794290"/>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5F13C4FB-33BF-1843-BBA2-393441DEA662}"/>
              </a:ext>
            </a:extLst>
          </p:cNvPr>
          <p:cNvSpPr/>
          <p:nvPr/>
        </p:nvSpPr>
        <p:spPr>
          <a:xfrm>
            <a:off x="6275384" y="2149060"/>
            <a:ext cx="1786408" cy="1718090"/>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sz="3600">
                <a:solidFill>
                  <a:srgbClr val="0067AC"/>
                </a:solidFill>
                <a:latin typeface="Arial" panose="020B0604020202020204" pitchFamily="34" charset="0"/>
                <a:cs typeface="Arial" panose="020B0604020202020204" pitchFamily="34" charset="0"/>
              </a:rPr>
              <a:t>Eviction</a:t>
            </a:r>
          </a:p>
        </p:txBody>
      </p:sp>
      <p:sp>
        <p:nvSpPr>
          <p:cNvPr id="5" name="TextBox 4">
            <a:extLst>
              <a:ext uri="{FF2B5EF4-FFF2-40B4-BE49-F238E27FC236}">
                <a16:creationId xmlns:a16="http://schemas.microsoft.com/office/drawing/2014/main" id="{D1037303-9999-204A-951D-E736EDBE7DF7}"/>
              </a:ext>
            </a:extLst>
          </p:cNvPr>
          <p:cNvSpPr txBox="1"/>
          <p:nvPr/>
        </p:nvSpPr>
        <p:spPr>
          <a:xfrm>
            <a:off x="694525" y="1595062"/>
            <a:ext cx="20346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Justice of the Peace Court Notice</a:t>
            </a:r>
          </a:p>
        </p:txBody>
      </p:sp>
      <p:sp>
        <p:nvSpPr>
          <p:cNvPr id="16" name="TextBox 15">
            <a:extLst>
              <a:ext uri="{FF2B5EF4-FFF2-40B4-BE49-F238E27FC236}">
                <a16:creationId xmlns:a16="http://schemas.microsoft.com/office/drawing/2014/main" id="{C1A831B0-D55B-BE4F-9599-E09331BD1832}"/>
              </a:ext>
            </a:extLst>
          </p:cNvPr>
          <p:cNvSpPr txBox="1"/>
          <p:nvPr/>
        </p:nvSpPr>
        <p:spPr>
          <a:xfrm>
            <a:off x="3659119" y="1586073"/>
            <a:ext cx="164853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Go to Court</a:t>
            </a:r>
          </a:p>
        </p:txBody>
      </p:sp>
      <p:sp>
        <p:nvSpPr>
          <p:cNvPr id="17" name="TextBox 16">
            <a:extLst>
              <a:ext uri="{FF2B5EF4-FFF2-40B4-BE49-F238E27FC236}">
                <a16:creationId xmlns:a16="http://schemas.microsoft.com/office/drawing/2014/main" id="{D7EC1C09-3B01-9A47-AC6A-C114992403E1}"/>
              </a:ext>
            </a:extLst>
          </p:cNvPr>
          <p:cNvSpPr txBox="1"/>
          <p:nvPr/>
        </p:nvSpPr>
        <p:spPr>
          <a:xfrm>
            <a:off x="6237550" y="1595063"/>
            <a:ext cx="164853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2F2F2F"/>
                </a:solidFill>
                <a:effectLst/>
                <a:uLnTx/>
                <a:uFillTx/>
                <a:latin typeface="Arial" panose="020B0604020202020204" pitchFamily="34" charset="0"/>
                <a:ea typeface="+mn-ea"/>
                <a:cs typeface="Arial" panose="020B0604020202020204" pitchFamily="34" charset="0"/>
              </a:rPr>
              <a:t>File an Appeal</a:t>
            </a:r>
          </a:p>
        </p:txBody>
      </p:sp>
    </p:spTree>
    <p:extLst>
      <p:ext uri="{BB962C8B-B14F-4D97-AF65-F5344CB8AC3E}">
        <p14:creationId xmlns:p14="http://schemas.microsoft.com/office/powerpoint/2010/main" val="552527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589946" y="139477"/>
            <a:ext cx="8229600" cy="857250"/>
          </a:xfrm>
        </p:spPr>
        <p:txBody>
          <a:bodyPr/>
          <a:lstStyle/>
          <a:p>
            <a:r>
              <a:rPr lang="en-US" sz="3600">
                <a:latin typeface="Arial Black" panose="020B0A04020102020204" pitchFamily="34" charset="0"/>
              </a:rPr>
              <a:t>What Are My Rights?</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6813379" y="877198"/>
            <a:ext cx="2138682" cy="4060345"/>
          </a:xfrm>
        </p:spPr>
        <p:txBody>
          <a:bodyPr lIns="91440" tIns="45720" rIns="91440" bIns="45720" anchor="t">
            <a:normAutofit fontScale="92500" lnSpcReduction="10000"/>
          </a:bodyPr>
          <a:lstStyle/>
          <a:p>
            <a:pPr marL="0" indent="0">
              <a:buNone/>
            </a:pPr>
            <a:r>
              <a:rPr lang="en-US" sz="1800" dirty="0">
                <a:solidFill>
                  <a:srgbClr val="009FDA"/>
                </a:solidFill>
              </a:rPr>
              <a:t>The Texas Young Lawyers Association and the State Bar of Texas have created a handbook that explains many of the questions and legal issues that arise in a landlord-tenant relationship.  </a:t>
            </a:r>
            <a:endParaRPr lang="en-US" dirty="0">
              <a:solidFill>
                <a:srgbClr val="787878"/>
              </a:solidFill>
              <a:cs typeface="Arial"/>
            </a:endParaRPr>
          </a:p>
          <a:p>
            <a:pPr marL="0" indent="0">
              <a:buNone/>
            </a:pPr>
            <a:endParaRPr lang="en-US" sz="1800" dirty="0">
              <a:solidFill>
                <a:srgbClr val="009FDA"/>
              </a:solidFill>
              <a:cs typeface="Arial"/>
            </a:endParaRPr>
          </a:p>
          <a:p>
            <a:pPr marL="0" indent="0">
              <a:buNone/>
            </a:pPr>
            <a:r>
              <a:rPr lang="en-US" sz="1800" dirty="0">
                <a:solidFill>
                  <a:srgbClr val="009FDA"/>
                </a:solidFill>
              </a:rPr>
              <a:t>Tenants’ Rights Handbook in Texas:</a:t>
            </a:r>
            <a:endParaRPr lang="en-US" dirty="0">
              <a:cs typeface="Arial"/>
            </a:endParaRPr>
          </a:p>
          <a:p>
            <a:r>
              <a:rPr lang="en-US" sz="1800" dirty="0">
                <a:solidFill>
                  <a:srgbClr val="009FDA"/>
                </a:solidFill>
                <a:hlinkClick r:id="rId3"/>
              </a:rPr>
              <a:t>English</a:t>
            </a:r>
            <a:endParaRPr lang="en-US" sz="1800" dirty="0">
              <a:solidFill>
                <a:srgbClr val="009FDA"/>
              </a:solidFill>
            </a:endParaRPr>
          </a:p>
          <a:p>
            <a:r>
              <a:rPr lang="en-US" sz="1800" dirty="0">
                <a:solidFill>
                  <a:srgbClr val="009FDA"/>
                </a:solidFill>
                <a:hlinkClick r:id="rId4"/>
              </a:rPr>
              <a:t>Spanish</a:t>
            </a:r>
            <a:endParaRPr lang="en-US" sz="1800" dirty="0">
              <a:solidFill>
                <a:srgbClr val="009FDA"/>
              </a:solidFill>
            </a:endParaRPr>
          </a:p>
          <a:p>
            <a:pPr marL="0" indent="0">
              <a:buNone/>
            </a:pPr>
            <a:endParaRPr lang="en-US" sz="1500" b="1" dirty="0">
              <a:solidFill>
                <a:srgbClr val="009FDA"/>
              </a:solidFill>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8</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pic>
        <p:nvPicPr>
          <p:cNvPr id="3" name="Picture 2">
            <a:hlinkClick r:id="rId3"/>
            <a:extLst>
              <a:ext uri="{FF2B5EF4-FFF2-40B4-BE49-F238E27FC236}">
                <a16:creationId xmlns:a16="http://schemas.microsoft.com/office/drawing/2014/main" id="{4FE8A99E-A443-4CD1-A08E-C8DB4DE24E49}"/>
              </a:ext>
            </a:extLst>
          </p:cNvPr>
          <p:cNvPicPr>
            <a:picLocks noChangeAspect="1"/>
          </p:cNvPicPr>
          <p:nvPr/>
        </p:nvPicPr>
        <p:blipFill>
          <a:blip r:embed="rId5"/>
          <a:stretch>
            <a:fillRect/>
          </a:stretch>
        </p:blipFill>
        <p:spPr>
          <a:xfrm>
            <a:off x="589946" y="877200"/>
            <a:ext cx="2912713" cy="4060321"/>
          </a:xfrm>
          <a:prstGeom prst="rect">
            <a:avLst/>
          </a:prstGeom>
        </p:spPr>
      </p:pic>
      <p:pic>
        <p:nvPicPr>
          <p:cNvPr id="5" name="Picture 4">
            <a:hlinkClick r:id="rId4"/>
            <a:extLst>
              <a:ext uri="{FF2B5EF4-FFF2-40B4-BE49-F238E27FC236}">
                <a16:creationId xmlns:a16="http://schemas.microsoft.com/office/drawing/2014/main" id="{2FBB30C7-FA26-4E74-8320-93D8494A5C5E}"/>
              </a:ext>
            </a:extLst>
          </p:cNvPr>
          <p:cNvPicPr>
            <a:picLocks noChangeAspect="1"/>
          </p:cNvPicPr>
          <p:nvPr/>
        </p:nvPicPr>
        <p:blipFill rotWithShape="1">
          <a:blip r:embed="rId6"/>
          <a:srcRect t="9910"/>
          <a:stretch/>
        </p:blipFill>
        <p:spPr>
          <a:xfrm>
            <a:off x="3767920" y="877198"/>
            <a:ext cx="2912713" cy="4060321"/>
          </a:xfrm>
          <a:prstGeom prst="rect">
            <a:avLst/>
          </a:prstGeom>
        </p:spPr>
      </p:pic>
    </p:spTree>
    <p:extLst>
      <p:ext uri="{BB962C8B-B14F-4D97-AF65-F5344CB8AC3E}">
        <p14:creationId xmlns:p14="http://schemas.microsoft.com/office/powerpoint/2010/main" val="2630161006"/>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A603-0C4B-194E-9DF3-BC92003D45AF}"/>
              </a:ext>
            </a:extLst>
          </p:cNvPr>
          <p:cNvSpPr>
            <a:spLocks noGrp="1"/>
          </p:cNvSpPr>
          <p:nvPr>
            <p:ph type="title"/>
          </p:nvPr>
        </p:nvSpPr>
        <p:spPr/>
        <p:txBody>
          <a:bodyPr/>
          <a:lstStyle/>
          <a:p>
            <a:r>
              <a:rPr lang="en-US" sz="3600">
                <a:solidFill>
                  <a:srgbClr val="0067AC"/>
                </a:solidFill>
                <a:latin typeface="Arial" panose="020B0604020202020204" pitchFamily="34" charset="0"/>
                <a:cs typeface="Arial" panose="020B0604020202020204" pitchFamily="34" charset="0"/>
              </a:rPr>
              <a:t>Forcible Entry &amp; Detainer Evictions</a:t>
            </a:r>
          </a:p>
        </p:txBody>
      </p:sp>
      <p:sp>
        <p:nvSpPr>
          <p:cNvPr id="10" name="Rectangle 9">
            <a:extLst>
              <a:ext uri="{FF2B5EF4-FFF2-40B4-BE49-F238E27FC236}">
                <a16:creationId xmlns:a16="http://schemas.microsoft.com/office/drawing/2014/main" id="{4D560C4F-9103-5641-B942-2C17A8DB8418}"/>
              </a:ext>
            </a:extLst>
          </p:cNvPr>
          <p:cNvSpPr/>
          <p:nvPr/>
        </p:nvSpPr>
        <p:spPr>
          <a:xfrm>
            <a:off x="4810105" y="1676400"/>
            <a:ext cx="2181025" cy="2143656"/>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F6319229-2F4D-684D-AE36-27E0DE719F1E}"/>
              </a:ext>
            </a:extLst>
          </p:cNvPr>
          <p:cNvSpPr/>
          <p:nvPr/>
        </p:nvSpPr>
        <p:spPr>
          <a:xfrm>
            <a:off x="7162799" y="1712768"/>
            <a:ext cx="1828800" cy="2150184"/>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Rectangle 11">
            <a:extLst>
              <a:ext uri="{FF2B5EF4-FFF2-40B4-BE49-F238E27FC236}">
                <a16:creationId xmlns:a16="http://schemas.microsoft.com/office/drawing/2014/main" id="{5132B153-D64B-8042-95A5-3DCD40AE4211}"/>
              </a:ext>
            </a:extLst>
          </p:cNvPr>
          <p:cNvSpPr/>
          <p:nvPr/>
        </p:nvSpPr>
        <p:spPr>
          <a:xfrm>
            <a:off x="2642488" y="1666542"/>
            <a:ext cx="1995948" cy="2150184"/>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13">
            <a:extLst>
              <a:ext uri="{FF2B5EF4-FFF2-40B4-BE49-F238E27FC236}">
                <a16:creationId xmlns:a16="http://schemas.microsoft.com/office/drawing/2014/main" id="{657FA9A7-6E0C-8D4A-9245-AAF8B2B5D446}"/>
              </a:ext>
            </a:extLst>
          </p:cNvPr>
          <p:cNvSpPr/>
          <p:nvPr/>
        </p:nvSpPr>
        <p:spPr>
          <a:xfrm>
            <a:off x="337632" y="1657350"/>
            <a:ext cx="2113917" cy="2150184"/>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a:ln w="57150">
            <a:no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80000"/>
              <a:hueOff val="0"/>
              <a:satOff val="0"/>
              <a:lumOff val="0"/>
              <a:alphaOff val="0"/>
            </a:schemeClr>
          </a:lnRef>
          <a:fillRef idx="1">
            <a:scrgbClr r="0" g="0" b="0"/>
          </a:fillRef>
          <a:effectRef idx="1">
            <a:schemeClr val="accent2">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25806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116585" y="-1"/>
            <a:ext cx="9260586"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prstClr val="white"/>
              </a:solidFill>
              <a:latin typeface="Calibri" panose="020F0502020204030204"/>
            </a:endParaRPr>
          </a:p>
        </p:txBody>
      </p:sp>
      <p:pic>
        <p:nvPicPr>
          <p:cNvPr id="8" name="Picture Placeholder 7" descr="A picture containing room, food&#10;&#10;Description automatically generated">
            <a:extLst>
              <a:ext uri="{FF2B5EF4-FFF2-40B4-BE49-F238E27FC236}">
                <a16:creationId xmlns:a16="http://schemas.microsoft.com/office/drawing/2014/main" id="{D407B319-66F0-2049-A7AD-0A7CA9658A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185" r="713" b="-26072"/>
          <a:stretch/>
        </p:blipFill>
        <p:spPr>
          <a:xfrm>
            <a:off x="4299966" y="1405890"/>
            <a:ext cx="5265549" cy="5143500"/>
          </a:xfrm>
        </p:spPr>
      </p:pic>
      <p:sp>
        <p:nvSpPr>
          <p:cNvPr id="27" name="Kotak Teks 26">
            <a:extLst>
              <a:ext uri="{FF2B5EF4-FFF2-40B4-BE49-F238E27FC236}">
                <a16:creationId xmlns:a16="http://schemas.microsoft.com/office/drawing/2014/main" id="{B80C2516-62E6-44F2-B5EA-E335C210B97D}"/>
              </a:ext>
            </a:extLst>
          </p:cNvPr>
          <p:cNvSpPr txBox="1"/>
          <p:nvPr/>
        </p:nvSpPr>
        <p:spPr>
          <a:xfrm>
            <a:off x="484894" y="393260"/>
            <a:ext cx="7679392" cy="1754326"/>
          </a:xfrm>
          <a:prstGeom prst="rect">
            <a:avLst/>
          </a:prstGeom>
          <a:noFill/>
        </p:spPr>
        <p:txBody>
          <a:bodyPr wrap="square" lIns="91440" tIns="45720" rIns="91440" bIns="45720" rtlCol="0" anchor="t">
            <a:spAutoFit/>
          </a:bodyPr>
          <a:lstStyle/>
          <a:p>
            <a:pPr defTabSz="685800">
              <a:defRPr/>
            </a:pPr>
            <a:r>
              <a:rPr lang="en-US" sz="5400" b="1">
                <a:solidFill>
                  <a:schemeClr val="bg1"/>
                </a:solidFill>
                <a:latin typeface="Arial Black"/>
                <a:cs typeface="Arial Black" panose="020B0604020202020204" pitchFamily="34" charset="0"/>
              </a:rPr>
              <a:t>B. Sample Exercise Examples</a:t>
            </a:r>
            <a:endParaRPr lang="id-ID" sz="5400" b="1">
              <a:solidFill>
                <a:schemeClr val="bg1"/>
              </a:solidFill>
              <a:latin typeface="Arial Black"/>
              <a:cs typeface="Arial Black" panose="020B0604020202020204" pitchFamily="34" charset="0"/>
            </a:endParaRPr>
          </a:p>
        </p:txBody>
      </p:sp>
    </p:spTree>
    <p:extLst>
      <p:ext uri="{BB962C8B-B14F-4D97-AF65-F5344CB8AC3E}">
        <p14:creationId xmlns:p14="http://schemas.microsoft.com/office/powerpoint/2010/main" val="1007547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rsegi Panjang 19">
            <a:extLst>
              <a:ext uri="{FF2B5EF4-FFF2-40B4-BE49-F238E27FC236}">
                <a16:creationId xmlns:a16="http://schemas.microsoft.com/office/drawing/2014/main" id="{0C18FF05-88F8-4DE7-883D-71304433EA0E}"/>
              </a:ext>
            </a:extLst>
          </p:cNvPr>
          <p:cNvSpPr/>
          <p:nvPr/>
        </p:nvSpPr>
        <p:spPr>
          <a:xfrm>
            <a:off x="4572001" y="-1"/>
            <a:ext cx="4571999" cy="5143501"/>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tak Teks 26">
            <a:extLst>
              <a:ext uri="{FF2B5EF4-FFF2-40B4-BE49-F238E27FC236}">
                <a16:creationId xmlns:a16="http://schemas.microsoft.com/office/drawing/2014/main" id="{B80C2516-62E6-44F2-B5EA-E335C210B97D}"/>
              </a:ext>
            </a:extLst>
          </p:cNvPr>
          <p:cNvSpPr txBox="1"/>
          <p:nvPr/>
        </p:nvSpPr>
        <p:spPr>
          <a:xfrm>
            <a:off x="5265549" y="1140588"/>
            <a:ext cx="3531870"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Black" panose="020B0604020202020204" pitchFamily="34" charset="0"/>
                <a:cs typeface="Arial Black" panose="020B0604020202020204" pitchFamily="34" charset="0"/>
              </a:rPr>
              <a:t>Small Group Exercise: Breaking Down Barriers</a:t>
            </a:r>
            <a:endParaRPr kumimoji="0" lang="id-ID" sz="36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E1843A64-B397-4764-BCEA-4C3D93CA4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81" y="974965"/>
            <a:ext cx="3531870" cy="3193569"/>
          </a:xfrm>
          <a:prstGeom prst="rect">
            <a:avLst/>
          </a:prstGeom>
        </p:spPr>
      </p:pic>
    </p:spTree>
    <p:extLst>
      <p:ext uri="{BB962C8B-B14F-4D97-AF65-F5344CB8AC3E}">
        <p14:creationId xmlns:p14="http://schemas.microsoft.com/office/powerpoint/2010/main" val="2641752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fontScale="90000"/>
          </a:bodyPr>
          <a:lstStyle/>
          <a:p>
            <a:r>
              <a:rPr lang="en-US" sz="3600">
                <a:latin typeface="Arial Black"/>
              </a:rPr>
              <a:t>Exercise: Breaking Down Barriers</a:t>
            </a: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83</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1231770"/>
            <a:ext cx="8128000" cy="3364832"/>
          </a:xfrm>
          <a:prstGeom prst="rect">
            <a:avLst/>
          </a:prstGeom>
          <a:noFill/>
        </p:spPr>
        <p:txBody>
          <a:bodyPr wrap="square" lIns="91440" tIns="45720" rIns="91440" bIns="45720" anchor="t">
            <a:spAutoFit/>
          </a:bodyPr>
          <a:lstStyle/>
          <a:p>
            <a:pPr marL="457200" marR="0">
              <a:lnSpc>
                <a:spcPct val="107000"/>
              </a:lnSpc>
              <a:spcBef>
                <a:spcPts val="0"/>
              </a:spcBef>
              <a:spcAft>
                <a:spcPts val="0"/>
              </a:spcAft>
            </a:pPr>
            <a:r>
              <a:rPr lang="en-US" sz="1800" b="1" dirty="0">
                <a:solidFill>
                  <a:srgbClr val="009FDA"/>
                </a:solidFill>
                <a:effectLst/>
                <a:latin typeface="Calibri"/>
                <a:ea typeface="Calibri" panose="020F0502020204030204" pitchFamily="34" charset="0"/>
                <a:cs typeface="Calibri"/>
              </a:rPr>
              <a:t>Objective</a:t>
            </a:r>
            <a:endParaRPr lang="en-US" sz="1800" dirty="0">
              <a:solidFill>
                <a:srgbClr val="009FDA"/>
              </a:solidFill>
              <a:effectLst/>
              <a:latin typeface="Calibri"/>
              <a:ea typeface="Calibri" panose="020F0502020204030204" pitchFamily="34" charset="0"/>
              <a:cs typeface="Calibri"/>
            </a:endParaRPr>
          </a:p>
          <a:p>
            <a:pPr marL="457200">
              <a:lnSpc>
                <a:spcPct val="107000"/>
              </a:lnSpc>
            </a:pPr>
            <a:r>
              <a:rPr lang="en-US" sz="1800" dirty="0">
                <a:effectLst/>
                <a:latin typeface="Calibri"/>
                <a:ea typeface="Calibri" panose="020F0502020204030204" pitchFamily="34" charset="0"/>
                <a:cs typeface="Calibri"/>
              </a:rPr>
              <a:t>The purpose of this exercise is to better understand the barriers to fair housing choice and housing discrimination and promote dialogue around fair housing.</a:t>
            </a:r>
            <a:r>
              <a:rPr lang="en-US"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800" b="1" dirty="0">
                <a:solidFill>
                  <a:srgbClr val="009FDA"/>
                </a:solidFill>
                <a:effectLst/>
                <a:latin typeface="Calibri"/>
                <a:ea typeface="Times New Roman" panose="02020603050405020304" pitchFamily="18" charset="0"/>
                <a:cs typeface="Times New Roman"/>
              </a:rPr>
              <a:t>When to Use this Exercise</a:t>
            </a:r>
            <a:endParaRPr lang="en-US" sz="2400" b="1" dirty="0">
              <a:solidFill>
                <a:srgbClr val="009FDA"/>
              </a:solidFill>
              <a:effectLst/>
              <a:latin typeface="Calibri"/>
              <a:ea typeface="Times New Roman" panose="02020603050405020304" pitchFamily="18" charset="0"/>
              <a:cs typeface="Times New Roman"/>
            </a:endParaRPr>
          </a:p>
          <a:p>
            <a:pPr marL="800100" lvl="1" indent="-342900">
              <a:lnSpc>
                <a:spcPct val="107000"/>
              </a:lnSpc>
              <a:buFont typeface="Symbol" panose="05050102010706020507" pitchFamily="18" charset="2"/>
              <a:buChar char=""/>
            </a:pPr>
            <a:r>
              <a:rPr lang="en-US" dirty="0">
                <a:effectLst/>
                <a:latin typeface="Calibri"/>
                <a:ea typeface="Calibri" panose="020F0502020204030204" pitchFamily="34" charset="0"/>
                <a:cs typeface="Calibri"/>
              </a:rPr>
              <a:t>For large or small community meetings and focus groups with 3 or more participants</a:t>
            </a:r>
            <a:r>
              <a:rPr lang="en-US" dirty="0">
                <a:latin typeface="Calibri"/>
                <a:ea typeface="Calibri" panose="020F0502020204030204" pitchFamily="34" charset="0"/>
                <a:cs typeface="Calibri"/>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dirty="0">
                <a:effectLst/>
                <a:latin typeface="Calibri"/>
                <a:ea typeface="Calibri" panose="020F0502020204030204" pitchFamily="34" charset="0"/>
                <a:cs typeface="Calibri"/>
              </a:rPr>
              <a:t>Social distancing modification: Consider holding discussion groups outside or via video conferencing software or conference call</a:t>
            </a:r>
          </a:p>
          <a:p>
            <a:pPr marL="800100" lvl="1" indent="-342900">
              <a:lnSpc>
                <a:spcPct val="107000"/>
              </a:lnSpc>
              <a:buFont typeface="Symbol" panose="05050102010706020507" pitchFamily="18" charset="2"/>
              <a:buChar char=""/>
            </a:pPr>
            <a:endParaRPr lang="en-US" dirty="0">
              <a:effectLst/>
              <a:latin typeface="Calibri"/>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0581176"/>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p:txBody>
          <a:bodyPr>
            <a:normAutofit fontScale="90000"/>
          </a:bodyPr>
          <a:lstStyle/>
          <a:p>
            <a:r>
              <a:rPr lang="en-US" sz="3600">
                <a:latin typeface="Arial Black"/>
              </a:rPr>
              <a:t>Exercise: Breaking Down Barriers</a:t>
            </a:r>
            <a:endParaRPr lang="en-US">
              <a:latin typeface="Arial Black"/>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84</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1231770"/>
            <a:ext cx="8128000" cy="2153731"/>
          </a:xfrm>
          <a:prstGeom prst="rect">
            <a:avLst/>
          </a:prstGeom>
          <a:noFill/>
        </p:spPr>
        <p:txBody>
          <a:bodyPr wrap="square">
            <a:spAutoFit/>
          </a:bodyPr>
          <a:lstStyle/>
          <a:p>
            <a:pPr marL="457200" marR="0">
              <a:lnSpc>
                <a:spcPct val="107000"/>
              </a:lnSpc>
              <a:spcBef>
                <a:spcPts val="0"/>
              </a:spcBef>
              <a:spcAft>
                <a:spcPts val="0"/>
              </a:spcAft>
            </a:pPr>
            <a:r>
              <a:rPr lang="en-US" sz="1800" b="1">
                <a:solidFill>
                  <a:srgbClr val="009FDA"/>
                </a:solidFill>
                <a:effectLst/>
                <a:latin typeface="Calibri" panose="020F0502020204030204" pitchFamily="34" charset="0"/>
                <a:ea typeface="Calibri" panose="020F0502020204030204" pitchFamily="34" charset="0"/>
                <a:cs typeface="Calibri" panose="020F0502020204030204" pitchFamily="34" charset="0"/>
              </a:rPr>
              <a:t>What you’ll need</a:t>
            </a:r>
            <a:endParaRPr lang="en-US" sz="1800">
              <a:solidFill>
                <a:srgbClr val="009FDA"/>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Two staff members or volunteers to be a Facilitator and a Notetaker</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A group of 3 or more people to participate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Pen and paper to record responses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Copies of the “I am Protected” PSA flyers found at </a:t>
            </a: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http://www.houstontx.gov/housing/fair-housing.html</a:t>
            </a:r>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5263211"/>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85</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0" y="197532"/>
            <a:ext cx="8760473" cy="4945969"/>
          </a:xfrm>
          <a:prstGeom prst="rect">
            <a:avLst/>
          </a:prstGeom>
          <a:noFill/>
        </p:spPr>
        <p:txBody>
          <a:bodyPr wrap="square">
            <a:spAutoFit/>
          </a:bodyPr>
          <a:lstStyle/>
          <a:p>
            <a:pPr marL="457200" marR="0">
              <a:lnSpc>
                <a:spcPct val="107000"/>
              </a:lnSpc>
              <a:spcBef>
                <a:spcPts val="200"/>
              </a:spcBef>
              <a:spcAft>
                <a:spcPts val="0"/>
              </a:spcAft>
            </a:pPr>
            <a:r>
              <a:rPr lang="en-US" b="1">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Exercise Instructions</a:t>
            </a:r>
          </a:p>
          <a:p>
            <a:pPr marL="457200" marR="0">
              <a:lnSpc>
                <a:spcPct val="107000"/>
              </a:lnSpc>
              <a:spcBef>
                <a:spcPts val="200"/>
              </a:spcBef>
              <a:spcAft>
                <a:spcPts val="0"/>
              </a:spcAft>
            </a:pPr>
            <a:endParaRPr lang="en-US" b="1">
              <a:solidFill>
                <a:srgbClr val="009FDA"/>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Before the event, the Facilitator will select one or more protected classes to discuss.  At the event, the Facilitator will distribute the printed PSAs of the selected protected class(es) to the participants. The Facilitator will introduce the exercise by reading the following out loud: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“Today we will examine how the protected classes experience barriers to fair housing choice. We will begin by reviewing the City of Houston’s PSA flyer on the protected class of (</a:t>
            </a:r>
            <a:r>
              <a:rPr lang="en-US" sz="1600" i="1">
                <a:effectLst/>
                <a:latin typeface="Calibri" panose="020F0502020204030204" pitchFamily="34" charset="0"/>
                <a:ea typeface="Calibri" panose="020F0502020204030204" pitchFamily="34" charset="0"/>
                <a:cs typeface="Calibri" panose="020F0502020204030204" pitchFamily="34" charset="0"/>
              </a:rPr>
              <a:t>insert chosen protected cl</a:t>
            </a:r>
            <a:r>
              <a:rPr lang="en-US" sz="1600">
                <a:effectLst/>
                <a:latin typeface="Calibri" panose="020F0502020204030204" pitchFamily="34" charset="0"/>
                <a:ea typeface="Calibri" panose="020F0502020204030204" pitchFamily="34" charset="0"/>
                <a:cs typeface="Calibri" panose="020F0502020204030204" pitchFamily="34" charset="0"/>
              </a:rPr>
              <a:t>ass). Then, I will review some facts and examples of housing discrimination against the protected class. Afterwards, we will discuss ways that you think would reduce housing discrimination against the protected class.”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The Facilitator will then read the Facilitator Information called “Breaking Down Barriers” for the selected protected class PSA. For each protected class, after the Fair Housing Facts has been read, the Facilitator will moderate a discussion using the Discussion Questions at the end of the Facilitator Information. The Notetaker will take detailed notes to record the feedback from the participants.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063529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86</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80433" y="296813"/>
            <a:ext cx="8983133" cy="4733925"/>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Race/Color</a:t>
            </a: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Fair Housing Facts</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Although most fair housing discrimination goes unreported because people do not know how they are protected through the Fair Housing Act, housing complaints can reveal trends about the types of housing discrimination that is occurring in the area.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According to the National Fair Housing Alliance’s 2018 Fair Housing Trends Report, almost one in five fair housing complaints was based on race.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 Houston, housing discrimination based on race is significantly higher than the nation with almost one third of HUD fair housing complaints filed in 2010-2018 based on race.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Examples of Housing Discrimination based on Race/Color</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homeowner quotes a higher home price to Black homebuyers than to White homebuyers.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realtor shows homes located in low-income neighborhoods only to people with darker skin color.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Black renter is told there is plenty of availability on the phone, but when they visited the apartment complex, they are told no apartments are currently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An apartment manager enforces community rules differently—or fails to make needed repairs—for residents of certain races.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potential renter is promised an answer on their application, but no one calls back and no returns their calls.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Discussion Questions </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based on color and/or race?  If so, what happened and how did you react?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Do you believe that discrimination in financial practices in housing, such as offering higher mortgage rates to only people of a certain race/ethnicity, is a barrier to fair housing choice in Houston? Why or why not?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How would you educate people who might face discrimination based on race/color about the Fair Housing Act and empower them to report acts of housing discrimination?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9407667"/>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87</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37561" y="193218"/>
            <a:ext cx="8739739" cy="5096203"/>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National Origin</a:t>
            </a: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Fair Housing Facts</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Although national origin is the third most reported type of housing discrimination in Houston, the number of complaints based on national origin is likely very low most likely because foreign-born residents may not report housing discrimination due to citizenship status, language barriers, and lack of knowledge about the Fair Housing Act. Additionally, residents may face discrimination on the basis of national origin even though they were born in the United States, due to assumptions made about the way the person looks or speaks.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According to the National Fair Housing Alliance’s </a:t>
            </a:r>
            <a:r>
              <a:rPr lang="en-US" sz="1100" i="1" dirty="0">
                <a:effectLst/>
                <a:latin typeface="Calibri" panose="020F0502020204030204" pitchFamily="34" charset="0"/>
                <a:ea typeface="Calibri" panose="020F0502020204030204" pitchFamily="34" charset="0"/>
                <a:cs typeface="Calibri" panose="020F0502020204030204" pitchFamily="34" charset="0"/>
              </a:rPr>
              <a:t>2018 Fair Housing Trends Report</a:t>
            </a:r>
            <a:r>
              <a:rPr lang="en-US" sz="1100" dirty="0">
                <a:effectLst/>
                <a:latin typeface="Calibri" panose="020F0502020204030204" pitchFamily="34" charset="0"/>
                <a:ea typeface="Calibri" panose="020F0502020204030204" pitchFamily="34" charset="0"/>
                <a:cs typeface="Calibri" panose="020F0502020204030204" pitchFamily="34" charset="0"/>
              </a:rPr>
              <a:t>, the fourth most frequent basis of discrimination was national origin, receiving 6.8% of all fair housing complaints nationwide. In Houston, national origin is the third most reported type of housing discrimination at 9.3% of all closed HUD fair housing complaints filed from 2010-2018.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Examples of Discrimination based on National-Origin</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realtor refuses to assist a homebuyer who has limited English proficiency.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landlord says a Vietnamese couple must live in a specific building with other Vietnamese families.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landlord refusing to process applications because no social security number (or other identification available only to U.S. citizens and documented residents) is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Advertising property for sale or rent only in non-English languages.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Refusing to provide documents in a tenant’s primary language.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20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Discussion Questions</a:t>
            </a:r>
            <a:endParaRPr lang="en-US" sz="13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If so, what happened and how did you react?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Times New Roman" panose="02020603050405020304" pitchFamily="18" charset="0"/>
                <a:cs typeface="Calibri" panose="020F0502020204030204" pitchFamily="34" charset="0"/>
              </a:rPr>
              <a:t>In Houston, almost one-third (29%) of the population is foreign born, and almost half (48%) speak another language other than English at home. Is the acceptance of foreign-born residents an issue in Houston? How would you increase neighborhood acceptance for foreign-born Houstonians?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How would you educate foreign-born residents about the Fair Housing Act and empower them to report acts of housing discrimination?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52443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88</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278129"/>
            <a:ext cx="8760473" cy="4865371"/>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Familial Status</a:t>
            </a:r>
          </a:p>
          <a:p>
            <a:pPr marL="457200" marR="0">
              <a:lnSpc>
                <a:spcPct val="107000"/>
              </a:lnSpc>
              <a:spcBef>
                <a:spcPts val="200"/>
              </a:spcBef>
              <a:spcAft>
                <a:spcPts val="0"/>
              </a:spcAft>
            </a:pPr>
            <a:r>
              <a:rPr lang="en-US" sz="1000" b="1" dirty="0">
                <a:solidFill>
                  <a:srgbClr val="1787BF"/>
                </a:solidFill>
                <a:effectLst/>
                <a:latin typeface="Calibri" panose="020F0502020204030204" pitchFamily="34" charset="0"/>
                <a:ea typeface="Times New Roman" panose="02020603050405020304" pitchFamily="18" charset="0"/>
                <a:cs typeface="Calibri" panose="020F0502020204030204" pitchFamily="34" charset="0"/>
              </a:rPr>
              <a:t>Fair Housing Facts</a:t>
            </a:r>
          </a:p>
          <a:p>
            <a:pPr marL="457200" marR="0">
              <a:lnSpc>
                <a:spcPct val="107000"/>
              </a:lnSpc>
              <a:spcBef>
                <a:spcPts val="0"/>
              </a:spcBef>
              <a:spcAft>
                <a:spcPts val="0"/>
              </a:spcAft>
            </a:pPr>
            <a:r>
              <a:rPr lang="en-US" sz="1000" dirty="0">
                <a:solidFill>
                  <a:srgbClr val="171E24"/>
                </a:solidFill>
                <a:effectLst/>
                <a:latin typeface="Calibri" panose="020F0502020204030204" pitchFamily="34" charset="0"/>
                <a:ea typeface="Calibri" panose="020F0502020204030204" pitchFamily="34" charset="0"/>
                <a:cs typeface="Calibri" panose="020F0502020204030204" pitchFamily="34" charset="0"/>
              </a:rPr>
              <a:t>Familial status is the third most frequent basis in the United States for discrimination with 9.3% of all housing complaints. In Houston, familial status was the basis of 6.3% of all closed fair housing complaints filed between 2010 and 2018.</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dirty="0">
                <a:solidFill>
                  <a:srgbClr val="171E24"/>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According to a study by HUD, 3 out of 5 persons did not know it was illegal to treat households with children differently from households without children.</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dirty="0">
                <a:solidFill>
                  <a:srgbClr val="171E24"/>
                </a:solidFill>
                <a:effectLst/>
                <a:latin typeface="Calibri" panose="020F0502020204030204" pitchFamily="34" charset="0"/>
                <a:ea typeface="Calibri" panose="020F0502020204030204" pitchFamily="34" charset="0"/>
                <a:cs typeface="Calibri" panose="020F0502020204030204" pitchFamily="34" charset="0"/>
              </a:rPr>
              <a:t>Examples of discrimination against familial status include a landlord refusing to rent a unit to a parent with a child, a landlord charging a higher security deposit to families with children, or increasing rent because a resident brings a child into the household.</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200"/>
              </a:spcBef>
              <a:spcAft>
                <a:spcPts val="0"/>
              </a:spcAft>
            </a:pPr>
            <a:r>
              <a:rPr lang="en-US" sz="1000" b="1" dirty="0">
                <a:solidFill>
                  <a:srgbClr val="1787BF"/>
                </a:solidFill>
                <a:effectLst/>
                <a:latin typeface="Calibri" panose="020F0502020204030204" pitchFamily="34" charset="0"/>
                <a:ea typeface="Times New Roman" panose="02020603050405020304" pitchFamily="18" charset="0"/>
                <a:cs typeface="Calibri" panose="020F0502020204030204" pitchFamily="34" charset="0"/>
              </a:rPr>
              <a:t>Recent Case: Hamas v. Woodcrest Condominiums Association</a:t>
            </a:r>
          </a:p>
          <a:p>
            <a:pPr marL="45720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Complaint: </a:t>
            </a:r>
            <a:r>
              <a:rPr lang="en-US" sz="1000" dirty="0">
                <a:effectLst/>
                <a:latin typeface="Calibri" panose="020F0502020204030204" pitchFamily="34" charset="0"/>
                <a:ea typeface="Calibri" panose="020F0502020204030204" pitchFamily="34" charset="0"/>
                <a:cs typeface="Calibri" panose="020F0502020204030204" pitchFamily="34" charset="0"/>
              </a:rPr>
              <a:t>Woodcrest Condominiums Association allegedly violated the Fair Housing Act by restricting families with children to first floor units. The plaintiffs were a young couple that were steered to a first-floor unit because they planned to have children. A single woman in the process of obtaining custody of her minor nephew was denied permission to live with her nephew in her third-floor unit.</a:t>
            </a:r>
          </a:p>
          <a:p>
            <a:pPr marL="45720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Outcome: </a:t>
            </a:r>
            <a:r>
              <a:rPr lang="en-US" sz="1000" dirty="0">
                <a:effectLst/>
                <a:latin typeface="Calibri" panose="020F0502020204030204" pitchFamily="34" charset="0"/>
                <a:ea typeface="Calibri" panose="020F0502020204030204" pitchFamily="34" charset="0"/>
                <a:cs typeface="Calibri" panose="020F0502020204030204" pitchFamily="34" charset="0"/>
              </a:rPr>
              <a:t>The Woodforest Condo Association revised their bylaws to remove the requirement restricting families with children to first floor units and restrictions on children’s conduct in common areas. In addition, board members and employees were required to receive fair housing training.</a:t>
            </a:r>
          </a:p>
          <a:p>
            <a:pPr marL="45720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p>
          <a:p>
            <a:pPr marL="45720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a:t>
            </a:r>
            <a:r>
              <a:rPr lang="en-US" sz="1000" b="1" dirty="0">
                <a:effectLst/>
                <a:latin typeface="Calibri" panose="020F0502020204030204" pitchFamily="34" charset="0"/>
                <a:ea typeface="Calibri" panose="020F0502020204030204" pitchFamily="34" charset="0"/>
                <a:cs typeface="Calibri" panose="020F0502020204030204" pitchFamily="34" charset="0"/>
              </a:rPr>
              <a:t> The above example is about a condominium association, but the same would also apply to rental units.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p>
          <a:p>
            <a:pPr marL="457200" marR="0">
              <a:lnSpc>
                <a:spcPct val="107000"/>
              </a:lnSpc>
              <a:spcBef>
                <a:spcPts val="200"/>
              </a:spcBef>
              <a:spcAft>
                <a:spcPts val="0"/>
              </a:spcAft>
            </a:pPr>
            <a:r>
              <a:rPr lang="en-US" sz="1000" b="1" dirty="0">
                <a:solidFill>
                  <a:srgbClr val="1787BF"/>
                </a:solidFill>
                <a:effectLst/>
                <a:latin typeface="Calibri" panose="020F0502020204030204" pitchFamily="34" charset="0"/>
                <a:ea typeface="Times New Roman" panose="02020603050405020304" pitchFamily="18" charset="0"/>
                <a:cs typeface="Calibri" panose="020F0502020204030204" pitchFamily="34" charset="0"/>
              </a:rPr>
              <a:t>Discussion Questions</a:t>
            </a:r>
          </a:p>
          <a:p>
            <a:pPr marL="800100" lvl="1" indent="-342900">
              <a:lnSpc>
                <a:spcPct val="107000"/>
              </a:lnSpc>
              <a:buFont typeface="+mj-lt"/>
              <a:buAutoNum type="arabicPeriod"/>
            </a:pPr>
            <a:r>
              <a:rPr lang="en-US" sz="10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If so, what happened and how did you react?</a:t>
            </a:r>
          </a:p>
          <a:p>
            <a:pPr marL="800100" lvl="1" indent="-342900">
              <a:lnSpc>
                <a:spcPct val="107000"/>
              </a:lnSpc>
              <a:buFont typeface="+mj-lt"/>
              <a:buAutoNum type="arabicPeriod"/>
            </a:pPr>
            <a:r>
              <a:rPr lang="en-US" sz="1000" dirty="0">
                <a:effectLst/>
                <a:latin typeface="Calibri" panose="020F0502020204030204" pitchFamily="34" charset="0"/>
                <a:ea typeface="Calibri" panose="020F0502020204030204" pitchFamily="34" charset="0"/>
                <a:cs typeface="Calibri" panose="020F0502020204030204" pitchFamily="34" charset="0"/>
              </a:rPr>
              <a:t>What can be done to reduce housing discrimination against familial status?</a:t>
            </a:r>
          </a:p>
          <a:p>
            <a:pPr marL="800100" lvl="1" indent="-342900">
              <a:lnSpc>
                <a:spcPct val="107000"/>
              </a:lnSpc>
              <a:buFont typeface="+mj-lt"/>
              <a:buAutoNum type="arabicPeriod"/>
            </a:pPr>
            <a:r>
              <a:rPr lang="en-US" sz="1000" dirty="0">
                <a:effectLst/>
                <a:latin typeface="Calibri" panose="020F0502020204030204" pitchFamily="34" charset="0"/>
                <a:ea typeface="Calibri" panose="020F0502020204030204" pitchFamily="34" charset="0"/>
                <a:cs typeface="Calibri" panose="020F0502020204030204" pitchFamily="34" charset="0"/>
              </a:rPr>
              <a:t>Did you know it was illegal to discriminate against families with children? Why do you think so few people are aware of this law?</a:t>
            </a:r>
          </a:p>
          <a:p>
            <a:pPr marL="800100" lvl="1" indent="-342900">
              <a:lnSpc>
                <a:spcPct val="107000"/>
              </a:lnSpc>
              <a:buFont typeface="+mj-lt"/>
              <a:buAutoNum type="arabicPeriod"/>
            </a:pPr>
            <a:r>
              <a:rPr lang="en-US" sz="1000" dirty="0">
                <a:effectLst/>
                <a:latin typeface="Calibri" panose="020F0502020204030204" pitchFamily="34" charset="0"/>
                <a:ea typeface="Calibri" panose="020F0502020204030204" pitchFamily="34" charset="0"/>
                <a:cs typeface="Calibri" panose="020F0502020204030204" pitchFamily="34" charset="0"/>
              </a:rPr>
              <a:t>How could children be educated about the Fair Housing Act and housing discrimination?</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899783"/>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89</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2594" y="291566"/>
            <a:ext cx="8760473" cy="4367862"/>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Disability</a:t>
            </a:r>
          </a:p>
          <a:p>
            <a:pPr lvl="1">
              <a:lnSpc>
                <a:spcPct val="107000"/>
              </a:lnSpc>
              <a:spcBef>
                <a:spcPts val="200"/>
              </a:spcBef>
            </a:pPr>
            <a:r>
              <a:rPr lang="en-US" sz="1200" b="1" dirty="0">
                <a:solidFill>
                  <a:srgbClr val="1787BF"/>
                </a:solidFill>
                <a:effectLst/>
                <a:latin typeface="Calibri" panose="020F0502020204030204" pitchFamily="34" charset="0"/>
                <a:ea typeface="Times New Roman" panose="02020603050405020304" pitchFamily="18" charset="0"/>
                <a:cs typeface="Calibri" panose="020F0502020204030204" pitchFamily="34" charset="0"/>
              </a:rPr>
              <a:t>Fair Housing Facts</a:t>
            </a:r>
          </a:p>
          <a:p>
            <a:pPr lvl="1">
              <a:lnSpc>
                <a:spcPct val="107000"/>
              </a:lnSpc>
            </a:pPr>
            <a:r>
              <a:rPr lang="en-US" sz="1200" dirty="0">
                <a:effectLst/>
                <a:latin typeface="Calibri" panose="020F0502020204030204" pitchFamily="34" charset="0"/>
                <a:ea typeface="Calibri" panose="020F0502020204030204" pitchFamily="34" charset="0"/>
                <a:cs typeface="Calibri" panose="020F0502020204030204" pitchFamily="34" charset="0"/>
              </a:rPr>
              <a:t>Housing discrimination on the basis of disability can be easier to identify than other types of discrimination, as it usually involves a denial of a request for a reasonable accommodation or modification (such as widening doorways or installing ramps and grab bars) to make the home more accessible. According to the National Fair Housing Alliance’s (NFHA) </a:t>
            </a:r>
            <a:r>
              <a:rPr lang="en-US" sz="1200" i="1" dirty="0">
                <a:effectLst/>
                <a:latin typeface="Calibri" panose="020F0502020204030204" pitchFamily="34" charset="0"/>
                <a:ea typeface="Calibri" panose="020F0502020204030204" pitchFamily="34" charset="0"/>
                <a:cs typeface="Calibri" panose="020F0502020204030204" pitchFamily="34" charset="0"/>
              </a:rPr>
              <a:t>2018 Fair Housing Trends Report</a:t>
            </a:r>
            <a:r>
              <a:rPr lang="en-US" sz="1200" dirty="0">
                <a:effectLst/>
                <a:latin typeface="Calibri" panose="020F0502020204030204" pitchFamily="34" charset="0"/>
                <a:ea typeface="Calibri" panose="020F0502020204030204" pitchFamily="34" charset="0"/>
                <a:cs typeface="Calibri" panose="020F0502020204030204" pitchFamily="34" charset="0"/>
              </a:rPr>
              <a:t>, the majority of fair housing complaints involved persons with disabilities - 56.7% of all cases. </a:t>
            </a: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Department of Justice and the NFHA has filed almost 100 cases against developers and owners of multifamily properties, alleging the housing is non-compliant with the design and construction requirements of the Fair Housing Act. These cases have affected more than 70,000 homes and resulted in more than $33 million in compensation to those impacted. These cases have also made more homes in multifamily properties of accessible to persons with disabilities.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7000"/>
              </a:lnSpc>
              <a:spcBef>
                <a:spcPts val="200"/>
              </a:spcBef>
              <a:spcAft>
                <a:spcPts val="0"/>
              </a:spcAft>
            </a:pPr>
            <a:r>
              <a:rPr lang="en-US" sz="1200" b="1" dirty="0">
                <a:solidFill>
                  <a:srgbClr val="1787BF"/>
                </a:solidFill>
                <a:effectLst/>
                <a:latin typeface="Calibri" panose="020F0502020204030204" pitchFamily="34" charset="0"/>
                <a:ea typeface="Times New Roman" panose="02020603050405020304" pitchFamily="18" charset="0"/>
                <a:cs typeface="Calibri" panose="020F0502020204030204" pitchFamily="34" charset="0"/>
              </a:rPr>
              <a:t>Discussion Questions</a:t>
            </a: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If so, what happened and how did you react?</a:t>
            </a: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would you work with multifamily rental housing developers to increase the number of newly constructed accessible units for persons with disabilities?</a:t>
            </a: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would you work with landlord and property management companies to become compliant with design and construction requirement of the Fair Housing Act?</a:t>
            </a: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would you educate the public about housing discrimination based on disability?</a:t>
            </a: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are ways to empower people with disabilities to become fair housing advocates?</a:t>
            </a:r>
          </a:p>
          <a:p>
            <a:pPr marL="45720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840617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794C68-F38B-5249-B4D4-7DBBCA4AA27B}"/>
              </a:ext>
            </a:extLst>
          </p:cNvPr>
          <p:cNvSpPr>
            <a:spLocks noGrp="1"/>
          </p:cNvSpPr>
          <p:nvPr>
            <p:ph type="title"/>
          </p:nvPr>
        </p:nvSpPr>
        <p:spPr>
          <a:xfrm>
            <a:off x="582329" y="205979"/>
            <a:ext cx="8229600" cy="857250"/>
          </a:xfrm>
        </p:spPr>
        <p:txBody>
          <a:bodyPr/>
          <a:lstStyle/>
          <a:p>
            <a:r>
              <a:rPr lang="en-US" sz="3600" dirty="0">
                <a:latin typeface="Arial Black" panose="020B0A04020102020204" pitchFamily="34" charset="0"/>
              </a:rPr>
              <a:t>How to File a Housing Discrimination Complaint</a:t>
            </a:r>
          </a:p>
        </p:txBody>
      </p:sp>
      <p:sp>
        <p:nvSpPr>
          <p:cNvPr id="7" name="Content Placeholder 6">
            <a:extLst>
              <a:ext uri="{FF2B5EF4-FFF2-40B4-BE49-F238E27FC236}">
                <a16:creationId xmlns:a16="http://schemas.microsoft.com/office/drawing/2014/main" id="{57E0EB02-0AC8-7C45-A818-D3349BE13141}"/>
              </a:ext>
            </a:extLst>
          </p:cNvPr>
          <p:cNvSpPr>
            <a:spLocks noGrp="1"/>
          </p:cNvSpPr>
          <p:nvPr>
            <p:ph idx="1"/>
          </p:nvPr>
        </p:nvSpPr>
        <p:spPr>
          <a:xfrm>
            <a:off x="582329" y="1567062"/>
            <a:ext cx="8229600" cy="3235855"/>
          </a:xfrm>
        </p:spPr>
        <p:txBody>
          <a:bodyPr>
            <a:normAutofit/>
          </a:bodyPr>
          <a:lstStyle/>
          <a:p>
            <a:pPr marL="0" indent="0">
              <a:buNone/>
            </a:pPr>
            <a:r>
              <a:rPr lang="en-US" sz="1800" b="1" dirty="0">
                <a:solidFill>
                  <a:srgbClr val="009FDA"/>
                </a:solidFill>
              </a:rPr>
              <a:t>All complaints must:</a:t>
            </a:r>
          </a:p>
          <a:p>
            <a:r>
              <a:rPr lang="en-US" sz="1800" dirty="0">
                <a:solidFill>
                  <a:schemeClr val="tx1"/>
                </a:solidFill>
              </a:rPr>
              <a:t>Specify one or more of the following types of housing discrimination: race, color, national origin, religion, sex, disability or familial status</a:t>
            </a:r>
          </a:p>
          <a:p>
            <a:r>
              <a:rPr lang="en-US" sz="1800" dirty="0">
                <a:solidFill>
                  <a:schemeClr val="tx1"/>
                </a:solidFill>
              </a:rPr>
              <a:t>Must identify harm (ex: could not secure housing)</a:t>
            </a:r>
          </a:p>
          <a:p>
            <a:pPr marL="0" indent="0">
              <a:buNone/>
            </a:pPr>
            <a:r>
              <a:rPr lang="en-US" sz="1800" b="1" dirty="0">
                <a:solidFill>
                  <a:srgbClr val="009FDA"/>
                </a:solidFill>
              </a:rPr>
              <a:t>Agencies that enforce fair housing laws (details on following slides)</a:t>
            </a:r>
          </a:p>
          <a:p>
            <a:r>
              <a:rPr lang="en-US" sz="1800" dirty="0">
                <a:solidFill>
                  <a:schemeClr val="tx1"/>
                </a:solidFill>
              </a:rPr>
              <a:t>Greater Houston Fair Housing Center</a:t>
            </a:r>
          </a:p>
          <a:p>
            <a:r>
              <a:rPr lang="en-US" sz="1800" dirty="0">
                <a:solidFill>
                  <a:schemeClr val="tx1"/>
                </a:solidFill>
              </a:rPr>
              <a:t>Texas Workforce Commission, Civil Rights Division</a:t>
            </a:r>
          </a:p>
          <a:p>
            <a:r>
              <a:rPr lang="en-US" sz="1800" dirty="0">
                <a:solidFill>
                  <a:schemeClr val="tx1"/>
                </a:solidFill>
              </a:rPr>
              <a:t>U.S. Department of Housing and Urban Development (HUD)</a:t>
            </a:r>
          </a:p>
          <a:p>
            <a:pPr marL="0" indent="0">
              <a:buNone/>
            </a:pPr>
            <a:endParaRPr lang="en-US" sz="1500" dirty="0">
              <a:solidFill>
                <a:schemeClr val="tx1"/>
              </a:solidFill>
            </a:endParaRPr>
          </a:p>
        </p:txBody>
      </p:sp>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11496040" y="6490414"/>
            <a:ext cx="533387" cy="215900"/>
          </a:xfrm>
        </p:spPr>
        <p:txBody>
          <a:bodyPr/>
          <a:lstStyle/>
          <a:p>
            <a:pPr defTabSz="914378">
              <a:defRPr/>
            </a:pPr>
            <a:fld id="{9D6043F1-8C65-E544-A114-4FBD0711F667}" type="slidenum">
              <a:rPr lang="en-US">
                <a:solidFill>
                  <a:srgbClr val="2F2F2F"/>
                </a:solidFill>
                <a:latin typeface="Times New Roman"/>
              </a:rPr>
              <a:pPr defTabSz="914378">
                <a:defRPr/>
              </a:pPr>
              <a:t>9</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Tree>
    <p:extLst>
      <p:ext uri="{BB962C8B-B14F-4D97-AF65-F5344CB8AC3E}">
        <p14:creationId xmlns:p14="http://schemas.microsoft.com/office/powerpoint/2010/main" val="1207298640"/>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90</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6827" y="0"/>
            <a:ext cx="8760473" cy="5414752"/>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Religion</a:t>
            </a:r>
          </a:p>
          <a:p>
            <a:pPr marL="457200" marR="0">
              <a:lnSpc>
                <a:spcPct val="107000"/>
              </a:lnSpc>
              <a:spcBef>
                <a:spcPts val="0"/>
              </a:spcBef>
              <a:spcAft>
                <a:spcPts val="0"/>
              </a:spcAft>
            </a:pPr>
            <a:r>
              <a:rPr lang="en-US" sz="12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Fair Housing Facts</a:t>
            </a:r>
            <a:endParaRPr lang="en-US" sz="12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According to a 2019 Pew Research Center survey, six out of ten American adults (63%) say being Muslim hurts someone’s chances for advancement in American society, while thirty-one percent (31%) say it hurts their chances a lot. One in five American adults also said being Jewish hurts someone’s chances in getting ahead, while fifteen percent (15%) say the same about being evangelical.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Recent Case: United States v. San Francisco Housing Authority</a:t>
            </a:r>
            <a:endParaRPr lang="en-US" sz="12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Complaint:</a:t>
            </a:r>
            <a:r>
              <a:rPr lang="en-US" sz="1200" dirty="0">
                <a:effectLst/>
                <a:latin typeface="Calibri" panose="020F0502020204030204" pitchFamily="34" charset="0"/>
                <a:ea typeface="Calibri" panose="020F0502020204030204" pitchFamily="34" charset="0"/>
                <a:cs typeface="Calibri" panose="020F0502020204030204" pitchFamily="34" charset="0"/>
              </a:rPr>
              <a:t> In 2004, the San Francisco Housing Authority was alleged to have violated the Fair Housing Act by practicing a pattern of discrimination against public housing residents on the basis of religion. San Francisco public housing residents alleged religious harassment, including verbal abuse, racial slurs, threats, assaults, vandalism, and robbery, and that the housing authority had knowledge of the harassment but failed to take reasonable steps to protects its tenants as required by law. The alleged victims of harassment were residents of the Muslim faith. The United States contended that the harassment of residents of Iraqi descent and Muslim faith increased following the terrorist attacks of September 11, 2001.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Outcome: </a:t>
            </a:r>
            <a:r>
              <a:rPr lang="en-US" sz="1200" dirty="0">
                <a:effectLst/>
                <a:latin typeface="Calibri" panose="020F0502020204030204" pitchFamily="34" charset="0"/>
                <a:ea typeface="Calibri" panose="020F0502020204030204" pitchFamily="34" charset="0"/>
                <a:cs typeface="Calibri" panose="020F0502020204030204" pitchFamily="34" charset="0"/>
              </a:rPr>
              <a:t>The San Francisco Housing Authority was ordered to pay $200,000 to compensate victims of discrimination and required to modify its civil rights policy to ensure prompt action in response to complaints, to establish a civil rights complaint hotline with a language translation service, to train its employees to identify and respond to civil rights complaints, and to submit to monitoring by the Department of Justice and the Department of Housing and Urban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Discussion Questions</a:t>
            </a:r>
            <a:endParaRPr lang="en-US" sz="12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If so, what happened and how did you react?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would you educate the public about housing discrimination against religion?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How can more accepted faiths help to educate the public about housing discrimination against religion, especially for the religions that face the most discrimination?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What could be done to more strictly enforce the Fair Housing Act in Houston?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8048091"/>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4DC029A-48B9-A548-824E-53143B698B58}"/>
              </a:ext>
            </a:extLst>
          </p:cNvPr>
          <p:cNvSpPr>
            <a:spLocks noGrp="1"/>
          </p:cNvSpPr>
          <p:nvPr>
            <p:ph type="sldNum" sz="quarter" idx="4"/>
          </p:nvPr>
        </p:nvSpPr>
        <p:spPr>
          <a:xfrm>
            <a:off x="8610600" y="6489700"/>
            <a:ext cx="533400" cy="215900"/>
          </a:xfrm>
        </p:spPr>
        <p:txBody>
          <a:bodyPr/>
          <a:lstStyle/>
          <a:p>
            <a:pPr defTabSz="914378">
              <a:defRPr/>
            </a:pPr>
            <a:fld id="{9D6043F1-8C65-E544-A114-4FBD0711F667}" type="slidenum">
              <a:rPr lang="en-US">
                <a:solidFill>
                  <a:srgbClr val="2F2F2F"/>
                </a:solidFill>
                <a:latin typeface="Times New Roman"/>
              </a:rPr>
              <a:pPr defTabSz="914378">
                <a:defRPr/>
              </a:pPr>
              <a:t>91</a:t>
            </a:fld>
            <a:endParaRPr lang="en-US">
              <a:solidFill>
                <a:srgbClr val="2F2F2F"/>
              </a:solidFill>
              <a:latin typeface="Times New Roman"/>
            </a:endParaRPr>
          </a:p>
        </p:txBody>
      </p:sp>
      <p:sp>
        <p:nvSpPr>
          <p:cNvPr id="10" name="Persegi Panjang 19">
            <a:extLst>
              <a:ext uri="{FF2B5EF4-FFF2-40B4-BE49-F238E27FC236}">
                <a16:creationId xmlns:a16="http://schemas.microsoft.com/office/drawing/2014/main" id="{B4CCF38F-D2DF-46AA-ADED-61152955C4A9}"/>
              </a:ext>
            </a:extLst>
          </p:cNvPr>
          <p:cNvSpPr/>
          <p:nvPr/>
        </p:nvSpPr>
        <p:spPr>
          <a:xfrm>
            <a:off x="0" y="-2"/>
            <a:ext cx="225189" cy="5143502"/>
          </a:xfrm>
          <a:prstGeom prst="rect">
            <a:avLst/>
          </a:prstGeom>
          <a:gradFill>
            <a:gsLst>
              <a:gs pos="0">
                <a:srgbClr val="2E70B9"/>
              </a:gs>
              <a:gs pos="100000">
                <a:srgbClr val="A23FC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a:solidFill>
                <a:srgbClr val="FFFFFF"/>
              </a:solidFill>
              <a:latin typeface="Times New Roman"/>
            </a:endParaRPr>
          </a:p>
        </p:txBody>
      </p:sp>
      <p:sp>
        <p:nvSpPr>
          <p:cNvPr id="12" name="TextBox 11">
            <a:extLst>
              <a:ext uri="{FF2B5EF4-FFF2-40B4-BE49-F238E27FC236}">
                <a16:creationId xmlns:a16="http://schemas.microsoft.com/office/drawing/2014/main" id="{ABCF6641-FAED-4876-830C-7B5C9E83666D}"/>
              </a:ext>
            </a:extLst>
          </p:cNvPr>
          <p:cNvSpPr txBox="1"/>
          <p:nvPr/>
        </p:nvSpPr>
        <p:spPr>
          <a:xfrm>
            <a:off x="116827" y="0"/>
            <a:ext cx="8760473" cy="5271443"/>
          </a:xfrm>
          <a:prstGeom prst="rect">
            <a:avLst/>
          </a:prstGeom>
          <a:noFill/>
        </p:spPr>
        <p:txBody>
          <a:bodyPr wrap="square">
            <a:spAutoFit/>
          </a:bodyPr>
          <a:lstStyle/>
          <a:p>
            <a:pPr marL="457200" marR="0">
              <a:lnSpc>
                <a:spcPct val="107000"/>
              </a:lnSpc>
              <a:spcBef>
                <a:spcPts val="200"/>
              </a:spcBef>
              <a:spcAft>
                <a:spcPts val="0"/>
              </a:spcAft>
            </a:pPr>
            <a:r>
              <a:rPr lang="en-US" b="1" dirty="0">
                <a:solidFill>
                  <a:srgbClr val="009FDA"/>
                </a:solidFill>
                <a:effectLst/>
                <a:latin typeface="Calibri" panose="020F0502020204030204" pitchFamily="34" charset="0"/>
                <a:ea typeface="Times New Roman" panose="02020603050405020304" pitchFamily="18" charset="0"/>
                <a:cs typeface="Times New Roman" panose="02020603050405020304" pitchFamily="18" charset="0"/>
              </a:rPr>
              <a:t>Breaking Down Barriers: Sex</a:t>
            </a:r>
          </a:p>
          <a:p>
            <a:pPr marL="457200" marR="0">
              <a:lnSpc>
                <a:spcPct val="107000"/>
              </a:lnSpc>
              <a:spcBef>
                <a:spcPts val="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Fair Housing Facts</a:t>
            </a:r>
            <a:endParaRPr lang="en-US" sz="11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In recent years, the Department of Justice has increased the focus on sexual harassment in housing. Women, particularly who are poor and with limited housing options, often have little recourse but to tolerate the humiliation and degradation of sexual harassment or risk having their families and themselves removed from their homes.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According to the National Fair Housing Alliance’s (NFHA) </a:t>
            </a:r>
            <a:r>
              <a:rPr lang="en-US" sz="1100" i="1" dirty="0">
                <a:effectLst/>
                <a:latin typeface="Calibri" panose="020F0502020204030204" pitchFamily="34" charset="0"/>
                <a:ea typeface="Calibri" panose="020F0502020204030204" pitchFamily="34" charset="0"/>
                <a:cs typeface="Calibri" panose="020F0502020204030204" pitchFamily="34" charset="0"/>
              </a:rPr>
              <a:t>2018 Fair Housing Trends Report</a:t>
            </a:r>
            <a:r>
              <a:rPr lang="en-US" sz="1100" dirty="0">
                <a:effectLst/>
                <a:latin typeface="Calibri" panose="020F0502020204030204" pitchFamily="34" charset="0"/>
                <a:ea typeface="Calibri" panose="020F0502020204030204" pitchFamily="34" charset="0"/>
                <a:cs typeface="Calibri" panose="020F0502020204030204" pitchFamily="34" charset="0"/>
              </a:rPr>
              <a:t>, sex is the fifth most frequent basis of discrimination in the U.S. with 6.7% of all fair housing discrimination cases in 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Recent Case: United States v. Bruno</a:t>
            </a:r>
            <a:endParaRPr lang="en-US" sz="11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Complaint: </a:t>
            </a:r>
            <a:r>
              <a:rPr lang="en-US" sz="1100" dirty="0">
                <a:effectLst/>
                <a:latin typeface="Calibri" panose="020F0502020204030204" pitchFamily="34" charset="0"/>
                <a:ea typeface="Calibri" panose="020F0502020204030204" pitchFamily="34" charset="0"/>
                <a:cs typeface="Calibri" panose="020F0502020204030204" pitchFamily="34" charset="0"/>
              </a:rPr>
              <a:t>Richard Bruno, co-owner/agent/property manager, was alleged to have engaged in a pattern or practice of quid pro quo sexually harassment of current and prospective female tenants and their minor children at several properties in and around New London, Connecticut from 2011 until 2016. Bruno often retaliated against the tenants by denying rental benefits, entering units without permission, threatening to evict tenants, or evicting these tenants.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Outcome:</a:t>
            </a:r>
            <a:r>
              <a:rPr lang="en-US" sz="1100" dirty="0">
                <a:effectLst/>
                <a:latin typeface="Calibri" panose="020F0502020204030204" pitchFamily="34" charset="0"/>
                <a:ea typeface="Calibri" panose="020F0502020204030204" pitchFamily="34" charset="0"/>
                <a:cs typeface="Calibri" panose="020F0502020204030204" pitchFamily="34" charset="0"/>
              </a:rPr>
              <a:t> Bruno pleaded guilty and was sentenced on September 28, 2017 to 16 years in federal prison for producing child pornography in one of the properties he managed. He is currently incarcerated.</a:t>
            </a: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b="1" dirty="0">
                <a:solidFill>
                  <a:srgbClr val="1787BF"/>
                </a:solidFill>
                <a:effectLst/>
                <a:latin typeface="Calibri" panose="020F0502020204030204" pitchFamily="34" charset="0"/>
                <a:ea typeface="Times New Roman" panose="02020603050405020304" pitchFamily="18" charset="0"/>
                <a:cs typeface="Times New Roman" panose="02020603050405020304" pitchFamily="18" charset="0"/>
              </a:rPr>
              <a:t>Discussion Questions</a:t>
            </a:r>
            <a:endParaRPr lang="en-US" sz="1100" b="1" dirty="0">
              <a:solidFill>
                <a:srgbClr val="1787B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Have you or anyone you know experienced housing discrimination?  If so, what happened and how did you react?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How would you encourage tenants experiencing harassment by their landlord or other rental property staff to report acts of housing discrimination?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Although many states and cities can prohibit housing discrimination based on additional characteristics, like sexual orientation and gender identity, neither the State of Texas nor the City of Houston recognizes any additional protected classes. Are there additional protections needed in Houston?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What can be done to include additional protected classes, such as sexual orientation and gender identity, as protected classes in Houston?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9405272"/>
      </p:ext>
    </p:extLst>
  </p:cSld>
  <p:clrMapOvr>
    <a:masterClrMapping/>
  </p:clrMapOvr>
  <mc:AlternateContent xmlns:mc="http://schemas.openxmlformats.org/markup-compatibility/2006" xmlns:p14="http://schemas.microsoft.com/office/powerpoint/2010/main">
    <mc:Choice Requires="p14">
      <p:transition spd="slow" p14:dur="2000" advClick="0" advTm="66230"/>
    </mc:Choice>
    <mc:Fallback xmlns="">
      <p:transition spd="slow" advClick="0" advTm="6623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5"/>
  <p:tag name="PRRESPONSE5" val="0"/>
  <p:tag name="PRRESPONSE9" val="0"/>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False"/>
  <p:tag name="FIBDISPLAYKEYWORDS" val="True"/>
  <p:tag name="PRRESPONSE6" val="0"/>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3"/>
  <p:tag name="PRRESPONSE8" val="0"/>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0"/>
  <p:tag name="TPVERSION" val="2008"/>
  <p:tag name="RESPTABLESTYLE" val="-1"/>
  <p:tag name="RACERSMAXDISPLAYED" val="5"/>
  <p:tag name="DEFAULTNUMTEAMS" val="5"/>
  <p:tag name="GRIDSIZE" val="{Width=800, Height=600}"/>
  <p:tag name="REALTIMEBACKUP" val="False"/>
  <p:tag name="PRRESPONSE3" val="1"/>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0"/>
  <p:tag name="CHARTLABELS" val="1"/>
  <p:tag name="RACEANIMATIONSPEED" val="3"/>
  <p:tag name="NUMRESPONSES" val="1"/>
  <p:tag name="CUSTOMCELLBACKCOLOR4" val="-8355712"/>
  <p:tag name="PRRESPONSE7" val="0"/>
  <p:tag name="FIBINCLUDEOTHER" val="True"/>
  <p:tag name="DELIMITERS" val="3.1"/>
  <p:tag name="LUIDIAENABLED" val="False"/>
  <p:tag name="EXPANDSHOWBAR" val="True"/>
  <p:tag name="TASKPANEKEY" val="d2eeb6d1-4dd4-4b96-8fd9-16b3658ebb18"/>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10.xml><?xml version="1.0" encoding="utf-8"?>
<a:theme xmlns:a="http://schemas.openxmlformats.org/drawingml/2006/main" name="Standard-Slide-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11.xml><?xml version="1.0" encoding="utf-8"?>
<a:theme xmlns:a="http://schemas.openxmlformats.org/drawingml/2006/main" name="2_Standard-Slide-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ir Housing Addition klj" id="{9F8801F8-1ECC-4606-AEAB-44E0AF5A189D}" vid="{B1A12173-182F-4759-A9F4-C427C04CB7B2}"/>
    </a:ext>
  </a:extLst>
</a:theme>
</file>

<file path=ppt/theme/theme12.xml><?xml version="1.0" encoding="utf-8"?>
<a:theme xmlns:a="http://schemas.openxmlformats.org/drawingml/2006/main" name="1_Standard-Slide-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pen House Presentation" id="{B7422551-22A1-47AB-99AA-44E396A4CC71}" vid="{6525E847-5884-4706-BF21-7552EC420757}"/>
    </a:ext>
  </a:extLst>
</a:theme>
</file>

<file path=ppt/theme/theme13.xml><?xml version="1.0" encoding="utf-8"?>
<a:theme xmlns:a="http://schemas.openxmlformats.org/drawingml/2006/main" name="4_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14.xml><?xml version="1.0" encoding="utf-8"?>
<a:theme xmlns:a="http://schemas.openxmlformats.org/drawingml/2006/main" name="5_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15.xml><?xml version="1.0" encoding="utf-8"?>
<a:theme xmlns:a="http://schemas.openxmlformats.org/drawingml/2006/main" name="6_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1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ppt/theme/theme3.xml><?xml version="1.0" encoding="utf-8"?>
<a:theme xmlns:a="http://schemas.openxmlformats.org/drawingml/2006/main" name="1_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4.xml><?xml version="1.0" encoding="utf-8"?>
<a:theme xmlns:a="http://schemas.openxmlformats.org/drawingml/2006/main" name="Closing 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5.xml><?xml version="1.0" encoding="utf-8"?>
<a:theme xmlns:a="http://schemas.openxmlformats.org/drawingml/2006/main" name="Cover-Left-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6.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8.xml><?xml version="1.0" encoding="utf-8"?>
<a:theme xmlns:a="http://schemas.openxmlformats.org/drawingml/2006/main" name="2_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9.xml><?xml version="1.0" encoding="utf-8"?>
<a:theme xmlns:a="http://schemas.openxmlformats.org/drawingml/2006/main" name="Blue-Divider-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12" ma:contentTypeDescription="Create a new document." ma:contentTypeScope="" ma:versionID="3aac298f23157e1a3b50e170b77f0cee">
  <xsd:schema xmlns:xsd="http://www.w3.org/2001/XMLSchema" xmlns:xs="http://www.w3.org/2001/XMLSchema" xmlns:p="http://schemas.microsoft.com/office/2006/metadata/properties" xmlns:ns3="ccca1bdb-2158-4fe3-bc61-09099838b974" xmlns:ns4="a0bac8b6-cc5b-4e54-a5bc-1e67476aa7bf" targetNamespace="http://schemas.microsoft.com/office/2006/metadata/properties" ma:root="true" ma:fieldsID="61424433cb90e09eff1794db582da681" ns3:_="" ns4:_="">
    <xsd:import namespace="ccca1bdb-2158-4fe3-bc61-09099838b974"/>
    <xsd:import namespace="a0bac8b6-cc5b-4e54-a5bc-1e67476aa7b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5C0AAC-F109-4A59-9318-9BFF3CE16C76}">
  <ds:schemaRefs>
    <ds:schemaRef ds:uri="a0bac8b6-cc5b-4e54-a5bc-1e67476aa7bf"/>
    <ds:schemaRef ds:uri="ccca1bdb-2158-4fe3-bc61-09099838b9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2F81CA-6D8D-4AEE-8DF1-95F34BE968DD}">
  <ds:schemaRefs>
    <ds:schemaRef ds:uri="http://schemas.microsoft.com/sharepoint/v3/contenttype/forms"/>
  </ds:schemaRefs>
</ds:datastoreItem>
</file>

<file path=customXml/itemProps3.xml><?xml version="1.0" encoding="utf-8"?>
<ds:datastoreItem xmlns:ds="http://schemas.openxmlformats.org/officeDocument/2006/customXml" ds:itemID="{9BEA9AF2-FAC3-46BE-9B7B-ECF27FCB535A}">
  <ds:schemaRefs>
    <ds:schemaRef ds:uri="a0bac8b6-cc5b-4e54-a5bc-1e67476aa7bf"/>
    <ds:schemaRef ds:uri="ccca1bdb-2158-4fe3-bc61-09099838b9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Standard-Slide-HCD</Template>
  <TotalTime>6655</TotalTime>
  <Words>11303</Words>
  <Application>Microsoft Office PowerPoint</Application>
  <PresentationFormat>On-screen Show (16:9)</PresentationFormat>
  <Paragraphs>1038</Paragraphs>
  <Slides>91</Slides>
  <Notes>91</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91</vt:i4>
      </vt:variant>
    </vt:vector>
  </HeadingPairs>
  <TitlesOfParts>
    <vt:vector size="115" baseType="lpstr">
      <vt:lpstr>Arial</vt:lpstr>
      <vt:lpstr>Arial Black</vt:lpstr>
      <vt:lpstr>Calibri</vt:lpstr>
      <vt:lpstr>Calibri Light</vt:lpstr>
      <vt:lpstr>Helvetica</vt:lpstr>
      <vt:lpstr>Roboto</vt:lpstr>
      <vt:lpstr>Symbol</vt:lpstr>
      <vt:lpstr>Times New Roman</vt:lpstr>
      <vt:lpstr>Cover-HCDD</vt:lpstr>
      <vt:lpstr>Divider-HCDD</vt:lpstr>
      <vt:lpstr>1_Standard-Slide-HCDD</vt:lpstr>
      <vt:lpstr>Closing HCDD</vt:lpstr>
      <vt:lpstr>Cover-Left-HCD</vt:lpstr>
      <vt:lpstr>Tema Office</vt:lpstr>
      <vt:lpstr>Standard-Slide-HCDD</vt:lpstr>
      <vt:lpstr>2_Standard-Slide-HCDD</vt:lpstr>
      <vt:lpstr>Blue-Divider-HCD</vt:lpstr>
      <vt:lpstr>Standard-Slide-HCD</vt:lpstr>
      <vt:lpstr>2_Standard-Slide-HCD</vt:lpstr>
      <vt:lpstr>1_Standard-Slide-HCD</vt:lpstr>
      <vt:lpstr>4_Standard-Slide-HCDD</vt:lpstr>
      <vt:lpstr>5_Standard-Slide-HCDD</vt:lpstr>
      <vt:lpstr>6_Standard-Slide-HCDD</vt:lpstr>
      <vt:lpstr>Custom Design</vt:lpstr>
      <vt:lpstr>Fair Housing Ambassador  Resource Guide</vt:lpstr>
      <vt:lpstr>PowerPoint Presentation</vt:lpstr>
      <vt:lpstr>PowerPoint Presentation</vt:lpstr>
      <vt:lpstr>Introduction</vt:lpstr>
      <vt:lpstr>How to Use This Document</vt:lpstr>
      <vt:lpstr>PowerPoint Presentation</vt:lpstr>
      <vt:lpstr>What is Housing Discrimination?</vt:lpstr>
      <vt:lpstr>What Are My Rights?</vt:lpstr>
      <vt:lpstr>How to File a Housing Discrimination Complaint</vt:lpstr>
      <vt:lpstr>Greater Houston Fair Housing Center</vt:lpstr>
      <vt:lpstr>Texas Workforce Commission, Civil Rights Division</vt:lpstr>
      <vt:lpstr>U.S. Department of Housing and Urban Development (HUD)</vt:lpstr>
      <vt:lpstr>PowerPoint Presentation</vt:lpstr>
      <vt:lpstr>Fair Housing Marketing Outreach Materials</vt:lpstr>
      <vt:lpstr>Fair Housing Marketing Outreach Materials</vt:lpstr>
      <vt:lpstr>Fair Housing Marketing Outreach Materials</vt:lpstr>
      <vt:lpstr>PowerPoint Presentation</vt:lpstr>
      <vt:lpstr>Fair Housing Advertising Word and Phrase List  Link: https://ranww.org/documents/resources/fairhousingterms.sflb.pdf </vt:lpstr>
      <vt:lpstr>PowerPoint Presentation</vt:lpstr>
      <vt:lpstr>Houston Fair Housing Maps</vt:lpstr>
      <vt:lpstr>Houston Fair Housing Maps</vt:lpstr>
      <vt:lpstr>Houston Fair Housing Maps</vt:lpstr>
      <vt:lpstr>Houston Fair Housing Maps</vt:lpstr>
      <vt:lpstr>Houston Fair Housing Maps</vt:lpstr>
      <vt:lpstr>PowerPoint Presentation</vt:lpstr>
      <vt:lpstr>Evictions in Texas Flowchart</vt:lpstr>
      <vt:lpstr>What if I Get Evicted?</vt:lpstr>
      <vt:lpstr>What if I Get Evicted?</vt:lpstr>
      <vt:lpstr>What if I Get Evicted?</vt:lpstr>
      <vt:lpstr>What if I Get Evicted?</vt:lpstr>
      <vt:lpstr>PowerPoint Presentation</vt:lpstr>
      <vt:lpstr>The Fair Housing Act</vt:lpstr>
      <vt:lpstr>Fair Housing Laws</vt:lpstr>
      <vt:lpstr>Fair Housing Laws</vt:lpstr>
      <vt:lpstr>Fair Housing Laws</vt:lpstr>
      <vt:lpstr>Fair Housing Laws</vt:lpstr>
      <vt:lpstr>Fair Housing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Protected Classes</vt:lpstr>
      <vt:lpstr>Protected Class: Race</vt:lpstr>
      <vt:lpstr>Protected Class: Color</vt:lpstr>
      <vt:lpstr>Protected Class: National Origin</vt:lpstr>
      <vt:lpstr>Protected Class: Familial Status</vt:lpstr>
      <vt:lpstr>Protected Class: Religion</vt:lpstr>
      <vt:lpstr>Protected Class: Sex</vt:lpstr>
      <vt:lpstr>Protected Class: Disability</vt:lpstr>
      <vt:lpstr>What is Not Protected? </vt:lpstr>
      <vt:lpstr>PowerPoint Presentation</vt:lpstr>
      <vt:lpstr>PowerPoint Presentation</vt:lpstr>
      <vt:lpstr>Overt Discrimination</vt:lpstr>
      <vt:lpstr>Unequal Treatment</vt:lpstr>
      <vt:lpstr>Disparate Impact</vt:lpstr>
      <vt:lpstr>PowerPoint Presentation</vt:lpstr>
      <vt:lpstr>Fair Housing Complaints</vt:lpstr>
      <vt:lpstr>Fair Housing Complaints</vt:lpstr>
      <vt:lpstr>Renter Households in Houston</vt:lpstr>
      <vt:lpstr>Who is Renting in the City of Houston?</vt:lpstr>
      <vt:lpstr>Fair Housing &amp; Evictions</vt:lpstr>
      <vt:lpstr>Disparate Impact</vt:lpstr>
      <vt:lpstr>PowerPoint Presentation</vt:lpstr>
      <vt:lpstr>Tenant-Landlord Relations</vt:lpstr>
      <vt:lpstr>Rent Readiness</vt:lpstr>
      <vt:lpstr>Tenant Responsibilities</vt:lpstr>
      <vt:lpstr>Breaking Your Lease</vt:lpstr>
      <vt:lpstr>Deposit &amp; Damages</vt:lpstr>
      <vt:lpstr>Landlord Responsibilities</vt:lpstr>
      <vt:lpstr>Reasonable Accommodations and Modifications</vt:lpstr>
      <vt:lpstr>Constructive Eviction</vt:lpstr>
      <vt:lpstr>Eviction</vt:lpstr>
      <vt:lpstr>Eviction</vt:lpstr>
      <vt:lpstr>Forcible Entry &amp; Detainer Evictions</vt:lpstr>
      <vt:lpstr>PowerPoint Presentation</vt:lpstr>
      <vt:lpstr>PowerPoint Presentation</vt:lpstr>
      <vt:lpstr>Exercise: Breaking Down Barriers</vt:lpstr>
      <vt:lpstr>Exercise: Breaking Down Barriers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sample one</dc:title>
  <dc:creator>Salazar, Ana - HCD</dc:creator>
  <cp:lastModifiedBy>Rowe, Megan - HCD</cp:lastModifiedBy>
  <cp:revision>74</cp:revision>
  <cp:lastPrinted>2021-09-16T14:16:27Z</cp:lastPrinted>
  <dcterms:created xsi:type="dcterms:W3CDTF">2019-06-12T14:20:47Z</dcterms:created>
  <dcterms:modified xsi:type="dcterms:W3CDTF">2021-12-07T12:00:10Z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