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710FA7D-145F-4E5E-B038-0CDA1AF1CF3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8E25B8-1464-4160-B9E6-1DA2538F1B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A7D-145F-4E5E-B038-0CDA1AF1CF3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25B8-1464-4160-B9E6-1DA2538F1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710FA7D-145F-4E5E-B038-0CDA1AF1CF3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28E25B8-1464-4160-B9E6-1DA2538F1B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A7D-145F-4E5E-B038-0CDA1AF1CF3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8E25B8-1464-4160-B9E6-1DA2538F1B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A7D-145F-4E5E-B038-0CDA1AF1CF3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28E25B8-1464-4160-B9E6-1DA2538F1B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710FA7D-145F-4E5E-B038-0CDA1AF1CF3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8E25B8-1464-4160-B9E6-1DA2538F1B2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710FA7D-145F-4E5E-B038-0CDA1AF1CF3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8E25B8-1464-4160-B9E6-1DA2538F1B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A7D-145F-4E5E-B038-0CDA1AF1CF3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8E25B8-1464-4160-B9E6-1DA2538F1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A7D-145F-4E5E-B038-0CDA1AF1CF3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8E25B8-1464-4160-B9E6-1DA2538F1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A7D-145F-4E5E-B038-0CDA1AF1CF3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8E25B8-1464-4160-B9E6-1DA2538F1B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710FA7D-145F-4E5E-B038-0CDA1AF1CF3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28E25B8-1464-4160-B9E6-1DA2538F1B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10FA7D-145F-4E5E-B038-0CDA1AF1CF3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8E25B8-1464-4160-B9E6-1DA2538F1B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hpd.autodealers@houstonpolic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038600"/>
            <a:ext cx="68580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Proposed changes to Chapter 1 and 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Houston Police Department</a:t>
            </a:r>
          </a:p>
          <a:p>
            <a:r>
              <a:rPr lang="en-US" dirty="0" smtClean="0"/>
              <a:t>Auto Dealers Detail </a:t>
            </a:r>
          </a:p>
          <a:p>
            <a:r>
              <a:rPr lang="en-US" dirty="0" smtClean="0"/>
              <a:t>March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4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8-134 Issuance; denial;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Added language to include wrecker driver trainee</a:t>
            </a:r>
          </a:p>
          <a:p>
            <a:r>
              <a:rPr lang="en-US" dirty="0" smtClean="0"/>
              <a:t>Added language to include Texas Occupations Code section 53.021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9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8-135 Standards for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Added language to include wrecker driver trainee</a:t>
            </a:r>
          </a:p>
          <a:p>
            <a:r>
              <a:rPr lang="en-US" dirty="0" smtClean="0"/>
              <a:t>No substantive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8-137 Revocation, suspension and refusal to renew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Added language to include wrecker driver trainee</a:t>
            </a:r>
          </a:p>
          <a:p>
            <a:r>
              <a:rPr lang="en-US" dirty="0" smtClean="0"/>
              <a:t>No substantive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9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1-9 Procedures for denial, suspension, or revocation of licenses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Clarified language to include </a:t>
            </a:r>
            <a:r>
              <a:rPr lang="en-US" i="1" dirty="0" smtClean="0"/>
              <a:t>deferred adjudication</a:t>
            </a:r>
            <a:r>
              <a:rPr lang="en-US" dirty="0" smtClean="0"/>
              <a:t> as part of the </a:t>
            </a:r>
            <a:r>
              <a:rPr lang="en-US" dirty="0"/>
              <a:t>criminal history </a:t>
            </a:r>
            <a:r>
              <a:rPr lang="en-US" dirty="0" smtClean="0"/>
              <a:t>review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0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1-10 Same-Specific permits and licenses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Updated language to mirror section 53.021 of the Occupations Code</a:t>
            </a:r>
          </a:p>
          <a:p>
            <a:r>
              <a:rPr lang="en-US" dirty="0" smtClean="0"/>
              <a:t>For Salesman licenses, added sexual offenses to the criminal history standards</a:t>
            </a:r>
          </a:p>
          <a:p>
            <a:pPr lvl="1"/>
            <a:r>
              <a:rPr lang="en-US" dirty="0" smtClean="0"/>
              <a:t>Contact with public (similar to auto wreckers)</a:t>
            </a:r>
          </a:p>
          <a:p>
            <a:pPr lvl="1"/>
            <a:r>
              <a:rPr lang="en-US" dirty="0" smtClean="0"/>
              <a:t>At least four (4) cases involving juveniles since 2011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627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Contact the Auto Dealers Detail at 832-394-4800 or </a:t>
            </a:r>
            <a:r>
              <a:rPr lang="en-US" dirty="0" smtClean="0">
                <a:hlinkClick r:id="rId2"/>
              </a:rPr>
              <a:t>hpd.autodealers@houstonpolice.org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1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8-16 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Proposed change would remove convenience stores from the requirement to obtain a Retail Supply Dealer license</a:t>
            </a:r>
          </a:p>
          <a:p>
            <a:r>
              <a:rPr lang="en-US" dirty="0" smtClean="0"/>
              <a:t>Convenience store is defined in Sec. 28-401(less than 10,000 square feet of retail floor space)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4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8-101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Establish a definition for </a:t>
            </a:r>
            <a:r>
              <a:rPr lang="en-US" i="1" dirty="0" smtClean="0"/>
              <a:t>wrecker driver trainee </a:t>
            </a:r>
          </a:p>
          <a:p>
            <a:r>
              <a:rPr lang="en-US" dirty="0" smtClean="0"/>
              <a:t>Current ordinance does not allow for unlicensed passenger on police scenes</a:t>
            </a:r>
          </a:p>
          <a:p>
            <a:r>
              <a:rPr lang="en-US" dirty="0" smtClean="0"/>
              <a:t>Request from auto wrecker industry to aid in training of new </a:t>
            </a:r>
            <a:r>
              <a:rPr lang="en-US" dirty="0" smtClean="0"/>
              <a:t>hires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3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8-111 Auto Wrecker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substantive changes</a:t>
            </a:r>
          </a:p>
          <a:p>
            <a:r>
              <a:rPr lang="en-US" dirty="0" smtClean="0"/>
              <a:t>Clarified ordinance is related to </a:t>
            </a:r>
            <a:r>
              <a:rPr lang="en-US" dirty="0" err="1" smtClean="0"/>
              <a:t>nonconsent</a:t>
            </a:r>
            <a:r>
              <a:rPr lang="en-US" dirty="0" smtClean="0"/>
              <a:t> towing</a:t>
            </a:r>
          </a:p>
          <a:p>
            <a:r>
              <a:rPr lang="en-US" dirty="0" smtClean="0"/>
              <a:t>Cleaned up terms of </a:t>
            </a:r>
            <a:r>
              <a:rPr lang="en-US" i="1" dirty="0" smtClean="0"/>
              <a:t>tow operator</a:t>
            </a:r>
            <a:r>
              <a:rPr lang="en-US" dirty="0" smtClean="0"/>
              <a:t> and </a:t>
            </a:r>
            <a:r>
              <a:rPr lang="en-US" i="1" dirty="0" smtClean="0"/>
              <a:t>auto wrecker</a:t>
            </a:r>
            <a:r>
              <a:rPr lang="en-US" dirty="0" smtClean="0"/>
              <a:t> for consistency</a:t>
            </a:r>
          </a:p>
          <a:p>
            <a:r>
              <a:rPr lang="en-US" dirty="0" smtClean="0"/>
              <a:t>Medallion (proof of registration) must be displayed on the truck</a:t>
            </a:r>
          </a:p>
          <a:p>
            <a:r>
              <a:rPr lang="en-US" dirty="0" smtClean="0"/>
              <a:t>Moved most of the equipment requirements to 8-126 (PATSA)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8-117 </a:t>
            </a:r>
            <a:r>
              <a:rPr lang="en-US" dirty="0" err="1" smtClean="0"/>
              <a:t>Nonconsent</a:t>
            </a:r>
            <a:r>
              <a:rPr lang="en-US" dirty="0" smtClean="0"/>
              <a:t> tow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substantive changes</a:t>
            </a:r>
          </a:p>
          <a:p>
            <a:r>
              <a:rPr lang="en-US" dirty="0" smtClean="0"/>
              <a:t>Replaced </a:t>
            </a:r>
            <a:r>
              <a:rPr lang="en-US" i="1" dirty="0" smtClean="0"/>
              <a:t>tow truck</a:t>
            </a:r>
            <a:r>
              <a:rPr lang="en-US" dirty="0" smtClean="0"/>
              <a:t> with </a:t>
            </a:r>
            <a:r>
              <a:rPr lang="en-US" i="1" dirty="0" smtClean="0"/>
              <a:t>auto wrecker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306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8-126 PATSA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Moved equipment requirements from 8-111 to 8-126.  Equipment requirements pertain to auto wreckers responding to police scenes, not private property scenes</a:t>
            </a:r>
          </a:p>
          <a:p>
            <a:r>
              <a:rPr lang="en-US" dirty="0" smtClean="0"/>
              <a:t>Added provision for wrecker driver trainee to provide assistance to wrecker </a:t>
            </a:r>
            <a:r>
              <a:rPr lang="en-US" dirty="0" smtClean="0"/>
              <a:t>driver </a:t>
            </a:r>
            <a:endParaRPr lang="en-US" dirty="0" smtClean="0"/>
          </a:p>
          <a:p>
            <a:r>
              <a:rPr lang="en-US" dirty="0" smtClean="0"/>
              <a:t>Trainee may not drive a wrecker on a public roadway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8-131Wrecker driver and trainee – license required, 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Provides requirements for wrecker driver trainee license</a:t>
            </a:r>
          </a:p>
          <a:p>
            <a:pPr lvl="1"/>
            <a:r>
              <a:rPr lang="en-US" dirty="0" smtClean="0"/>
              <a:t>At least 18 years old</a:t>
            </a:r>
          </a:p>
          <a:p>
            <a:pPr lvl="1"/>
            <a:r>
              <a:rPr lang="en-US" dirty="0" smtClean="0"/>
              <a:t>Valid driver’s license and tow operator’s license (State)</a:t>
            </a:r>
          </a:p>
          <a:p>
            <a:pPr lvl="1"/>
            <a:r>
              <a:rPr lang="en-US" dirty="0" smtClean="0"/>
              <a:t>Meet 1-10 criminal history standards</a:t>
            </a:r>
          </a:p>
          <a:p>
            <a:pPr lvl="1"/>
            <a:r>
              <a:rPr lang="en-US" dirty="0" smtClean="0"/>
              <a:t>No outstanding warrants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8-132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Provides application procedure for wrecker driver trainee</a:t>
            </a:r>
          </a:p>
          <a:p>
            <a:r>
              <a:rPr lang="en-US" dirty="0" smtClean="0"/>
              <a:t>Trainee licenses are valid for 60 days</a:t>
            </a:r>
          </a:p>
          <a:p>
            <a:r>
              <a:rPr lang="en-US" dirty="0" smtClean="0"/>
              <a:t>Removes drug screen requirement for PATSA </a:t>
            </a:r>
            <a:r>
              <a:rPr lang="en-US" u="sng" dirty="0" smtClean="0"/>
              <a:t>renewals</a:t>
            </a:r>
          </a:p>
          <a:p>
            <a:pPr lvl="1"/>
            <a:r>
              <a:rPr lang="en-US" dirty="0" smtClean="0"/>
              <a:t>Initial drug screening still required</a:t>
            </a:r>
          </a:p>
          <a:p>
            <a:pPr lvl="1"/>
            <a:r>
              <a:rPr lang="en-US" dirty="0" smtClean="0"/>
              <a:t>Subject to Mayor’s Policy on Drug Detection and Deterrence (E.O. 1-31) – random screening</a:t>
            </a:r>
          </a:p>
          <a:p>
            <a:pPr lvl="1"/>
            <a:r>
              <a:rPr lang="en-US" dirty="0" smtClean="0"/>
              <a:t>Subject to annual and random State testing (TDLR)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7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8-133 Application Fee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881079"/>
              </p:ext>
            </p:extLst>
          </p:nvPr>
        </p:nvGraphicFramePr>
        <p:xfrm>
          <a:off x="1524000" y="1752600"/>
          <a:ext cx="6276975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4" imgW="6276992" imgH="2428944" progId="Excel.Sheet.12">
                  <p:embed/>
                </p:oleObj>
              </mc:Choice>
              <mc:Fallback>
                <p:oleObj name="Worksheet" r:id="rId4" imgW="6276992" imgH="24289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1752600"/>
                        <a:ext cx="6276975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562728"/>
              </p:ext>
            </p:extLst>
          </p:nvPr>
        </p:nvGraphicFramePr>
        <p:xfrm>
          <a:off x="1524000" y="4419600"/>
          <a:ext cx="627697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7" imgW="6276992" imgH="1361992" progId="Excel.Sheet.12">
                  <p:embed/>
                </p:oleObj>
              </mc:Choice>
              <mc:Fallback>
                <p:oleObj name="Worksheet" r:id="rId7" imgW="6276992" imgH="136199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0" y="4419600"/>
                        <a:ext cx="6276975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828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1025</TotalTime>
  <Words>425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Median</vt:lpstr>
      <vt:lpstr>Worksheet</vt:lpstr>
      <vt:lpstr>Proposed changes to Chapter 1 and Chapter 8</vt:lpstr>
      <vt:lpstr>8-16 Definitions</vt:lpstr>
      <vt:lpstr>8-101 Definitions</vt:lpstr>
      <vt:lpstr>8-111 Auto Wrecker Requirements</vt:lpstr>
      <vt:lpstr>8-117 Nonconsent tow regulations</vt:lpstr>
      <vt:lpstr>8-126 PATSA</vt:lpstr>
      <vt:lpstr>8-131Wrecker driver and trainee – license required, qualifications</vt:lpstr>
      <vt:lpstr>8-132 Application</vt:lpstr>
      <vt:lpstr>8-133 Application Fee</vt:lpstr>
      <vt:lpstr>8-134 Issuance; denial; hearing</vt:lpstr>
      <vt:lpstr>8-135 Standards for review</vt:lpstr>
      <vt:lpstr>8-137 Revocation, suspension and refusal to renew</vt:lpstr>
      <vt:lpstr>1-9 Procedures for denial, suspension, or revocation of licenses </vt:lpstr>
      <vt:lpstr>1-10 Same-Specific permits and licenses</vt:lpstr>
      <vt:lpstr>Questions?</vt:lpstr>
    </vt:vector>
  </TitlesOfParts>
  <Company>Houston Police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changes to Chapter 1 and Chapter 8</dc:title>
  <dc:creator>Hitzman, Dana</dc:creator>
  <cp:lastModifiedBy>Hitzman, Dana</cp:lastModifiedBy>
  <cp:revision>13</cp:revision>
  <dcterms:created xsi:type="dcterms:W3CDTF">2014-03-18T21:24:59Z</dcterms:created>
  <dcterms:modified xsi:type="dcterms:W3CDTF">2014-03-19T18:47:27Z</dcterms:modified>
</cp:coreProperties>
</file>