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57" r:id="rId2"/>
  </p:sldMasterIdLst>
  <p:notesMasterIdLst>
    <p:notesMasterId r:id="rId29"/>
  </p:notesMasterIdLst>
  <p:handoutMasterIdLst>
    <p:handoutMasterId r:id="rId30"/>
  </p:handoutMasterIdLst>
  <p:sldIdLst>
    <p:sldId id="2596" r:id="rId3"/>
    <p:sldId id="2616" r:id="rId4"/>
    <p:sldId id="2631" r:id="rId5"/>
    <p:sldId id="2565" r:id="rId6"/>
    <p:sldId id="2599" r:id="rId7"/>
    <p:sldId id="2617" r:id="rId8"/>
    <p:sldId id="2618" r:id="rId9"/>
    <p:sldId id="2619" r:id="rId10"/>
    <p:sldId id="2620" r:id="rId11"/>
    <p:sldId id="2609" r:id="rId12"/>
    <p:sldId id="2615" r:id="rId13"/>
    <p:sldId id="2604" r:id="rId14"/>
    <p:sldId id="2603" r:id="rId15"/>
    <p:sldId id="2608" r:id="rId16"/>
    <p:sldId id="2598" r:id="rId17"/>
    <p:sldId id="2600" r:id="rId18"/>
    <p:sldId id="2624" r:id="rId19"/>
    <p:sldId id="2625" r:id="rId20"/>
    <p:sldId id="2626" r:id="rId21"/>
    <p:sldId id="2627" r:id="rId22"/>
    <p:sldId id="2628" r:id="rId23"/>
    <p:sldId id="2623" r:id="rId24"/>
    <p:sldId id="2630" r:id="rId25"/>
    <p:sldId id="2613" r:id="rId26"/>
    <p:sldId id="2622" r:id="rId27"/>
    <p:sldId id="2584" r:id="rId2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83653E3-4AC3-40A7-A841-D52F5F3B9996}">
          <p14:sldIdLst>
            <p14:sldId id="2596"/>
            <p14:sldId id="2616"/>
            <p14:sldId id="2631"/>
            <p14:sldId id="2565"/>
            <p14:sldId id="2599"/>
            <p14:sldId id="2617"/>
            <p14:sldId id="2618"/>
            <p14:sldId id="2619"/>
            <p14:sldId id="2620"/>
            <p14:sldId id="2609"/>
            <p14:sldId id="2615"/>
            <p14:sldId id="2604"/>
            <p14:sldId id="2603"/>
            <p14:sldId id="2608"/>
            <p14:sldId id="2598"/>
            <p14:sldId id="2600"/>
            <p14:sldId id="2624"/>
            <p14:sldId id="2625"/>
            <p14:sldId id="2626"/>
            <p14:sldId id="2627"/>
            <p14:sldId id="2628"/>
            <p14:sldId id="2623"/>
            <p14:sldId id="2630"/>
            <p14:sldId id="2613"/>
            <p14:sldId id="2622"/>
            <p14:sldId id="2584"/>
          </p14:sldIdLst>
        </p14:section>
      </p14:sectionLst>
    </p:ex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7F2FE"/>
    <a:srgbClr val="01CDE9"/>
    <a:srgbClr val="035D85"/>
    <a:srgbClr val="AAD3D6"/>
    <a:srgbClr val="5DAAB0"/>
    <a:srgbClr val="3B7579"/>
    <a:srgbClr val="418287"/>
    <a:srgbClr val="DFE3E9"/>
    <a:srgbClr val="1F1F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E3BB3B-C85E-47F8-9E88-EB30434C6F0A}" v="70" dt="2024-09-10T21:31:57.306"/>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0" d="100"/>
          <a:sy n="60" d="100"/>
        </p:scale>
        <p:origin x="884" y="48"/>
      </p:cViewPr>
      <p:guideLst>
        <p:guide pos="3840"/>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vez, Gracie - MYR" userId="5cf28d8f-cc50-4c99-b4be-bdea74ed7cef" providerId="ADAL" clId="{24E3BB3B-C85E-47F8-9E88-EB30434C6F0A}"/>
    <pc:docChg chg="undo redo custSel addSld delSld modSld sldOrd addSection delSection modSection">
      <pc:chgData name="Chavez, Gracie - MYR" userId="5cf28d8f-cc50-4c99-b4be-bdea74ed7cef" providerId="ADAL" clId="{24E3BB3B-C85E-47F8-9E88-EB30434C6F0A}" dt="2024-09-10T22:06:03.249" v="5255" actId="255"/>
      <pc:docMkLst>
        <pc:docMk/>
      </pc:docMkLst>
      <pc:sldChg chg="modSp mod ord">
        <pc:chgData name="Chavez, Gracie - MYR" userId="5cf28d8f-cc50-4c99-b4be-bdea74ed7cef" providerId="ADAL" clId="{24E3BB3B-C85E-47F8-9E88-EB30434C6F0A}" dt="2024-09-10T17:17:36.203" v="4071" actId="20577"/>
        <pc:sldMkLst>
          <pc:docMk/>
          <pc:sldMk cId="429917605" sldId="2565"/>
        </pc:sldMkLst>
        <pc:spChg chg="mod">
          <ac:chgData name="Chavez, Gracie - MYR" userId="5cf28d8f-cc50-4c99-b4be-bdea74ed7cef" providerId="ADAL" clId="{24E3BB3B-C85E-47F8-9E88-EB30434C6F0A}" dt="2024-09-07T17:35:35.519" v="665" actId="1076"/>
          <ac:spMkLst>
            <pc:docMk/>
            <pc:sldMk cId="429917605" sldId="2565"/>
            <ac:spMk id="6" creationId="{1EA4DF70-D1A8-4565-BCE8-A23FE21121FD}"/>
          </ac:spMkLst>
        </pc:spChg>
        <pc:spChg chg="mod">
          <ac:chgData name="Chavez, Gracie - MYR" userId="5cf28d8f-cc50-4c99-b4be-bdea74ed7cef" providerId="ADAL" clId="{24E3BB3B-C85E-47F8-9E88-EB30434C6F0A}" dt="2024-09-10T17:17:36.203" v="4071" actId="20577"/>
          <ac:spMkLst>
            <pc:docMk/>
            <pc:sldMk cId="429917605" sldId="2565"/>
            <ac:spMk id="9" creationId="{0AC401AF-727A-4ECA-8883-A24A9CCB8B06}"/>
          </ac:spMkLst>
        </pc:spChg>
        <pc:spChg chg="mod">
          <ac:chgData name="Chavez, Gracie - MYR" userId="5cf28d8f-cc50-4c99-b4be-bdea74ed7cef" providerId="ADAL" clId="{24E3BB3B-C85E-47F8-9E88-EB30434C6F0A}" dt="2024-09-07T17:37:38.099" v="685" actId="20577"/>
          <ac:spMkLst>
            <pc:docMk/>
            <pc:sldMk cId="429917605" sldId="2565"/>
            <ac:spMk id="10" creationId="{577946A2-8DCE-4047-9CAE-38128B4BAF3B}"/>
          </ac:spMkLst>
        </pc:spChg>
      </pc:sldChg>
      <pc:sldChg chg="addSp delSp modSp mod">
        <pc:chgData name="Chavez, Gracie - MYR" userId="5cf28d8f-cc50-4c99-b4be-bdea74ed7cef" providerId="ADAL" clId="{24E3BB3B-C85E-47F8-9E88-EB30434C6F0A}" dt="2024-09-10T16:57:53.521" v="3904"/>
        <pc:sldMkLst>
          <pc:docMk/>
          <pc:sldMk cId="1415924349" sldId="2584"/>
        </pc:sldMkLst>
        <pc:spChg chg="mod">
          <ac:chgData name="Chavez, Gracie - MYR" userId="5cf28d8f-cc50-4c99-b4be-bdea74ed7cef" providerId="ADAL" clId="{24E3BB3B-C85E-47F8-9E88-EB30434C6F0A}" dt="2024-09-09T22:25:58.166" v="3861" actId="20577"/>
          <ac:spMkLst>
            <pc:docMk/>
            <pc:sldMk cId="1415924349" sldId="2584"/>
            <ac:spMk id="3" creationId="{00000000-0000-0000-0000-000000000000}"/>
          </ac:spMkLst>
        </pc:spChg>
        <pc:spChg chg="mod">
          <ac:chgData name="Chavez, Gracie - MYR" userId="5cf28d8f-cc50-4c99-b4be-bdea74ed7cef" providerId="ADAL" clId="{24E3BB3B-C85E-47F8-9E88-EB30434C6F0A}" dt="2024-08-30T19:25:11.909" v="137" actId="1076"/>
          <ac:spMkLst>
            <pc:docMk/>
            <pc:sldMk cId="1415924349" sldId="2584"/>
            <ac:spMk id="6" creationId="{A178F3F8-8D8B-49FE-9C91-7EAC53EE1E3B}"/>
          </ac:spMkLst>
        </pc:spChg>
        <pc:picChg chg="add del">
          <ac:chgData name="Chavez, Gracie - MYR" userId="5cf28d8f-cc50-4c99-b4be-bdea74ed7cef" providerId="ADAL" clId="{24E3BB3B-C85E-47F8-9E88-EB30434C6F0A}" dt="2024-09-10T16:57:53.521" v="3904"/>
          <ac:picMkLst>
            <pc:docMk/>
            <pc:sldMk cId="1415924349" sldId="2584"/>
            <ac:picMk id="2" creationId="{C1FB65E2-49D3-A839-8B68-6E8B596343F9}"/>
          </ac:picMkLst>
        </pc:picChg>
        <pc:picChg chg="mod">
          <ac:chgData name="Chavez, Gracie - MYR" userId="5cf28d8f-cc50-4c99-b4be-bdea74ed7cef" providerId="ADAL" clId="{24E3BB3B-C85E-47F8-9E88-EB30434C6F0A}" dt="2024-08-30T19:33:36.606" v="217" actId="1076"/>
          <ac:picMkLst>
            <pc:docMk/>
            <pc:sldMk cId="1415924349" sldId="2584"/>
            <ac:picMk id="4" creationId="{00CDDE12-6AF4-43B9-868A-FDDF43D80B63}"/>
          </ac:picMkLst>
        </pc:picChg>
      </pc:sldChg>
      <pc:sldChg chg="modSp mod">
        <pc:chgData name="Chavez, Gracie - MYR" userId="5cf28d8f-cc50-4c99-b4be-bdea74ed7cef" providerId="ADAL" clId="{24E3BB3B-C85E-47F8-9E88-EB30434C6F0A}" dt="2024-09-10T20:23:58.970" v="5135" actId="18131"/>
        <pc:sldMkLst>
          <pc:docMk/>
          <pc:sldMk cId="79592761" sldId="2596"/>
        </pc:sldMkLst>
        <pc:spChg chg="mod">
          <ac:chgData name="Chavez, Gracie - MYR" userId="5cf28d8f-cc50-4c99-b4be-bdea74ed7cef" providerId="ADAL" clId="{24E3BB3B-C85E-47F8-9E88-EB30434C6F0A}" dt="2024-08-30T19:14:27.962" v="63" actId="20577"/>
          <ac:spMkLst>
            <pc:docMk/>
            <pc:sldMk cId="79592761" sldId="2596"/>
            <ac:spMk id="2" creationId="{83823991-6F5F-45D3-883F-8179BE10396D}"/>
          </ac:spMkLst>
        </pc:spChg>
        <pc:spChg chg="mod">
          <ac:chgData name="Chavez, Gracie - MYR" userId="5cf28d8f-cc50-4c99-b4be-bdea74ed7cef" providerId="ADAL" clId="{24E3BB3B-C85E-47F8-9E88-EB30434C6F0A}" dt="2024-08-30T19:13:58.472" v="23" actId="20577"/>
          <ac:spMkLst>
            <pc:docMk/>
            <pc:sldMk cId="79592761" sldId="2596"/>
            <ac:spMk id="3" creationId="{7555E40E-3256-4272-A29D-F2438D5C136F}"/>
          </ac:spMkLst>
        </pc:spChg>
        <pc:picChg chg="mod modCrop">
          <ac:chgData name="Chavez, Gracie - MYR" userId="5cf28d8f-cc50-4c99-b4be-bdea74ed7cef" providerId="ADAL" clId="{24E3BB3B-C85E-47F8-9E88-EB30434C6F0A}" dt="2024-09-10T20:23:58.970" v="5135" actId="18131"/>
          <ac:picMkLst>
            <pc:docMk/>
            <pc:sldMk cId="79592761" sldId="2596"/>
            <ac:picMk id="5" creationId="{59A5D366-BDCD-4761-A29B-21881A691F59}"/>
          </ac:picMkLst>
        </pc:picChg>
        <pc:picChg chg="mod">
          <ac:chgData name="Chavez, Gracie - MYR" userId="5cf28d8f-cc50-4c99-b4be-bdea74ed7cef" providerId="ADAL" clId="{24E3BB3B-C85E-47F8-9E88-EB30434C6F0A}" dt="2024-08-30T19:18:22.808" v="72" actId="1076"/>
          <ac:picMkLst>
            <pc:docMk/>
            <pc:sldMk cId="79592761" sldId="2596"/>
            <ac:picMk id="8" creationId="{8E7D7F3E-2185-446D-A7FC-AE3B02E80659}"/>
          </ac:picMkLst>
        </pc:picChg>
      </pc:sldChg>
      <pc:sldChg chg="modSp mod ord">
        <pc:chgData name="Chavez, Gracie - MYR" userId="5cf28d8f-cc50-4c99-b4be-bdea74ed7cef" providerId="ADAL" clId="{24E3BB3B-C85E-47F8-9E88-EB30434C6F0A}" dt="2024-09-10T22:06:03.249" v="5255" actId="255"/>
        <pc:sldMkLst>
          <pc:docMk/>
          <pc:sldMk cId="2064439010" sldId="2598"/>
        </pc:sldMkLst>
        <pc:spChg chg="mod">
          <ac:chgData name="Chavez, Gracie - MYR" userId="5cf28d8f-cc50-4c99-b4be-bdea74ed7cef" providerId="ADAL" clId="{24E3BB3B-C85E-47F8-9E88-EB30434C6F0A}" dt="2024-09-10T22:05:22.047" v="5251" actId="1076"/>
          <ac:spMkLst>
            <pc:docMk/>
            <pc:sldMk cId="2064439010" sldId="2598"/>
            <ac:spMk id="8" creationId="{3BE52921-898C-4569-9D8A-F1C5E0ABE804}"/>
          </ac:spMkLst>
        </pc:spChg>
        <pc:spChg chg="mod">
          <ac:chgData name="Chavez, Gracie - MYR" userId="5cf28d8f-cc50-4c99-b4be-bdea74ed7cef" providerId="ADAL" clId="{24E3BB3B-C85E-47F8-9E88-EB30434C6F0A}" dt="2024-09-10T18:30:26.246" v="4965" actId="20577"/>
          <ac:spMkLst>
            <pc:docMk/>
            <pc:sldMk cId="2064439010" sldId="2598"/>
            <ac:spMk id="9" creationId="{7BFCD708-1A28-43DA-B353-0FEA9105EEC3}"/>
          </ac:spMkLst>
        </pc:spChg>
        <pc:spChg chg="mod">
          <ac:chgData name="Chavez, Gracie - MYR" userId="5cf28d8f-cc50-4c99-b4be-bdea74ed7cef" providerId="ADAL" clId="{24E3BB3B-C85E-47F8-9E88-EB30434C6F0A}" dt="2024-09-10T22:06:03.249" v="5255" actId="255"/>
          <ac:spMkLst>
            <pc:docMk/>
            <pc:sldMk cId="2064439010" sldId="2598"/>
            <ac:spMk id="10" creationId="{577946A2-8DCE-4047-9CAE-38128B4BAF3B}"/>
          </ac:spMkLst>
        </pc:spChg>
        <pc:spChg chg="mod">
          <ac:chgData name="Chavez, Gracie - MYR" userId="5cf28d8f-cc50-4c99-b4be-bdea74ed7cef" providerId="ADAL" clId="{24E3BB3B-C85E-47F8-9E88-EB30434C6F0A}" dt="2024-09-08T19:18:38.196" v="2152" actId="1076"/>
          <ac:spMkLst>
            <pc:docMk/>
            <pc:sldMk cId="2064439010" sldId="2598"/>
            <ac:spMk id="52" creationId="{9A92D785-25EE-4EFD-9B5B-97815DD85F89}"/>
          </ac:spMkLst>
        </pc:spChg>
        <pc:picChg chg="mod modCrop">
          <ac:chgData name="Chavez, Gracie - MYR" userId="5cf28d8f-cc50-4c99-b4be-bdea74ed7cef" providerId="ADAL" clId="{24E3BB3B-C85E-47F8-9E88-EB30434C6F0A}" dt="2024-09-08T19:28:44.184" v="2290" actId="1076"/>
          <ac:picMkLst>
            <pc:docMk/>
            <pc:sldMk cId="2064439010" sldId="2598"/>
            <ac:picMk id="7" creationId="{00000000-0000-0000-0000-000000000000}"/>
          </ac:picMkLst>
        </pc:picChg>
      </pc:sldChg>
      <pc:sldChg chg="addSp delSp modSp mod ord">
        <pc:chgData name="Chavez, Gracie - MYR" userId="5cf28d8f-cc50-4c99-b4be-bdea74ed7cef" providerId="ADAL" clId="{24E3BB3B-C85E-47F8-9E88-EB30434C6F0A}" dt="2024-09-10T18:16:33.919" v="4844" actId="255"/>
        <pc:sldMkLst>
          <pc:docMk/>
          <pc:sldMk cId="1321618391" sldId="2599"/>
        </pc:sldMkLst>
        <pc:spChg chg="add del mod">
          <ac:chgData name="Chavez, Gracie - MYR" userId="5cf28d8f-cc50-4c99-b4be-bdea74ed7cef" providerId="ADAL" clId="{24E3BB3B-C85E-47F8-9E88-EB30434C6F0A}" dt="2024-09-10T17:58:21.161" v="4751" actId="478"/>
          <ac:spMkLst>
            <pc:docMk/>
            <pc:sldMk cId="1321618391" sldId="2599"/>
            <ac:spMk id="2" creationId="{79EB2B6A-88A2-F430-51E4-DF5B2E68B0B1}"/>
          </ac:spMkLst>
        </pc:spChg>
        <pc:spChg chg="mod">
          <ac:chgData name="Chavez, Gracie - MYR" userId="5cf28d8f-cc50-4c99-b4be-bdea74ed7cef" providerId="ADAL" clId="{24E3BB3B-C85E-47F8-9E88-EB30434C6F0A}" dt="2024-09-10T17:17:44.047" v="4072" actId="20577"/>
          <ac:spMkLst>
            <pc:docMk/>
            <pc:sldMk cId="1321618391" sldId="2599"/>
            <ac:spMk id="5" creationId="{E4F5952F-DB94-4422-AB94-59EB24A591E0}"/>
          </ac:spMkLst>
        </pc:spChg>
        <pc:spChg chg="del mod">
          <ac:chgData name="Chavez, Gracie - MYR" userId="5cf28d8f-cc50-4c99-b4be-bdea74ed7cef" providerId="ADAL" clId="{24E3BB3B-C85E-47F8-9E88-EB30434C6F0A}" dt="2024-09-06T22:11:58.216" v="408" actId="478"/>
          <ac:spMkLst>
            <pc:docMk/>
            <pc:sldMk cId="1321618391" sldId="2599"/>
            <ac:spMk id="8" creationId="{3BE52921-898C-4569-9D8A-F1C5E0ABE804}"/>
          </ac:spMkLst>
        </pc:spChg>
        <pc:spChg chg="mod">
          <ac:chgData name="Chavez, Gracie - MYR" userId="5cf28d8f-cc50-4c99-b4be-bdea74ed7cef" providerId="ADAL" clId="{24E3BB3B-C85E-47F8-9E88-EB30434C6F0A}" dt="2024-09-10T18:16:33.919" v="4844" actId="255"/>
          <ac:spMkLst>
            <pc:docMk/>
            <pc:sldMk cId="1321618391" sldId="2599"/>
            <ac:spMk id="10" creationId="{577946A2-8DCE-4047-9CAE-38128B4BAF3B}"/>
          </ac:spMkLst>
        </pc:spChg>
        <pc:picChg chg="add mod">
          <ac:chgData name="Chavez, Gracie - MYR" userId="5cf28d8f-cc50-4c99-b4be-bdea74ed7cef" providerId="ADAL" clId="{24E3BB3B-C85E-47F8-9E88-EB30434C6F0A}" dt="2024-09-06T22:26:17.431" v="598" actId="1076"/>
          <ac:picMkLst>
            <pc:docMk/>
            <pc:sldMk cId="1321618391" sldId="2599"/>
            <ac:picMk id="3" creationId="{9FBA7176-5AB9-267F-E0DF-49DB976CDB50}"/>
          </ac:picMkLst>
        </pc:picChg>
      </pc:sldChg>
      <pc:sldChg chg="modSp mod ord">
        <pc:chgData name="Chavez, Gracie - MYR" userId="5cf28d8f-cc50-4c99-b4be-bdea74ed7cef" providerId="ADAL" clId="{24E3BB3B-C85E-47F8-9E88-EB30434C6F0A}" dt="2024-09-10T19:08:06.579" v="4967" actId="20577"/>
        <pc:sldMkLst>
          <pc:docMk/>
          <pc:sldMk cId="1030841953" sldId="2600"/>
        </pc:sldMkLst>
        <pc:spChg chg="mod">
          <ac:chgData name="Chavez, Gracie - MYR" userId="5cf28d8f-cc50-4c99-b4be-bdea74ed7cef" providerId="ADAL" clId="{24E3BB3B-C85E-47F8-9E88-EB30434C6F0A}" dt="2024-09-08T19:23:03.608" v="2203" actId="14100"/>
          <ac:spMkLst>
            <pc:docMk/>
            <pc:sldMk cId="1030841953" sldId="2600"/>
            <ac:spMk id="8" creationId="{3BE52921-898C-4569-9D8A-F1C5E0ABE804}"/>
          </ac:spMkLst>
        </pc:spChg>
        <pc:spChg chg="mod">
          <ac:chgData name="Chavez, Gracie - MYR" userId="5cf28d8f-cc50-4c99-b4be-bdea74ed7cef" providerId="ADAL" clId="{24E3BB3B-C85E-47F8-9E88-EB30434C6F0A}" dt="2024-09-10T19:08:06.579" v="4967" actId="20577"/>
          <ac:spMkLst>
            <pc:docMk/>
            <pc:sldMk cId="1030841953" sldId="2600"/>
            <ac:spMk id="9" creationId="{7BFCD708-1A28-43DA-B353-0FEA9105EEC3}"/>
          </ac:spMkLst>
        </pc:spChg>
        <pc:spChg chg="mod">
          <ac:chgData name="Chavez, Gracie - MYR" userId="5cf28d8f-cc50-4c99-b4be-bdea74ed7cef" providerId="ADAL" clId="{24E3BB3B-C85E-47F8-9E88-EB30434C6F0A}" dt="2024-09-08T19:27:47.468" v="2289" actId="20577"/>
          <ac:spMkLst>
            <pc:docMk/>
            <pc:sldMk cId="1030841953" sldId="2600"/>
            <ac:spMk id="10" creationId="{577946A2-8DCE-4047-9CAE-38128B4BAF3B}"/>
          </ac:spMkLst>
        </pc:spChg>
        <pc:picChg chg="mod modCrop">
          <ac:chgData name="Chavez, Gracie - MYR" userId="5cf28d8f-cc50-4c99-b4be-bdea74ed7cef" providerId="ADAL" clId="{24E3BB3B-C85E-47F8-9E88-EB30434C6F0A}" dt="2024-09-08T19:23:21.053" v="2205" actId="1076"/>
          <ac:picMkLst>
            <pc:docMk/>
            <pc:sldMk cId="1030841953" sldId="2600"/>
            <ac:picMk id="7" creationId="{00000000-0000-0000-0000-000000000000}"/>
          </ac:picMkLst>
        </pc:picChg>
      </pc:sldChg>
      <pc:sldChg chg="delSp modSp del mod">
        <pc:chgData name="Chavez, Gracie - MYR" userId="5cf28d8f-cc50-4c99-b4be-bdea74ed7cef" providerId="ADAL" clId="{24E3BB3B-C85E-47F8-9E88-EB30434C6F0A}" dt="2024-09-07T18:34:40.826" v="1322" actId="2696"/>
        <pc:sldMkLst>
          <pc:docMk/>
          <pc:sldMk cId="1330926377" sldId="2602"/>
        </pc:sldMkLst>
        <pc:picChg chg="del mod">
          <ac:chgData name="Chavez, Gracie - MYR" userId="5cf28d8f-cc50-4c99-b4be-bdea74ed7cef" providerId="ADAL" clId="{24E3BB3B-C85E-47F8-9E88-EB30434C6F0A}" dt="2024-09-07T18:33:29.243" v="1315" actId="21"/>
          <ac:picMkLst>
            <pc:docMk/>
            <pc:sldMk cId="1330926377" sldId="2602"/>
            <ac:picMk id="9" creationId="{B726DF72-0F71-4275-856C-268003D640AE}"/>
          </ac:picMkLst>
        </pc:picChg>
      </pc:sldChg>
      <pc:sldChg chg="addSp delSp modSp mod ord">
        <pc:chgData name="Chavez, Gracie - MYR" userId="5cf28d8f-cc50-4c99-b4be-bdea74ed7cef" providerId="ADAL" clId="{24E3BB3B-C85E-47F8-9E88-EB30434C6F0A}" dt="2024-09-08T19:02:56.820" v="2054" actId="1076"/>
        <pc:sldMkLst>
          <pc:docMk/>
          <pc:sldMk cId="4040659192" sldId="2603"/>
        </pc:sldMkLst>
        <pc:spChg chg="del">
          <ac:chgData name="Chavez, Gracie - MYR" userId="5cf28d8f-cc50-4c99-b4be-bdea74ed7cef" providerId="ADAL" clId="{24E3BB3B-C85E-47F8-9E88-EB30434C6F0A}" dt="2024-09-08T17:41:23.420" v="1500" actId="478"/>
          <ac:spMkLst>
            <pc:docMk/>
            <pc:sldMk cId="4040659192" sldId="2603"/>
            <ac:spMk id="3" creationId="{EEE66AE8-7C66-4FD1-854B-C3AFADB609DA}"/>
          </ac:spMkLst>
        </pc:spChg>
        <pc:spChg chg="add del mod">
          <ac:chgData name="Chavez, Gracie - MYR" userId="5cf28d8f-cc50-4c99-b4be-bdea74ed7cef" providerId="ADAL" clId="{24E3BB3B-C85E-47F8-9E88-EB30434C6F0A}" dt="2024-09-08T17:41:29.276" v="1501" actId="478"/>
          <ac:spMkLst>
            <pc:docMk/>
            <pc:sldMk cId="4040659192" sldId="2603"/>
            <ac:spMk id="6" creationId="{67AF2C6D-2FF8-E00E-FEDE-DBAAB64AEF2E}"/>
          </ac:spMkLst>
        </pc:spChg>
        <pc:spChg chg="add mod">
          <ac:chgData name="Chavez, Gracie - MYR" userId="5cf28d8f-cc50-4c99-b4be-bdea74ed7cef" providerId="ADAL" clId="{24E3BB3B-C85E-47F8-9E88-EB30434C6F0A}" dt="2024-09-08T17:43:35.925" v="1513" actId="1076"/>
          <ac:spMkLst>
            <pc:docMk/>
            <pc:sldMk cId="4040659192" sldId="2603"/>
            <ac:spMk id="10" creationId="{879A8892-17BC-217C-B357-A8BE0F887918}"/>
          </ac:spMkLst>
        </pc:spChg>
        <pc:spChg chg="add mod">
          <ac:chgData name="Chavez, Gracie - MYR" userId="5cf28d8f-cc50-4c99-b4be-bdea74ed7cef" providerId="ADAL" clId="{24E3BB3B-C85E-47F8-9E88-EB30434C6F0A}" dt="2024-09-08T17:45:53.183" v="1518" actId="1076"/>
          <ac:spMkLst>
            <pc:docMk/>
            <pc:sldMk cId="4040659192" sldId="2603"/>
            <ac:spMk id="12" creationId="{25EF82CA-036C-8A29-208F-6A723927961A}"/>
          </ac:spMkLst>
        </pc:spChg>
        <pc:picChg chg="add mod modCrop">
          <ac:chgData name="Chavez, Gracie - MYR" userId="5cf28d8f-cc50-4c99-b4be-bdea74ed7cef" providerId="ADAL" clId="{24E3BB3B-C85E-47F8-9E88-EB30434C6F0A}" dt="2024-09-08T19:02:56.820" v="2054" actId="1076"/>
          <ac:picMkLst>
            <pc:docMk/>
            <pc:sldMk cId="4040659192" sldId="2603"/>
            <ac:picMk id="7" creationId="{449C479E-1BC4-1FD2-ADBA-82B6208A5982}"/>
          </ac:picMkLst>
        </pc:picChg>
        <pc:picChg chg="mod">
          <ac:chgData name="Chavez, Gracie - MYR" userId="5cf28d8f-cc50-4c99-b4be-bdea74ed7cef" providerId="ADAL" clId="{24E3BB3B-C85E-47F8-9E88-EB30434C6F0A}" dt="2024-09-08T19:02:53.276" v="2053" actId="1076"/>
          <ac:picMkLst>
            <pc:docMk/>
            <pc:sldMk cId="4040659192" sldId="2603"/>
            <ac:picMk id="9" creationId="{B726DF72-0F71-4275-856C-268003D640AE}"/>
          </ac:picMkLst>
        </pc:picChg>
      </pc:sldChg>
      <pc:sldChg chg="addSp delSp modSp mod ord">
        <pc:chgData name="Chavez, Gracie - MYR" userId="5cf28d8f-cc50-4c99-b4be-bdea74ed7cef" providerId="ADAL" clId="{24E3BB3B-C85E-47F8-9E88-EB30434C6F0A}" dt="2024-09-08T19:02:39.779" v="2052" actId="732"/>
        <pc:sldMkLst>
          <pc:docMk/>
          <pc:sldMk cId="3934897159" sldId="2604"/>
        </pc:sldMkLst>
        <pc:spChg chg="del mod">
          <ac:chgData name="Chavez, Gracie - MYR" userId="5cf28d8f-cc50-4c99-b4be-bdea74ed7cef" providerId="ADAL" clId="{24E3BB3B-C85E-47F8-9E88-EB30434C6F0A}" dt="2024-09-08T17:24:33.376" v="1325" actId="478"/>
          <ac:spMkLst>
            <pc:docMk/>
            <pc:sldMk cId="3934897159" sldId="2604"/>
            <ac:spMk id="3" creationId="{EEE66AE8-7C66-4FD1-854B-C3AFADB609DA}"/>
          </ac:spMkLst>
        </pc:spChg>
        <pc:spChg chg="add del mod">
          <ac:chgData name="Chavez, Gracie - MYR" userId="5cf28d8f-cc50-4c99-b4be-bdea74ed7cef" providerId="ADAL" clId="{24E3BB3B-C85E-47F8-9E88-EB30434C6F0A}" dt="2024-09-08T17:24:39.013" v="1326" actId="478"/>
          <ac:spMkLst>
            <pc:docMk/>
            <pc:sldMk cId="3934897159" sldId="2604"/>
            <ac:spMk id="6" creationId="{FB2D63BB-33AB-10D3-3E19-309E996FE520}"/>
          </ac:spMkLst>
        </pc:spChg>
        <pc:spChg chg="add del">
          <ac:chgData name="Chavez, Gracie - MYR" userId="5cf28d8f-cc50-4c99-b4be-bdea74ed7cef" providerId="ADAL" clId="{24E3BB3B-C85E-47F8-9E88-EB30434C6F0A}" dt="2024-09-08T17:39:12.765" v="1487" actId="22"/>
          <ac:spMkLst>
            <pc:docMk/>
            <pc:sldMk cId="3934897159" sldId="2604"/>
            <ac:spMk id="10" creationId="{5604B5AA-217B-FD89-57FD-670EF71EB7AF}"/>
          </ac:spMkLst>
        </pc:spChg>
        <pc:spChg chg="add mod">
          <ac:chgData name="Chavez, Gracie - MYR" userId="5cf28d8f-cc50-4c99-b4be-bdea74ed7cef" providerId="ADAL" clId="{24E3BB3B-C85E-47F8-9E88-EB30434C6F0A}" dt="2024-09-08T19:02:21.096" v="2051" actId="1076"/>
          <ac:spMkLst>
            <pc:docMk/>
            <pc:sldMk cId="3934897159" sldId="2604"/>
            <ac:spMk id="12" creationId="{0F18BBBB-C753-8109-2149-472C3A08AD34}"/>
          </ac:spMkLst>
        </pc:spChg>
        <pc:spChg chg="add mod">
          <ac:chgData name="Chavez, Gracie - MYR" userId="5cf28d8f-cc50-4c99-b4be-bdea74ed7cef" providerId="ADAL" clId="{24E3BB3B-C85E-47F8-9E88-EB30434C6F0A}" dt="2024-09-08T19:02:21.096" v="2051" actId="1076"/>
          <ac:spMkLst>
            <pc:docMk/>
            <pc:sldMk cId="3934897159" sldId="2604"/>
            <ac:spMk id="14" creationId="{1D249E93-318F-7E68-3655-509AFD040B97}"/>
          </ac:spMkLst>
        </pc:spChg>
        <pc:picChg chg="add mod modCrop">
          <ac:chgData name="Chavez, Gracie - MYR" userId="5cf28d8f-cc50-4c99-b4be-bdea74ed7cef" providerId="ADAL" clId="{24E3BB3B-C85E-47F8-9E88-EB30434C6F0A}" dt="2024-09-08T19:02:21.096" v="2051" actId="1076"/>
          <ac:picMkLst>
            <pc:docMk/>
            <pc:sldMk cId="3934897159" sldId="2604"/>
            <ac:picMk id="7" creationId="{F0ABDE73-A994-0781-7200-32E1D6B550AB}"/>
          </ac:picMkLst>
        </pc:picChg>
        <pc:picChg chg="mod modCrop">
          <ac:chgData name="Chavez, Gracie - MYR" userId="5cf28d8f-cc50-4c99-b4be-bdea74ed7cef" providerId="ADAL" clId="{24E3BB3B-C85E-47F8-9E88-EB30434C6F0A}" dt="2024-09-08T19:02:39.779" v="2052" actId="732"/>
          <ac:picMkLst>
            <pc:docMk/>
            <pc:sldMk cId="3934897159" sldId="2604"/>
            <ac:picMk id="9" creationId="{B726DF72-0F71-4275-856C-268003D640AE}"/>
          </ac:picMkLst>
        </pc:picChg>
      </pc:sldChg>
      <pc:sldChg chg="del">
        <pc:chgData name="Chavez, Gracie - MYR" userId="5cf28d8f-cc50-4c99-b4be-bdea74ed7cef" providerId="ADAL" clId="{24E3BB3B-C85E-47F8-9E88-EB30434C6F0A}" dt="2024-09-08T17:40:22.835" v="1496" actId="2696"/>
        <pc:sldMkLst>
          <pc:docMk/>
          <pc:sldMk cId="107455246" sldId="2605"/>
        </pc:sldMkLst>
      </pc:sldChg>
      <pc:sldChg chg="del">
        <pc:chgData name="Chavez, Gracie - MYR" userId="5cf28d8f-cc50-4c99-b4be-bdea74ed7cef" providerId="ADAL" clId="{24E3BB3B-C85E-47F8-9E88-EB30434C6F0A}" dt="2024-09-08T17:34:36.295" v="1416" actId="2696"/>
        <pc:sldMkLst>
          <pc:docMk/>
          <pc:sldMk cId="2717130985" sldId="2606"/>
        </pc:sldMkLst>
      </pc:sldChg>
      <pc:sldChg chg="del">
        <pc:chgData name="Chavez, Gracie - MYR" userId="5cf28d8f-cc50-4c99-b4be-bdea74ed7cef" providerId="ADAL" clId="{24E3BB3B-C85E-47F8-9E88-EB30434C6F0A}" dt="2024-09-08T17:46:03.396" v="1519" actId="2696"/>
        <pc:sldMkLst>
          <pc:docMk/>
          <pc:sldMk cId="63334240" sldId="2607"/>
        </pc:sldMkLst>
      </pc:sldChg>
      <pc:sldChg chg="addSp delSp modSp mod ord">
        <pc:chgData name="Chavez, Gracie - MYR" userId="5cf28d8f-cc50-4c99-b4be-bdea74ed7cef" providerId="ADAL" clId="{24E3BB3B-C85E-47F8-9E88-EB30434C6F0A}" dt="2024-09-08T19:03:09.512" v="2055" actId="1076"/>
        <pc:sldMkLst>
          <pc:docMk/>
          <pc:sldMk cId="1851311043" sldId="2608"/>
        </pc:sldMkLst>
        <pc:spChg chg="del">
          <ac:chgData name="Chavez, Gracie - MYR" userId="5cf28d8f-cc50-4c99-b4be-bdea74ed7cef" providerId="ADAL" clId="{24E3BB3B-C85E-47F8-9E88-EB30434C6F0A}" dt="2024-09-08T17:46:15.242" v="1520" actId="478"/>
          <ac:spMkLst>
            <pc:docMk/>
            <pc:sldMk cId="1851311043" sldId="2608"/>
            <ac:spMk id="3" creationId="{EEE66AE8-7C66-4FD1-854B-C3AFADB609DA}"/>
          </ac:spMkLst>
        </pc:spChg>
        <pc:spChg chg="add del mod">
          <ac:chgData name="Chavez, Gracie - MYR" userId="5cf28d8f-cc50-4c99-b4be-bdea74ed7cef" providerId="ADAL" clId="{24E3BB3B-C85E-47F8-9E88-EB30434C6F0A}" dt="2024-09-08T17:46:20.751" v="1521" actId="478"/>
          <ac:spMkLst>
            <pc:docMk/>
            <pc:sldMk cId="1851311043" sldId="2608"/>
            <ac:spMk id="6" creationId="{CB09E198-7028-868B-E526-5DDFBDDA5DF0}"/>
          </ac:spMkLst>
        </pc:spChg>
        <pc:spChg chg="add mod">
          <ac:chgData name="Chavez, Gracie - MYR" userId="5cf28d8f-cc50-4c99-b4be-bdea74ed7cef" providerId="ADAL" clId="{24E3BB3B-C85E-47F8-9E88-EB30434C6F0A}" dt="2024-09-08T17:47:47.964" v="1549" actId="1076"/>
          <ac:spMkLst>
            <pc:docMk/>
            <pc:sldMk cId="1851311043" sldId="2608"/>
            <ac:spMk id="8" creationId="{DEC18152-E99A-7D2C-907E-80E6F49817F3}"/>
          </ac:spMkLst>
        </pc:spChg>
        <pc:spChg chg="add mod">
          <ac:chgData name="Chavez, Gracie - MYR" userId="5cf28d8f-cc50-4c99-b4be-bdea74ed7cef" providerId="ADAL" clId="{24E3BB3B-C85E-47F8-9E88-EB30434C6F0A}" dt="2024-09-08T17:51:11.797" v="1632" actId="113"/>
          <ac:spMkLst>
            <pc:docMk/>
            <pc:sldMk cId="1851311043" sldId="2608"/>
            <ac:spMk id="11" creationId="{F69C4946-00BD-BE73-9C43-778ED9A94E82}"/>
          </ac:spMkLst>
        </pc:spChg>
        <pc:spChg chg="add mod">
          <ac:chgData name="Chavez, Gracie - MYR" userId="5cf28d8f-cc50-4c99-b4be-bdea74ed7cef" providerId="ADAL" clId="{24E3BB3B-C85E-47F8-9E88-EB30434C6F0A}" dt="2024-09-08T17:53:45.567" v="1661" actId="1076"/>
          <ac:spMkLst>
            <pc:docMk/>
            <pc:sldMk cId="1851311043" sldId="2608"/>
            <ac:spMk id="12" creationId="{E0BB759E-8ADB-A106-8025-3AFE7BDCEAAA}"/>
          </ac:spMkLst>
        </pc:spChg>
        <pc:spChg chg="add mod">
          <ac:chgData name="Chavez, Gracie - MYR" userId="5cf28d8f-cc50-4c99-b4be-bdea74ed7cef" providerId="ADAL" clId="{24E3BB3B-C85E-47F8-9E88-EB30434C6F0A}" dt="2024-09-08T17:53:59.910" v="1665" actId="20577"/>
          <ac:spMkLst>
            <pc:docMk/>
            <pc:sldMk cId="1851311043" sldId="2608"/>
            <ac:spMk id="14" creationId="{D0DA866E-F301-5ABC-DA6D-4B8B6F463142}"/>
          </ac:spMkLst>
        </pc:spChg>
        <pc:picChg chg="mod">
          <ac:chgData name="Chavez, Gracie - MYR" userId="5cf28d8f-cc50-4c99-b4be-bdea74ed7cef" providerId="ADAL" clId="{24E3BB3B-C85E-47F8-9E88-EB30434C6F0A}" dt="2024-09-08T19:03:09.512" v="2055" actId="1076"/>
          <ac:picMkLst>
            <pc:docMk/>
            <pc:sldMk cId="1851311043" sldId="2608"/>
            <ac:picMk id="9" creationId="{B726DF72-0F71-4275-856C-268003D640AE}"/>
          </ac:picMkLst>
        </pc:picChg>
        <pc:picChg chg="add mod">
          <ac:chgData name="Chavez, Gracie - MYR" userId="5cf28d8f-cc50-4c99-b4be-bdea74ed7cef" providerId="ADAL" clId="{24E3BB3B-C85E-47F8-9E88-EB30434C6F0A}" dt="2024-09-08T17:51:35.478" v="1634" actId="14100"/>
          <ac:picMkLst>
            <pc:docMk/>
            <pc:sldMk cId="1851311043" sldId="2608"/>
            <ac:picMk id="10" creationId="{8F3840F5-82E7-B4DC-B524-BA073D9FA5EE}"/>
          </ac:picMkLst>
        </pc:picChg>
        <pc:picChg chg="add mod">
          <ac:chgData name="Chavez, Gracie - MYR" userId="5cf28d8f-cc50-4c99-b4be-bdea74ed7cef" providerId="ADAL" clId="{24E3BB3B-C85E-47F8-9E88-EB30434C6F0A}" dt="2024-09-08T17:51:56.421" v="1635" actId="14100"/>
          <ac:picMkLst>
            <pc:docMk/>
            <pc:sldMk cId="1851311043" sldId="2608"/>
            <ac:picMk id="13" creationId="{1A7524CB-9091-7775-AE34-2453568E21DA}"/>
          </ac:picMkLst>
        </pc:picChg>
        <pc:picChg chg="add mod">
          <ac:chgData name="Chavez, Gracie - MYR" userId="5cf28d8f-cc50-4c99-b4be-bdea74ed7cef" providerId="ADAL" clId="{24E3BB3B-C85E-47F8-9E88-EB30434C6F0A}" dt="2024-09-08T17:53:49.784" v="1662" actId="1076"/>
          <ac:picMkLst>
            <pc:docMk/>
            <pc:sldMk cId="1851311043" sldId="2608"/>
            <ac:picMk id="15" creationId="{3C828330-6542-03DF-3DDE-FE98CC0D55F7}"/>
          </ac:picMkLst>
        </pc:picChg>
      </pc:sldChg>
      <pc:sldChg chg="addSp delSp modSp mod ord">
        <pc:chgData name="Chavez, Gracie - MYR" userId="5cf28d8f-cc50-4c99-b4be-bdea74ed7cef" providerId="ADAL" clId="{24E3BB3B-C85E-47F8-9E88-EB30434C6F0A}" dt="2024-09-10T21:50:03.663" v="5167" actId="255"/>
        <pc:sldMkLst>
          <pc:docMk/>
          <pc:sldMk cId="2368251831" sldId="2609"/>
        </pc:sldMkLst>
        <pc:spChg chg="del mod">
          <ac:chgData name="Chavez, Gracie - MYR" userId="5cf28d8f-cc50-4c99-b4be-bdea74ed7cef" providerId="ADAL" clId="{24E3BB3B-C85E-47F8-9E88-EB30434C6F0A}" dt="2024-09-07T18:24:11.045" v="1109" actId="478"/>
          <ac:spMkLst>
            <pc:docMk/>
            <pc:sldMk cId="2368251831" sldId="2609"/>
            <ac:spMk id="3" creationId="{EEE66AE8-7C66-4FD1-854B-C3AFADB609DA}"/>
          </ac:spMkLst>
        </pc:spChg>
        <pc:spChg chg="del mod">
          <ac:chgData name="Chavez, Gracie - MYR" userId="5cf28d8f-cc50-4c99-b4be-bdea74ed7cef" providerId="ADAL" clId="{24E3BB3B-C85E-47F8-9E88-EB30434C6F0A}" dt="2024-09-07T18:32:05.811" v="1249" actId="478"/>
          <ac:spMkLst>
            <pc:docMk/>
            <pc:sldMk cId="2368251831" sldId="2609"/>
            <ac:spMk id="4" creationId="{7B5065A3-31AE-4470-9DA8-6814841B6185}"/>
          </ac:spMkLst>
        </pc:spChg>
        <pc:spChg chg="add mod">
          <ac:chgData name="Chavez, Gracie - MYR" userId="5cf28d8f-cc50-4c99-b4be-bdea74ed7cef" providerId="ADAL" clId="{24E3BB3B-C85E-47F8-9E88-EB30434C6F0A}" dt="2024-09-10T21:50:03.663" v="5167" actId="255"/>
          <ac:spMkLst>
            <pc:docMk/>
            <pc:sldMk cId="2368251831" sldId="2609"/>
            <ac:spMk id="4" creationId="{A13A7CA7-3E66-24F2-B6FE-12616D52E6E2}"/>
          </ac:spMkLst>
        </pc:spChg>
        <pc:spChg chg="add del mod">
          <ac:chgData name="Chavez, Gracie - MYR" userId="5cf28d8f-cc50-4c99-b4be-bdea74ed7cef" providerId="ADAL" clId="{24E3BB3B-C85E-47F8-9E88-EB30434C6F0A}" dt="2024-09-07T18:24:18.740" v="1110" actId="478"/>
          <ac:spMkLst>
            <pc:docMk/>
            <pc:sldMk cId="2368251831" sldId="2609"/>
            <ac:spMk id="7" creationId="{8C83E27A-29BA-34D8-A893-0D1D0A8A5B9F}"/>
          </ac:spMkLst>
        </pc:spChg>
        <pc:spChg chg="add mod">
          <ac:chgData name="Chavez, Gracie - MYR" userId="5cf28d8f-cc50-4c99-b4be-bdea74ed7cef" providerId="ADAL" clId="{24E3BB3B-C85E-47F8-9E88-EB30434C6F0A}" dt="2024-09-10T21:49:38.901" v="5163" actId="1076"/>
          <ac:spMkLst>
            <pc:docMk/>
            <pc:sldMk cId="2368251831" sldId="2609"/>
            <ac:spMk id="10" creationId="{71BEFF96-5376-2DB9-DFC3-CEA32F62D911}"/>
          </ac:spMkLst>
        </pc:spChg>
        <pc:spChg chg="add del mod">
          <ac:chgData name="Chavez, Gracie - MYR" userId="5cf28d8f-cc50-4c99-b4be-bdea74ed7cef" providerId="ADAL" clId="{24E3BB3B-C85E-47F8-9E88-EB30434C6F0A}" dt="2024-09-07T18:26:39.105" v="1127" actId="22"/>
          <ac:spMkLst>
            <pc:docMk/>
            <pc:sldMk cId="2368251831" sldId="2609"/>
            <ac:spMk id="12" creationId="{66A70BAB-AEC2-D0C7-4493-127E11B33CEF}"/>
          </ac:spMkLst>
        </pc:spChg>
        <pc:spChg chg="add del mod">
          <ac:chgData name="Chavez, Gracie - MYR" userId="5cf28d8f-cc50-4c99-b4be-bdea74ed7cef" providerId="ADAL" clId="{24E3BB3B-C85E-47F8-9E88-EB30434C6F0A}" dt="2024-09-07T18:27:10.879" v="1130" actId="478"/>
          <ac:spMkLst>
            <pc:docMk/>
            <pc:sldMk cId="2368251831" sldId="2609"/>
            <ac:spMk id="14" creationId="{C30FEDAF-C844-9FB3-0448-F207D4B34606}"/>
          </ac:spMkLst>
        </pc:spChg>
        <pc:spChg chg="add del mod">
          <ac:chgData name="Chavez, Gracie - MYR" userId="5cf28d8f-cc50-4c99-b4be-bdea74ed7cef" providerId="ADAL" clId="{24E3BB3B-C85E-47F8-9E88-EB30434C6F0A}" dt="2024-09-07T18:30:51.499" v="1241" actId="478"/>
          <ac:spMkLst>
            <pc:docMk/>
            <pc:sldMk cId="2368251831" sldId="2609"/>
            <ac:spMk id="16" creationId="{BF40D5E2-D0D9-0987-F20B-48B78C2AE743}"/>
          </ac:spMkLst>
        </pc:spChg>
        <pc:spChg chg="add mod">
          <ac:chgData name="Chavez, Gracie - MYR" userId="5cf28d8f-cc50-4c99-b4be-bdea74ed7cef" providerId="ADAL" clId="{24E3BB3B-C85E-47F8-9E88-EB30434C6F0A}" dt="2024-09-07T18:31:19.250" v="1246" actId="1076"/>
          <ac:spMkLst>
            <pc:docMk/>
            <pc:sldMk cId="2368251831" sldId="2609"/>
            <ac:spMk id="18" creationId="{05AF0F82-03B1-A462-EC3E-777B7B8DC5E4}"/>
          </ac:spMkLst>
        </pc:spChg>
        <pc:spChg chg="add del mod">
          <ac:chgData name="Chavez, Gracie - MYR" userId="5cf28d8f-cc50-4c99-b4be-bdea74ed7cef" providerId="ADAL" clId="{24E3BB3B-C85E-47F8-9E88-EB30434C6F0A}" dt="2024-09-07T18:33:00.647" v="1311" actId="478"/>
          <ac:spMkLst>
            <pc:docMk/>
            <pc:sldMk cId="2368251831" sldId="2609"/>
            <ac:spMk id="20" creationId="{83AFC4D2-FDC6-F72A-669E-64D138B22A6D}"/>
          </ac:spMkLst>
        </pc:spChg>
        <pc:spChg chg="add mod">
          <ac:chgData name="Chavez, Gracie - MYR" userId="5cf28d8f-cc50-4c99-b4be-bdea74ed7cef" providerId="ADAL" clId="{24E3BB3B-C85E-47F8-9E88-EB30434C6F0A}" dt="2024-09-07T18:33:19.379" v="1313" actId="1076"/>
          <ac:spMkLst>
            <pc:docMk/>
            <pc:sldMk cId="2368251831" sldId="2609"/>
            <ac:spMk id="21" creationId="{9C954475-5502-770D-EA2B-9D21834DC3B0}"/>
          </ac:spMkLst>
        </pc:spChg>
        <pc:spChg chg="add del mod">
          <ac:chgData name="Chavez, Gracie - MYR" userId="5cf28d8f-cc50-4c99-b4be-bdea74ed7cef" providerId="ADAL" clId="{24E3BB3B-C85E-47F8-9E88-EB30434C6F0A}" dt="2024-09-07T18:33:08.233" v="1312" actId="478"/>
          <ac:spMkLst>
            <pc:docMk/>
            <pc:sldMk cId="2368251831" sldId="2609"/>
            <ac:spMk id="23" creationId="{E9814302-29FE-2F99-A9B7-C89D200C59AD}"/>
          </ac:spMkLst>
        </pc:spChg>
        <pc:picChg chg="mod">
          <ac:chgData name="Chavez, Gracie - MYR" userId="5cf28d8f-cc50-4c99-b4be-bdea74ed7cef" providerId="ADAL" clId="{24E3BB3B-C85E-47F8-9E88-EB30434C6F0A}" dt="2024-09-07T18:34:29.536" v="1321" actId="14100"/>
          <ac:picMkLst>
            <pc:docMk/>
            <pc:sldMk cId="2368251831" sldId="2609"/>
            <ac:picMk id="9" creationId="{B726DF72-0F71-4275-856C-268003D640AE}"/>
          </ac:picMkLst>
        </pc:picChg>
        <pc:picChg chg="add mod modCrop">
          <ac:chgData name="Chavez, Gracie - MYR" userId="5cf28d8f-cc50-4c99-b4be-bdea74ed7cef" providerId="ADAL" clId="{24E3BB3B-C85E-47F8-9E88-EB30434C6F0A}" dt="2024-09-08T18:58:33.118" v="2025" actId="1076"/>
          <ac:picMkLst>
            <pc:docMk/>
            <pc:sldMk cId="2368251831" sldId="2609"/>
            <ac:picMk id="24" creationId="{66DB8DD5-7162-7522-BB34-C01721078D36}"/>
          </ac:picMkLst>
        </pc:picChg>
      </pc:sldChg>
      <pc:sldChg chg="del">
        <pc:chgData name="Chavez, Gracie - MYR" userId="5cf28d8f-cc50-4c99-b4be-bdea74ed7cef" providerId="ADAL" clId="{24E3BB3B-C85E-47F8-9E88-EB30434C6F0A}" dt="2024-09-08T17:54:15.252" v="1666" actId="2696"/>
        <pc:sldMkLst>
          <pc:docMk/>
          <pc:sldMk cId="65503118" sldId="2611"/>
        </pc:sldMkLst>
      </pc:sldChg>
      <pc:sldChg chg="del ord">
        <pc:chgData name="Chavez, Gracie - MYR" userId="5cf28d8f-cc50-4c99-b4be-bdea74ed7cef" providerId="ADAL" clId="{24E3BB3B-C85E-47F8-9E88-EB30434C6F0A}" dt="2024-09-08T21:23:48.023" v="3142" actId="47"/>
        <pc:sldMkLst>
          <pc:docMk/>
          <pc:sldMk cId="3807479605" sldId="2612"/>
        </pc:sldMkLst>
      </pc:sldChg>
      <pc:sldChg chg="addSp modSp mod ord">
        <pc:chgData name="Chavez, Gracie - MYR" userId="5cf28d8f-cc50-4c99-b4be-bdea74ed7cef" providerId="ADAL" clId="{24E3BB3B-C85E-47F8-9E88-EB30434C6F0A}" dt="2024-09-10T19:57:33.973" v="5110" actId="115"/>
        <pc:sldMkLst>
          <pc:docMk/>
          <pc:sldMk cId="778345459" sldId="2613"/>
        </pc:sldMkLst>
        <pc:spChg chg="mod">
          <ac:chgData name="Chavez, Gracie - MYR" userId="5cf28d8f-cc50-4c99-b4be-bdea74ed7cef" providerId="ADAL" clId="{24E3BB3B-C85E-47F8-9E88-EB30434C6F0A}" dt="2024-09-08T21:07:39.984" v="3032" actId="1076"/>
          <ac:spMkLst>
            <pc:docMk/>
            <pc:sldMk cId="778345459" sldId="2613"/>
            <ac:spMk id="2" creationId="{1D00D18D-4923-6328-003B-CBAA33FB6462}"/>
          </ac:spMkLst>
        </pc:spChg>
        <pc:spChg chg="mod">
          <ac:chgData name="Chavez, Gracie - MYR" userId="5cf28d8f-cc50-4c99-b4be-bdea74ed7cef" providerId="ADAL" clId="{24E3BB3B-C85E-47F8-9E88-EB30434C6F0A}" dt="2024-09-10T19:57:33.973" v="5110" actId="115"/>
          <ac:spMkLst>
            <pc:docMk/>
            <pc:sldMk cId="778345459" sldId="2613"/>
            <ac:spMk id="10" creationId="{577946A2-8DCE-4047-9CAE-38128B4BAF3B}"/>
          </ac:spMkLst>
        </pc:spChg>
        <pc:picChg chg="add mod modCrop">
          <ac:chgData name="Chavez, Gracie - MYR" userId="5cf28d8f-cc50-4c99-b4be-bdea74ed7cef" providerId="ADAL" clId="{24E3BB3B-C85E-47F8-9E88-EB30434C6F0A}" dt="2024-09-08T21:11:06.871" v="3070" actId="1076"/>
          <ac:picMkLst>
            <pc:docMk/>
            <pc:sldMk cId="778345459" sldId="2613"/>
            <ac:picMk id="4" creationId="{B189FBB9-CDE8-B56A-5A88-A9CE288D1092}"/>
          </ac:picMkLst>
        </pc:picChg>
      </pc:sldChg>
      <pc:sldChg chg="del ord">
        <pc:chgData name="Chavez, Gracie - MYR" userId="5cf28d8f-cc50-4c99-b4be-bdea74ed7cef" providerId="ADAL" clId="{24E3BB3B-C85E-47F8-9E88-EB30434C6F0A}" dt="2024-09-08T21:23:51.074" v="3143" actId="47"/>
        <pc:sldMkLst>
          <pc:docMk/>
          <pc:sldMk cId="2124990148" sldId="2614"/>
        </pc:sldMkLst>
      </pc:sldChg>
      <pc:sldChg chg="addSp delSp modSp mod ord">
        <pc:chgData name="Chavez, Gracie - MYR" userId="5cf28d8f-cc50-4c99-b4be-bdea74ed7cef" providerId="ADAL" clId="{24E3BB3B-C85E-47F8-9E88-EB30434C6F0A}" dt="2024-09-08T19:01:13.725" v="2043" actId="14100"/>
        <pc:sldMkLst>
          <pc:docMk/>
          <pc:sldMk cId="574120383" sldId="2615"/>
        </pc:sldMkLst>
        <pc:spChg chg="del">
          <ac:chgData name="Chavez, Gracie - MYR" userId="5cf28d8f-cc50-4c99-b4be-bdea74ed7cef" providerId="ADAL" clId="{24E3BB3B-C85E-47F8-9E88-EB30434C6F0A}" dt="2024-09-08T17:26:18.420" v="1340" actId="478"/>
          <ac:spMkLst>
            <pc:docMk/>
            <pc:sldMk cId="574120383" sldId="2615"/>
            <ac:spMk id="3" creationId="{EEE66AE8-7C66-4FD1-854B-C3AFADB609DA}"/>
          </ac:spMkLst>
        </pc:spChg>
        <pc:spChg chg="add del mod">
          <ac:chgData name="Chavez, Gracie - MYR" userId="5cf28d8f-cc50-4c99-b4be-bdea74ed7cef" providerId="ADAL" clId="{24E3BB3B-C85E-47F8-9E88-EB30434C6F0A}" dt="2024-09-08T17:26:22.620" v="1341" actId="478"/>
          <ac:spMkLst>
            <pc:docMk/>
            <pc:sldMk cId="574120383" sldId="2615"/>
            <ac:spMk id="6" creationId="{CA0F21D2-B437-3DED-5E5B-54511E7A6B95}"/>
          </ac:spMkLst>
        </pc:spChg>
        <pc:spChg chg="add del mod">
          <ac:chgData name="Chavez, Gracie - MYR" userId="5cf28d8f-cc50-4c99-b4be-bdea74ed7cef" providerId="ADAL" clId="{24E3BB3B-C85E-47F8-9E88-EB30434C6F0A}" dt="2024-09-08T17:27:40.623" v="1356" actId="478"/>
          <ac:spMkLst>
            <pc:docMk/>
            <pc:sldMk cId="574120383" sldId="2615"/>
            <ac:spMk id="8" creationId="{BFF73368-B11B-8587-D7E1-456F84295E61}"/>
          </ac:spMkLst>
        </pc:spChg>
        <pc:spChg chg="add mod">
          <ac:chgData name="Chavez, Gracie - MYR" userId="5cf28d8f-cc50-4c99-b4be-bdea74ed7cef" providerId="ADAL" clId="{24E3BB3B-C85E-47F8-9E88-EB30434C6F0A}" dt="2024-09-08T17:28:32.365" v="1371" actId="1076"/>
          <ac:spMkLst>
            <pc:docMk/>
            <pc:sldMk cId="574120383" sldId="2615"/>
            <ac:spMk id="11" creationId="{37B9B334-9524-2CD2-3D67-E652D546E2E3}"/>
          </ac:spMkLst>
        </pc:spChg>
        <pc:spChg chg="add mod">
          <ac:chgData name="Chavez, Gracie - MYR" userId="5cf28d8f-cc50-4c99-b4be-bdea74ed7cef" providerId="ADAL" clId="{24E3BB3B-C85E-47F8-9E88-EB30434C6F0A}" dt="2024-09-08T17:33:05.470" v="1391" actId="1076"/>
          <ac:spMkLst>
            <pc:docMk/>
            <pc:sldMk cId="574120383" sldId="2615"/>
            <ac:spMk id="14" creationId="{512E1E79-2003-7D3E-4B43-E01011441524}"/>
          </ac:spMkLst>
        </pc:spChg>
        <pc:spChg chg="add mod">
          <ac:chgData name="Chavez, Gracie - MYR" userId="5cf28d8f-cc50-4c99-b4be-bdea74ed7cef" providerId="ADAL" clId="{24E3BB3B-C85E-47F8-9E88-EB30434C6F0A}" dt="2024-09-08T17:34:23.008" v="1415" actId="2711"/>
          <ac:spMkLst>
            <pc:docMk/>
            <pc:sldMk cId="574120383" sldId="2615"/>
            <ac:spMk id="16" creationId="{E177C4BA-2076-98C8-9133-800049790A26}"/>
          </ac:spMkLst>
        </pc:spChg>
        <pc:spChg chg="add mod">
          <ac:chgData name="Chavez, Gracie - MYR" userId="5cf28d8f-cc50-4c99-b4be-bdea74ed7cef" providerId="ADAL" clId="{24E3BB3B-C85E-47F8-9E88-EB30434C6F0A}" dt="2024-09-08T17:37:12.829" v="1475" actId="947"/>
          <ac:spMkLst>
            <pc:docMk/>
            <pc:sldMk cId="574120383" sldId="2615"/>
            <ac:spMk id="18" creationId="{DB5B08F2-3DB8-7880-845B-A3FF71AB88DD}"/>
          </ac:spMkLst>
        </pc:spChg>
        <pc:picChg chg="mod modCrop">
          <ac:chgData name="Chavez, Gracie - MYR" userId="5cf28d8f-cc50-4c99-b4be-bdea74ed7cef" providerId="ADAL" clId="{24E3BB3B-C85E-47F8-9E88-EB30434C6F0A}" dt="2024-09-08T19:00:41.546" v="2040" actId="14100"/>
          <ac:picMkLst>
            <pc:docMk/>
            <pc:sldMk cId="574120383" sldId="2615"/>
            <ac:picMk id="9" creationId="{B726DF72-0F71-4275-856C-268003D640AE}"/>
          </ac:picMkLst>
        </pc:picChg>
        <pc:picChg chg="add mod modCrop">
          <ac:chgData name="Chavez, Gracie - MYR" userId="5cf28d8f-cc50-4c99-b4be-bdea74ed7cef" providerId="ADAL" clId="{24E3BB3B-C85E-47F8-9E88-EB30434C6F0A}" dt="2024-09-08T19:01:13.725" v="2043" actId="14100"/>
          <ac:picMkLst>
            <pc:docMk/>
            <pc:sldMk cId="574120383" sldId="2615"/>
            <ac:picMk id="12" creationId="{A7F2E88D-D26C-7B99-92DA-EE25B3E49DAB}"/>
          </ac:picMkLst>
        </pc:picChg>
      </pc:sldChg>
      <pc:sldChg chg="modSp mod ord">
        <pc:chgData name="Chavez, Gracie - MYR" userId="5cf28d8f-cc50-4c99-b4be-bdea74ed7cef" providerId="ADAL" clId="{24E3BB3B-C85E-47F8-9E88-EB30434C6F0A}" dt="2024-09-10T17:22:52.437" v="4094" actId="6549"/>
        <pc:sldMkLst>
          <pc:docMk/>
          <pc:sldMk cId="3871515052" sldId="2616"/>
        </pc:sldMkLst>
        <pc:spChg chg="mod">
          <ac:chgData name="Chavez, Gracie - MYR" userId="5cf28d8f-cc50-4c99-b4be-bdea74ed7cef" providerId="ADAL" clId="{24E3BB3B-C85E-47F8-9E88-EB30434C6F0A}" dt="2024-09-10T16:53:19.299" v="3876" actId="1076"/>
          <ac:spMkLst>
            <pc:docMk/>
            <pc:sldMk cId="3871515052" sldId="2616"/>
            <ac:spMk id="8" creationId="{3BE52921-898C-4569-9D8A-F1C5E0ABE804}"/>
          </ac:spMkLst>
        </pc:spChg>
        <pc:spChg chg="mod">
          <ac:chgData name="Chavez, Gracie - MYR" userId="5cf28d8f-cc50-4c99-b4be-bdea74ed7cef" providerId="ADAL" clId="{24E3BB3B-C85E-47F8-9E88-EB30434C6F0A}" dt="2024-09-10T17:22:52.437" v="4094" actId="6549"/>
          <ac:spMkLst>
            <pc:docMk/>
            <pc:sldMk cId="3871515052" sldId="2616"/>
            <ac:spMk id="10" creationId="{577946A2-8DCE-4047-9CAE-38128B4BAF3B}"/>
          </ac:spMkLst>
        </pc:spChg>
        <pc:spChg chg="mod">
          <ac:chgData name="Chavez, Gracie - MYR" userId="5cf28d8f-cc50-4c99-b4be-bdea74ed7cef" providerId="ADAL" clId="{24E3BB3B-C85E-47F8-9E88-EB30434C6F0A}" dt="2024-09-06T21:56:47.108" v="258" actId="20577"/>
          <ac:spMkLst>
            <pc:docMk/>
            <pc:sldMk cId="3871515052" sldId="2616"/>
            <ac:spMk id="52" creationId="{9A92D785-25EE-4EFD-9B5B-97815DD85F89}"/>
          </ac:spMkLst>
        </pc:spChg>
        <pc:picChg chg="mod modCrop">
          <ac:chgData name="Chavez, Gracie - MYR" userId="5cf28d8f-cc50-4c99-b4be-bdea74ed7cef" providerId="ADAL" clId="{24E3BB3B-C85E-47F8-9E88-EB30434C6F0A}" dt="2024-09-10T16:59:01.432" v="3919" actId="14100"/>
          <ac:picMkLst>
            <pc:docMk/>
            <pc:sldMk cId="3871515052" sldId="2616"/>
            <ac:picMk id="7" creationId="{00000000-0000-0000-0000-000000000000}"/>
          </ac:picMkLst>
        </pc:picChg>
      </pc:sldChg>
      <pc:sldChg chg="addSp delSp modSp add mod ord">
        <pc:chgData name="Chavez, Gracie - MYR" userId="5cf28d8f-cc50-4c99-b4be-bdea74ed7cef" providerId="ADAL" clId="{24E3BB3B-C85E-47F8-9E88-EB30434C6F0A}" dt="2024-09-10T22:01:38.475" v="5232" actId="1076"/>
        <pc:sldMkLst>
          <pc:docMk/>
          <pc:sldMk cId="1242857311" sldId="2617"/>
        </pc:sldMkLst>
        <pc:spChg chg="add mod">
          <ac:chgData name="Chavez, Gracie - MYR" userId="5cf28d8f-cc50-4c99-b4be-bdea74ed7cef" providerId="ADAL" clId="{24E3BB3B-C85E-47F8-9E88-EB30434C6F0A}" dt="2024-09-10T18:20:02.793" v="4876" actId="1076"/>
          <ac:spMkLst>
            <pc:docMk/>
            <pc:sldMk cId="1242857311" sldId="2617"/>
            <ac:spMk id="4" creationId="{9FAD32FF-1522-5F51-F8DC-84F8E7969E20}"/>
          </ac:spMkLst>
        </pc:spChg>
        <pc:spChg chg="del mod">
          <ac:chgData name="Chavez, Gracie - MYR" userId="5cf28d8f-cc50-4c99-b4be-bdea74ed7cef" providerId="ADAL" clId="{24E3BB3B-C85E-47F8-9E88-EB30434C6F0A}" dt="2024-09-06T22:17:51.648" v="451" actId="478"/>
          <ac:spMkLst>
            <pc:docMk/>
            <pc:sldMk cId="1242857311" sldId="2617"/>
            <ac:spMk id="8" creationId="{3BE52921-898C-4569-9D8A-F1C5E0ABE804}"/>
          </ac:spMkLst>
        </pc:spChg>
        <pc:spChg chg="mod">
          <ac:chgData name="Chavez, Gracie - MYR" userId="5cf28d8f-cc50-4c99-b4be-bdea74ed7cef" providerId="ADAL" clId="{24E3BB3B-C85E-47F8-9E88-EB30434C6F0A}" dt="2024-09-10T17:17:53.002" v="4073" actId="20577"/>
          <ac:spMkLst>
            <pc:docMk/>
            <pc:sldMk cId="1242857311" sldId="2617"/>
            <ac:spMk id="9" creationId="{7BFCD708-1A28-43DA-B353-0FEA9105EEC3}"/>
          </ac:spMkLst>
        </pc:spChg>
        <pc:spChg chg="mod">
          <ac:chgData name="Chavez, Gracie - MYR" userId="5cf28d8f-cc50-4c99-b4be-bdea74ed7cef" providerId="ADAL" clId="{24E3BB3B-C85E-47F8-9E88-EB30434C6F0A}" dt="2024-09-10T22:00:57.922" v="5228" actId="20577"/>
          <ac:spMkLst>
            <pc:docMk/>
            <pc:sldMk cId="1242857311" sldId="2617"/>
            <ac:spMk id="10" creationId="{577946A2-8DCE-4047-9CAE-38128B4BAF3B}"/>
          </ac:spMkLst>
        </pc:spChg>
        <pc:spChg chg="mod">
          <ac:chgData name="Chavez, Gracie - MYR" userId="5cf28d8f-cc50-4c99-b4be-bdea74ed7cef" providerId="ADAL" clId="{24E3BB3B-C85E-47F8-9E88-EB30434C6F0A}" dt="2024-09-07T17:38:42.166" v="686" actId="1076"/>
          <ac:spMkLst>
            <pc:docMk/>
            <pc:sldMk cId="1242857311" sldId="2617"/>
            <ac:spMk id="52" creationId="{9A92D785-25EE-4EFD-9B5B-97815DD85F89}"/>
          </ac:spMkLst>
        </pc:spChg>
        <pc:picChg chg="add mod">
          <ac:chgData name="Chavez, Gracie - MYR" userId="5cf28d8f-cc50-4c99-b4be-bdea74ed7cef" providerId="ADAL" clId="{24E3BB3B-C85E-47F8-9E88-EB30434C6F0A}" dt="2024-09-10T22:01:38.475" v="5232" actId="1076"/>
          <ac:picMkLst>
            <pc:docMk/>
            <pc:sldMk cId="1242857311" sldId="2617"/>
            <ac:picMk id="2" creationId="{00CF96C2-A291-644B-4636-E71C4E182A9B}"/>
          </ac:picMkLst>
        </pc:picChg>
        <pc:picChg chg="add mod">
          <ac:chgData name="Chavez, Gracie - MYR" userId="5cf28d8f-cc50-4c99-b4be-bdea74ed7cef" providerId="ADAL" clId="{24E3BB3B-C85E-47F8-9E88-EB30434C6F0A}" dt="2024-09-10T21:33:45.332" v="5160" actId="1076"/>
          <ac:picMkLst>
            <pc:docMk/>
            <pc:sldMk cId="1242857311" sldId="2617"/>
            <ac:picMk id="5" creationId="{0E2872F1-FB53-94E7-EC93-8B4A9FDE0B3E}"/>
          </ac:picMkLst>
        </pc:picChg>
        <pc:picChg chg="add del mod">
          <ac:chgData name="Chavez, Gracie - MYR" userId="5cf28d8f-cc50-4c99-b4be-bdea74ed7cef" providerId="ADAL" clId="{24E3BB3B-C85E-47F8-9E88-EB30434C6F0A}" dt="2024-09-10T19:13:45.961" v="5000" actId="931"/>
          <ac:picMkLst>
            <pc:docMk/>
            <pc:sldMk cId="1242857311" sldId="2617"/>
            <ac:picMk id="6" creationId="{A69DCDCF-90A5-1548-C947-67B3015253CA}"/>
          </ac:picMkLst>
        </pc:picChg>
        <pc:picChg chg="mod">
          <ac:chgData name="Chavez, Gracie - MYR" userId="5cf28d8f-cc50-4c99-b4be-bdea74ed7cef" providerId="ADAL" clId="{24E3BB3B-C85E-47F8-9E88-EB30434C6F0A}" dt="2024-09-10T19:11:56.255" v="4993" actId="14100"/>
          <ac:picMkLst>
            <pc:docMk/>
            <pc:sldMk cId="1242857311" sldId="2617"/>
            <ac:picMk id="7" creationId="{00000000-0000-0000-0000-000000000000}"/>
          </ac:picMkLst>
        </pc:picChg>
        <pc:picChg chg="add mod">
          <ac:chgData name="Chavez, Gracie - MYR" userId="5cf28d8f-cc50-4c99-b4be-bdea74ed7cef" providerId="ADAL" clId="{24E3BB3B-C85E-47F8-9E88-EB30434C6F0A}" dt="2024-09-10T21:32:26.678" v="5151" actId="1076"/>
          <ac:picMkLst>
            <pc:docMk/>
            <pc:sldMk cId="1242857311" sldId="2617"/>
            <ac:picMk id="11" creationId="{4C2E8C00-DA8F-856C-8533-B54FB1A3FD45}"/>
          </ac:picMkLst>
        </pc:picChg>
        <pc:picChg chg="add mod">
          <ac:chgData name="Chavez, Gracie - MYR" userId="5cf28d8f-cc50-4c99-b4be-bdea74ed7cef" providerId="ADAL" clId="{24E3BB3B-C85E-47F8-9E88-EB30434C6F0A}" dt="2024-09-10T22:01:36.925" v="5231" actId="1076"/>
          <ac:picMkLst>
            <pc:docMk/>
            <pc:sldMk cId="1242857311" sldId="2617"/>
            <ac:picMk id="13" creationId="{C669B8AF-0785-35B0-ADD6-4A5EF98F5479}"/>
          </ac:picMkLst>
        </pc:picChg>
      </pc:sldChg>
      <pc:sldChg chg="modSp add mod ord">
        <pc:chgData name="Chavez, Gracie - MYR" userId="5cf28d8f-cc50-4c99-b4be-bdea74ed7cef" providerId="ADAL" clId="{24E3BB3B-C85E-47F8-9E88-EB30434C6F0A}" dt="2024-09-10T18:28:46.828" v="4963" actId="14100"/>
        <pc:sldMkLst>
          <pc:docMk/>
          <pc:sldMk cId="4230176198" sldId="2618"/>
        </pc:sldMkLst>
        <pc:spChg chg="mod">
          <ac:chgData name="Chavez, Gracie - MYR" userId="5cf28d8f-cc50-4c99-b4be-bdea74ed7cef" providerId="ADAL" clId="{24E3BB3B-C85E-47F8-9E88-EB30434C6F0A}" dt="2024-09-10T17:18:03.153" v="4074" actId="20577"/>
          <ac:spMkLst>
            <pc:docMk/>
            <pc:sldMk cId="4230176198" sldId="2618"/>
            <ac:spMk id="5" creationId="{E4F5952F-DB94-4422-AB94-59EB24A591E0}"/>
          </ac:spMkLst>
        </pc:spChg>
        <pc:spChg chg="mod">
          <ac:chgData name="Chavez, Gracie - MYR" userId="5cf28d8f-cc50-4c99-b4be-bdea74ed7cef" providerId="ADAL" clId="{24E3BB3B-C85E-47F8-9E88-EB30434C6F0A}" dt="2024-09-10T18:28:06.554" v="4960" actId="1076"/>
          <ac:spMkLst>
            <pc:docMk/>
            <pc:sldMk cId="4230176198" sldId="2618"/>
            <ac:spMk id="8" creationId="{3BE52921-898C-4569-9D8A-F1C5E0ABE804}"/>
          </ac:spMkLst>
        </pc:spChg>
        <pc:spChg chg="mod">
          <ac:chgData name="Chavez, Gracie - MYR" userId="5cf28d8f-cc50-4c99-b4be-bdea74ed7cef" providerId="ADAL" clId="{24E3BB3B-C85E-47F8-9E88-EB30434C6F0A}" dt="2024-09-10T18:28:46.828" v="4963" actId="14100"/>
          <ac:spMkLst>
            <pc:docMk/>
            <pc:sldMk cId="4230176198" sldId="2618"/>
            <ac:spMk id="10" creationId="{577946A2-8DCE-4047-9CAE-38128B4BAF3B}"/>
          </ac:spMkLst>
        </pc:spChg>
        <pc:picChg chg="mod modCrop">
          <ac:chgData name="Chavez, Gracie - MYR" userId="5cf28d8f-cc50-4c99-b4be-bdea74ed7cef" providerId="ADAL" clId="{24E3BB3B-C85E-47F8-9E88-EB30434C6F0A}" dt="2024-09-07T17:43:12.168" v="696" actId="18131"/>
          <ac:picMkLst>
            <pc:docMk/>
            <pc:sldMk cId="4230176198" sldId="2618"/>
            <ac:picMk id="7" creationId="{00000000-0000-0000-0000-000000000000}"/>
          </ac:picMkLst>
        </pc:picChg>
      </pc:sldChg>
      <pc:sldChg chg="modSp add mod ord">
        <pc:chgData name="Chavez, Gracie - MYR" userId="5cf28d8f-cc50-4c99-b4be-bdea74ed7cef" providerId="ADAL" clId="{24E3BB3B-C85E-47F8-9E88-EB30434C6F0A}" dt="2024-09-10T17:19:18.209" v="4076" actId="20577"/>
        <pc:sldMkLst>
          <pc:docMk/>
          <pc:sldMk cId="4179486823" sldId="2619"/>
        </pc:sldMkLst>
        <pc:spChg chg="mod">
          <ac:chgData name="Chavez, Gracie - MYR" userId="5cf28d8f-cc50-4c99-b4be-bdea74ed7cef" providerId="ADAL" clId="{24E3BB3B-C85E-47F8-9E88-EB30434C6F0A}" dt="2024-09-07T18:12:22.245" v="945" actId="255"/>
          <ac:spMkLst>
            <pc:docMk/>
            <pc:sldMk cId="4179486823" sldId="2619"/>
            <ac:spMk id="8" creationId="{3BE52921-898C-4569-9D8A-F1C5E0ABE804}"/>
          </ac:spMkLst>
        </pc:spChg>
        <pc:spChg chg="mod">
          <ac:chgData name="Chavez, Gracie - MYR" userId="5cf28d8f-cc50-4c99-b4be-bdea74ed7cef" providerId="ADAL" clId="{24E3BB3B-C85E-47F8-9E88-EB30434C6F0A}" dt="2024-09-10T17:19:18.209" v="4076" actId="20577"/>
          <ac:spMkLst>
            <pc:docMk/>
            <pc:sldMk cId="4179486823" sldId="2619"/>
            <ac:spMk id="9" creationId="{7BFCD708-1A28-43DA-B353-0FEA9105EEC3}"/>
          </ac:spMkLst>
        </pc:spChg>
        <pc:spChg chg="mod">
          <ac:chgData name="Chavez, Gracie - MYR" userId="5cf28d8f-cc50-4c99-b4be-bdea74ed7cef" providerId="ADAL" clId="{24E3BB3B-C85E-47F8-9E88-EB30434C6F0A}" dt="2024-09-10T17:02:11.796" v="3935" actId="27636"/>
          <ac:spMkLst>
            <pc:docMk/>
            <pc:sldMk cId="4179486823" sldId="2619"/>
            <ac:spMk id="10" creationId="{577946A2-8DCE-4047-9CAE-38128B4BAF3B}"/>
          </ac:spMkLst>
        </pc:spChg>
        <pc:spChg chg="mod">
          <ac:chgData name="Chavez, Gracie - MYR" userId="5cf28d8f-cc50-4c99-b4be-bdea74ed7cef" providerId="ADAL" clId="{24E3BB3B-C85E-47F8-9E88-EB30434C6F0A}" dt="2024-09-07T18:12:45.776" v="967" actId="20577"/>
          <ac:spMkLst>
            <pc:docMk/>
            <pc:sldMk cId="4179486823" sldId="2619"/>
            <ac:spMk id="52" creationId="{9A92D785-25EE-4EFD-9B5B-97815DD85F89}"/>
          </ac:spMkLst>
        </pc:spChg>
        <pc:picChg chg="mod modCrop">
          <ac:chgData name="Chavez, Gracie - MYR" userId="5cf28d8f-cc50-4c99-b4be-bdea74ed7cef" providerId="ADAL" clId="{24E3BB3B-C85E-47F8-9E88-EB30434C6F0A}" dt="2024-09-07T18:16:07.404" v="970" actId="14100"/>
          <ac:picMkLst>
            <pc:docMk/>
            <pc:sldMk cId="4179486823" sldId="2619"/>
            <ac:picMk id="7" creationId="{00000000-0000-0000-0000-000000000000}"/>
          </ac:picMkLst>
        </pc:picChg>
      </pc:sldChg>
      <pc:sldChg chg="modSp add mod ord">
        <pc:chgData name="Chavez, Gracie - MYR" userId="5cf28d8f-cc50-4c99-b4be-bdea74ed7cef" providerId="ADAL" clId="{24E3BB3B-C85E-47F8-9E88-EB30434C6F0A}" dt="2024-09-10T22:02:37.464" v="5233" actId="113"/>
        <pc:sldMkLst>
          <pc:docMk/>
          <pc:sldMk cId="1436311882" sldId="2620"/>
        </pc:sldMkLst>
        <pc:spChg chg="mod">
          <ac:chgData name="Chavez, Gracie - MYR" userId="5cf28d8f-cc50-4c99-b4be-bdea74ed7cef" providerId="ADAL" clId="{24E3BB3B-C85E-47F8-9E88-EB30434C6F0A}" dt="2024-09-10T17:19:26.653" v="4077" actId="20577"/>
          <ac:spMkLst>
            <pc:docMk/>
            <pc:sldMk cId="1436311882" sldId="2620"/>
            <ac:spMk id="5" creationId="{E4F5952F-DB94-4422-AB94-59EB24A591E0}"/>
          </ac:spMkLst>
        </pc:spChg>
        <pc:spChg chg="mod">
          <ac:chgData name="Chavez, Gracie - MYR" userId="5cf28d8f-cc50-4c99-b4be-bdea74ed7cef" providerId="ADAL" clId="{24E3BB3B-C85E-47F8-9E88-EB30434C6F0A}" dt="2024-09-08T18:51:23.114" v="1973" actId="1076"/>
          <ac:spMkLst>
            <pc:docMk/>
            <pc:sldMk cId="1436311882" sldId="2620"/>
            <ac:spMk id="8" creationId="{3BE52921-898C-4569-9D8A-F1C5E0ABE804}"/>
          </ac:spMkLst>
        </pc:spChg>
        <pc:spChg chg="mod">
          <ac:chgData name="Chavez, Gracie - MYR" userId="5cf28d8f-cc50-4c99-b4be-bdea74ed7cef" providerId="ADAL" clId="{24E3BB3B-C85E-47F8-9E88-EB30434C6F0A}" dt="2024-09-10T22:02:37.464" v="5233" actId="113"/>
          <ac:spMkLst>
            <pc:docMk/>
            <pc:sldMk cId="1436311882" sldId="2620"/>
            <ac:spMk id="10" creationId="{577946A2-8DCE-4047-9CAE-38128B4BAF3B}"/>
          </ac:spMkLst>
        </pc:spChg>
        <pc:picChg chg="mod modCrop">
          <ac:chgData name="Chavez, Gracie - MYR" userId="5cf28d8f-cc50-4c99-b4be-bdea74ed7cef" providerId="ADAL" clId="{24E3BB3B-C85E-47F8-9E88-EB30434C6F0A}" dt="2024-09-08T22:02:53.486" v="3519" actId="1076"/>
          <ac:picMkLst>
            <pc:docMk/>
            <pc:sldMk cId="1436311882" sldId="2620"/>
            <ac:picMk id="7" creationId="{00000000-0000-0000-0000-000000000000}"/>
          </ac:picMkLst>
        </pc:picChg>
      </pc:sldChg>
      <pc:sldChg chg="addSp delSp modSp new del mod ord">
        <pc:chgData name="Chavez, Gracie - MYR" userId="5cf28d8f-cc50-4c99-b4be-bdea74ed7cef" providerId="ADAL" clId="{24E3BB3B-C85E-47F8-9E88-EB30434C6F0A}" dt="2024-09-08T20:50:45.618" v="2805" actId="2696"/>
        <pc:sldMkLst>
          <pc:docMk/>
          <pc:sldMk cId="4146878176" sldId="2621"/>
        </pc:sldMkLst>
        <pc:spChg chg="mod">
          <ac:chgData name="Chavez, Gracie - MYR" userId="5cf28d8f-cc50-4c99-b4be-bdea74ed7cef" providerId="ADAL" clId="{24E3BB3B-C85E-47F8-9E88-EB30434C6F0A}" dt="2024-09-08T20:44:58.257" v="2782" actId="21"/>
          <ac:spMkLst>
            <pc:docMk/>
            <pc:sldMk cId="4146878176" sldId="2621"/>
            <ac:spMk id="2" creationId="{D59EB0AD-62E8-D73F-48AD-46323DD50C89}"/>
          </ac:spMkLst>
        </pc:spChg>
        <pc:spChg chg="add del mod">
          <ac:chgData name="Chavez, Gracie - MYR" userId="5cf28d8f-cc50-4c99-b4be-bdea74ed7cef" providerId="ADAL" clId="{24E3BB3B-C85E-47F8-9E88-EB30434C6F0A}" dt="2024-09-08T18:54:49.596" v="2014"/>
          <ac:spMkLst>
            <pc:docMk/>
            <pc:sldMk cId="4146878176" sldId="2621"/>
            <ac:spMk id="5" creationId="{BF48AA5A-D4A5-68F3-6593-EA9782FB0B31}"/>
          </ac:spMkLst>
        </pc:spChg>
        <pc:spChg chg="add del mod">
          <ac:chgData name="Chavez, Gracie - MYR" userId="5cf28d8f-cc50-4c99-b4be-bdea74ed7cef" providerId="ADAL" clId="{24E3BB3B-C85E-47F8-9E88-EB30434C6F0A}" dt="2024-09-08T18:54:49.593" v="2012" actId="478"/>
          <ac:spMkLst>
            <pc:docMk/>
            <pc:sldMk cId="4146878176" sldId="2621"/>
            <ac:spMk id="6" creationId="{D846D400-6FF7-D479-654A-EFAD67F11B07}"/>
          </ac:spMkLst>
        </pc:spChg>
      </pc:sldChg>
      <pc:sldChg chg="addSp delSp modSp add mod ord">
        <pc:chgData name="Chavez, Gracie - MYR" userId="5cf28d8f-cc50-4c99-b4be-bdea74ed7cef" providerId="ADAL" clId="{24E3BB3B-C85E-47F8-9E88-EB30434C6F0A}" dt="2024-09-10T19:11:03.139" v="4992" actId="20577"/>
        <pc:sldMkLst>
          <pc:docMk/>
          <pc:sldMk cId="2191499234" sldId="2622"/>
        </pc:sldMkLst>
        <pc:spChg chg="add del mod">
          <ac:chgData name="Chavez, Gracie - MYR" userId="5cf28d8f-cc50-4c99-b4be-bdea74ed7cef" providerId="ADAL" clId="{24E3BB3B-C85E-47F8-9E88-EB30434C6F0A}" dt="2024-09-08T21:14:20.459" v="3099" actId="14826"/>
          <ac:spMkLst>
            <pc:docMk/>
            <pc:sldMk cId="2191499234" sldId="2622"/>
            <ac:spMk id="2" creationId="{E48F5389-C8D9-52AF-CA38-3DAE27995745}"/>
          </ac:spMkLst>
        </pc:spChg>
        <pc:spChg chg="mod">
          <ac:chgData name="Chavez, Gracie - MYR" userId="5cf28d8f-cc50-4c99-b4be-bdea74ed7cef" providerId="ADAL" clId="{24E3BB3B-C85E-47F8-9E88-EB30434C6F0A}" dt="2024-09-08T21:24:14.668" v="3159" actId="20577"/>
          <ac:spMkLst>
            <pc:docMk/>
            <pc:sldMk cId="2191499234" sldId="2622"/>
            <ac:spMk id="8" creationId="{3BE52921-898C-4569-9D8A-F1C5E0ABE804}"/>
          </ac:spMkLst>
        </pc:spChg>
        <pc:spChg chg="mod">
          <ac:chgData name="Chavez, Gracie - MYR" userId="5cf28d8f-cc50-4c99-b4be-bdea74ed7cef" providerId="ADAL" clId="{24E3BB3B-C85E-47F8-9E88-EB30434C6F0A}" dt="2024-09-10T19:11:03.139" v="4992" actId="20577"/>
          <ac:spMkLst>
            <pc:docMk/>
            <pc:sldMk cId="2191499234" sldId="2622"/>
            <ac:spMk id="9" creationId="{7BFCD708-1A28-43DA-B353-0FEA9105EEC3}"/>
          </ac:spMkLst>
        </pc:spChg>
        <pc:spChg chg="mod">
          <ac:chgData name="Chavez, Gracie - MYR" userId="5cf28d8f-cc50-4c99-b4be-bdea74ed7cef" providerId="ADAL" clId="{24E3BB3B-C85E-47F8-9E88-EB30434C6F0A}" dt="2024-09-09T22:19:55.963" v="3827" actId="20577"/>
          <ac:spMkLst>
            <pc:docMk/>
            <pc:sldMk cId="2191499234" sldId="2622"/>
            <ac:spMk id="10" creationId="{577946A2-8DCE-4047-9CAE-38128B4BAF3B}"/>
          </ac:spMkLst>
        </pc:spChg>
        <pc:spChg chg="del mod">
          <ac:chgData name="Chavez, Gracie - MYR" userId="5cf28d8f-cc50-4c99-b4be-bdea74ed7cef" providerId="ADAL" clId="{24E3BB3B-C85E-47F8-9E88-EB30434C6F0A}" dt="2024-09-08T21:17:40.252" v="3109" actId="478"/>
          <ac:spMkLst>
            <pc:docMk/>
            <pc:sldMk cId="2191499234" sldId="2622"/>
            <ac:spMk id="52" creationId="{9A92D785-25EE-4EFD-9B5B-97815DD85F89}"/>
          </ac:spMkLst>
        </pc:spChg>
        <pc:picChg chg="mod modCrop">
          <ac:chgData name="Chavez, Gracie - MYR" userId="5cf28d8f-cc50-4c99-b4be-bdea74ed7cef" providerId="ADAL" clId="{24E3BB3B-C85E-47F8-9E88-EB30434C6F0A}" dt="2024-09-08T21:18:43.006" v="3118" actId="14100"/>
          <ac:picMkLst>
            <pc:docMk/>
            <pc:sldMk cId="2191499234" sldId="2622"/>
            <ac:picMk id="7" creationId="{00000000-0000-0000-0000-000000000000}"/>
          </ac:picMkLst>
        </pc:picChg>
      </pc:sldChg>
      <pc:sldChg chg="modSp add mod ord">
        <pc:chgData name="Chavez, Gracie - MYR" userId="5cf28d8f-cc50-4c99-b4be-bdea74ed7cef" providerId="ADAL" clId="{24E3BB3B-C85E-47F8-9E88-EB30434C6F0A}" dt="2024-09-10T19:56:09.095" v="5053" actId="1076"/>
        <pc:sldMkLst>
          <pc:docMk/>
          <pc:sldMk cId="2382234589" sldId="2623"/>
        </pc:sldMkLst>
        <pc:spChg chg="mod">
          <ac:chgData name="Chavez, Gracie - MYR" userId="5cf28d8f-cc50-4c99-b4be-bdea74ed7cef" providerId="ADAL" clId="{24E3BB3B-C85E-47F8-9E88-EB30434C6F0A}" dt="2024-09-10T19:24:13.066" v="5047" actId="1076"/>
          <ac:spMkLst>
            <pc:docMk/>
            <pc:sldMk cId="2382234589" sldId="2623"/>
            <ac:spMk id="8" creationId="{3BE52921-898C-4569-9D8A-F1C5E0ABE804}"/>
          </ac:spMkLst>
        </pc:spChg>
        <pc:spChg chg="mod">
          <ac:chgData name="Chavez, Gracie - MYR" userId="5cf28d8f-cc50-4c99-b4be-bdea74ed7cef" providerId="ADAL" clId="{24E3BB3B-C85E-47F8-9E88-EB30434C6F0A}" dt="2024-09-10T19:10:31.458" v="4988" actId="20577"/>
          <ac:spMkLst>
            <pc:docMk/>
            <pc:sldMk cId="2382234589" sldId="2623"/>
            <ac:spMk id="9" creationId="{7BFCD708-1A28-43DA-B353-0FEA9105EEC3}"/>
          </ac:spMkLst>
        </pc:spChg>
        <pc:spChg chg="mod">
          <ac:chgData name="Chavez, Gracie - MYR" userId="5cf28d8f-cc50-4c99-b4be-bdea74ed7cef" providerId="ADAL" clId="{24E3BB3B-C85E-47F8-9E88-EB30434C6F0A}" dt="2024-09-10T19:25:39.220" v="5051" actId="2710"/>
          <ac:spMkLst>
            <pc:docMk/>
            <pc:sldMk cId="2382234589" sldId="2623"/>
            <ac:spMk id="10" creationId="{577946A2-8DCE-4047-9CAE-38128B4BAF3B}"/>
          </ac:spMkLst>
        </pc:spChg>
        <pc:spChg chg="mod">
          <ac:chgData name="Chavez, Gracie - MYR" userId="5cf28d8f-cc50-4c99-b4be-bdea74ed7cef" providerId="ADAL" clId="{24E3BB3B-C85E-47F8-9E88-EB30434C6F0A}" dt="2024-09-10T19:56:09.095" v="5053" actId="1076"/>
          <ac:spMkLst>
            <pc:docMk/>
            <pc:sldMk cId="2382234589" sldId="2623"/>
            <ac:spMk id="52" creationId="{9A92D785-25EE-4EFD-9B5B-97815DD85F89}"/>
          </ac:spMkLst>
        </pc:spChg>
        <pc:picChg chg="mod modCrop">
          <ac:chgData name="Chavez, Gracie - MYR" userId="5cf28d8f-cc50-4c99-b4be-bdea74ed7cef" providerId="ADAL" clId="{24E3BB3B-C85E-47F8-9E88-EB30434C6F0A}" dt="2024-09-08T20:57:25.726" v="2883" actId="18131"/>
          <ac:picMkLst>
            <pc:docMk/>
            <pc:sldMk cId="2382234589" sldId="2623"/>
            <ac:picMk id="7" creationId="{00000000-0000-0000-0000-000000000000}"/>
          </ac:picMkLst>
        </pc:picChg>
      </pc:sldChg>
      <pc:sldChg chg="modSp add mod">
        <pc:chgData name="Chavez, Gracie - MYR" userId="5cf28d8f-cc50-4c99-b4be-bdea74ed7cef" providerId="ADAL" clId="{24E3BB3B-C85E-47F8-9E88-EB30434C6F0A}" dt="2024-09-10T19:18:45.398" v="5023" actId="20577"/>
        <pc:sldMkLst>
          <pc:docMk/>
          <pc:sldMk cId="2213257877" sldId="2624"/>
        </pc:sldMkLst>
        <pc:spChg chg="mod">
          <ac:chgData name="Chavez, Gracie - MYR" userId="5cf28d8f-cc50-4c99-b4be-bdea74ed7cef" providerId="ADAL" clId="{24E3BB3B-C85E-47F8-9E88-EB30434C6F0A}" dt="2024-09-08T19:43:38.253" v="2482" actId="14100"/>
          <ac:spMkLst>
            <pc:docMk/>
            <pc:sldMk cId="2213257877" sldId="2624"/>
            <ac:spMk id="8" creationId="{3BE52921-898C-4569-9D8A-F1C5E0ABE804}"/>
          </ac:spMkLst>
        </pc:spChg>
        <pc:spChg chg="mod">
          <ac:chgData name="Chavez, Gracie - MYR" userId="5cf28d8f-cc50-4c99-b4be-bdea74ed7cef" providerId="ADAL" clId="{24E3BB3B-C85E-47F8-9E88-EB30434C6F0A}" dt="2024-09-10T19:08:26.110" v="4970" actId="1076"/>
          <ac:spMkLst>
            <pc:docMk/>
            <pc:sldMk cId="2213257877" sldId="2624"/>
            <ac:spMk id="9" creationId="{7BFCD708-1A28-43DA-B353-0FEA9105EEC3}"/>
          </ac:spMkLst>
        </pc:spChg>
        <pc:spChg chg="mod">
          <ac:chgData name="Chavez, Gracie - MYR" userId="5cf28d8f-cc50-4c99-b4be-bdea74ed7cef" providerId="ADAL" clId="{24E3BB3B-C85E-47F8-9E88-EB30434C6F0A}" dt="2024-09-10T19:18:45.398" v="5023" actId="20577"/>
          <ac:spMkLst>
            <pc:docMk/>
            <pc:sldMk cId="2213257877" sldId="2624"/>
            <ac:spMk id="10" creationId="{577946A2-8DCE-4047-9CAE-38128B4BAF3B}"/>
          </ac:spMkLst>
        </pc:spChg>
        <pc:spChg chg="mod">
          <ac:chgData name="Chavez, Gracie - MYR" userId="5cf28d8f-cc50-4c99-b4be-bdea74ed7cef" providerId="ADAL" clId="{24E3BB3B-C85E-47F8-9E88-EB30434C6F0A}" dt="2024-09-08T19:35:04.643" v="2356" actId="20577"/>
          <ac:spMkLst>
            <pc:docMk/>
            <pc:sldMk cId="2213257877" sldId="2624"/>
            <ac:spMk id="52" creationId="{9A92D785-25EE-4EFD-9B5B-97815DD85F89}"/>
          </ac:spMkLst>
        </pc:spChg>
        <pc:picChg chg="mod modCrop">
          <ac:chgData name="Chavez, Gracie - MYR" userId="5cf28d8f-cc50-4c99-b4be-bdea74ed7cef" providerId="ADAL" clId="{24E3BB3B-C85E-47F8-9E88-EB30434C6F0A}" dt="2024-09-08T19:41:51.041" v="2472" actId="18131"/>
          <ac:picMkLst>
            <pc:docMk/>
            <pc:sldMk cId="2213257877" sldId="2624"/>
            <ac:picMk id="7" creationId="{00000000-0000-0000-0000-000000000000}"/>
          </ac:picMkLst>
        </pc:picChg>
      </pc:sldChg>
      <pc:sldChg chg="modSp add mod">
        <pc:chgData name="Chavez, Gracie - MYR" userId="5cf28d8f-cc50-4c99-b4be-bdea74ed7cef" providerId="ADAL" clId="{24E3BB3B-C85E-47F8-9E88-EB30434C6F0A}" dt="2024-09-10T19:08:32.922" v="4972" actId="20577"/>
        <pc:sldMkLst>
          <pc:docMk/>
          <pc:sldMk cId="4118775476" sldId="2625"/>
        </pc:sldMkLst>
        <pc:spChg chg="mod">
          <ac:chgData name="Chavez, Gracie - MYR" userId="5cf28d8f-cc50-4c99-b4be-bdea74ed7cef" providerId="ADAL" clId="{24E3BB3B-C85E-47F8-9E88-EB30434C6F0A}" dt="2024-09-08T19:44:49.857" v="2493" actId="20577"/>
          <ac:spMkLst>
            <pc:docMk/>
            <pc:sldMk cId="4118775476" sldId="2625"/>
            <ac:spMk id="8" creationId="{3BE52921-898C-4569-9D8A-F1C5E0ABE804}"/>
          </ac:spMkLst>
        </pc:spChg>
        <pc:spChg chg="mod">
          <ac:chgData name="Chavez, Gracie - MYR" userId="5cf28d8f-cc50-4c99-b4be-bdea74ed7cef" providerId="ADAL" clId="{24E3BB3B-C85E-47F8-9E88-EB30434C6F0A}" dt="2024-09-10T19:08:32.922" v="4972" actId="20577"/>
          <ac:spMkLst>
            <pc:docMk/>
            <pc:sldMk cId="4118775476" sldId="2625"/>
            <ac:spMk id="9" creationId="{7BFCD708-1A28-43DA-B353-0FEA9105EEC3}"/>
          </ac:spMkLst>
        </pc:spChg>
        <pc:spChg chg="mod">
          <ac:chgData name="Chavez, Gracie - MYR" userId="5cf28d8f-cc50-4c99-b4be-bdea74ed7cef" providerId="ADAL" clId="{24E3BB3B-C85E-47F8-9E88-EB30434C6F0A}" dt="2024-09-08T19:55:08.689" v="2629" actId="20577"/>
          <ac:spMkLst>
            <pc:docMk/>
            <pc:sldMk cId="4118775476" sldId="2625"/>
            <ac:spMk id="10" creationId="{577946A2-8DCE-4047-9CAE-38128B4BAF3B}"/>
          </ac:spMkLst>
        </pc:spChg>
        <pc:spChg chg="mod">
          <ac:chgData name="Chavez, Gracie - MYR" userId="5cf28d8f-cc50-4c99-b4be-bdea74ed7cef" providerId="ADAL" clId="{24E3BB3B-C85E-47F8-9E88-EB30434C6F0A}" dt="2024-09-08T19:54:53.128" v="2621" actId="1076"/>
          <ac:spMkLst>
            <pc:docMk/>
            <pc:sldMk cId="4118775476" sldId="2625"/>
            <ac:spMk id="52" creationId="{9A92D785-25EE-4EFD-9B5B-97815DD85F89}"/>
          </ac:spMkLst>
        </pc:spChg>
        <pc:picChg chg="mod modCrop">
          <ac:chgData name="Chavez, Gracie - MYR" userId="5cf28d8f-cc50-4c99-b4be-bdea74ed7cef" providerId="ADAL" clId="{24E3BB3B-C85E-47F8-9E88-EB30434C6F0A}" dt="2024-09-08T19:49:29.503" v="2527" actId="1076"/>
          <ac:picMkLst>
            <pc:docMk/>
            <pc:sldMk cId="4118775476" sldId="2625"/>
            <ac:picMk id="7" creationId="{00000000-0000-0000-0000-000000000000}"/>
          </ac:picMkLst>
        </pc:picChg>
      </pc:sldChg>
      <pc:sldChg chg="delSp modSp add mod">
        <pc:chgData name="Chavez, Gracie - MYR" userId="5cf28d8f-cc50-4c99-b4be-bdea74ed7cef" providerId="ADAL" clId="{24E3BB3B-C85E-47F8-9E88-EB30434C6F0A}" dt="2024-09-10T19:20:11.853" v="5024" actId="20577"/>
        <pc:sldMkLst>
          <pc:docMk/>
          <pc:sldMk cId="424185119" sldId="2626"/>
        </pc:sldMkLst>
        <pc:spChg chg="mod">
          <ac:chgData name="Chavez, Gracie - MYR" userId="5cf28d8f-cc50-4c99-b4be-bdea74ed7cef" providerId="ADAL" clId="{24E3BB3B-C85E-47F8-9E88-EB30434C6F0A}" dt="2024-09-08T20:16:56.014" v="2645" actId="20577"/>
          <ac:spMkLst>
            <pc:docMk/>
            <pc:sldMk cId="424185119" sldId="2626"/>
            <ac:spMk id="8" creationId="{3BE52921-898C-4569-9D8A-F1C5E0ABE804}"/>
          </ac:spMkLst>
        </pc:spChg>
        <pc:spChg chg="mod">
          <ac:chgData name="Chavez, Gracie - MYR" userId="5cf28d8f-cc50-4c99-b4be-bdea74ed7cef" providerId="ADAL" clId="{24E3BB3B-C85E-47F8-9E88-EB30434C6F0A}" dt="2024-09-10T19:08:41.074" v="4974" actId="20577"/>
          <ac:spMkLst>
            <pc:docMk/>
            <pc:sldMk cId="424185119" sldId="2626"/>
            <ac:spMk id="9" creationId="{7BFCD708-1A28-43DA-B353-0FEA9105EEC3}"/>
          </ac:spMkLst>
        </pc:spChg>
        <pc:spChg chg="mod">
          <ac:chgData name="Chavez, Gracie - MYR" userId="5cf28d8f-cc50-4c99-b4be-bdea74ed7cef" providerId="ADAL" clId="{24E3BB3B-C85E-47F8-9E88-EB30434C6F0A}" dt="2024-09-10T19:20:11.853" v="5024" actId="20577"/>
          <ac:spMkLst>
            <pc:docMk/>
            <pc:sldMk cId="424185119" sldId="2626"/>
            <ac:spMk id="10" creationId="{577946A2-8DCE-4047-9CAE-38128B4BAF3B}"/>
          </ac:spMkLst>
        </pc:spChg>
        <pc:spChg chg="del">
          <ac:chgData name="Chavez, Gracie - MYR" userId="5cf28d8f-cc50-4c99-b4be-bdea74ed7cef" providerId="ADAL" clId="{24E3BB3B-C85E-47F8-9E88-EB30434C6F0A}" dt="2024-09-08T20:22:11.217" v="2652" actId="478"/>
          <ac:spMkLst>
            <pc:docMk/>
            <pc:sldMk cId="424185119" sldId="2626"/>
            <ac:spMk id="52" creationId="{9A92D785-25EE-4EFD-9B5B-97815DD85F89}"/>
          </ac:spMkLst>
        </pc:spChg>
        <pc:picChg chg="mod">
          <ac:chgData name="Chavez, Gracie - MYR" userId="5cf28d8f-cc50-4c99-b4be-bdea74ed7cef" providerId="ADAL" clId="{24E3BB3B-C85E-47F8-9E88-EB30434C6F0A}" dt="2024-09-08T20:22:25.299" v="2654" actId="1076"/>
          <ac:picMkLst>
            <pc:docMk/>
            <pc:sldMk cId="424185119" sldId="2626"/>
            <ac:picMk id="7" creationId="{00000000-0000-0000-0000-000000000000}"/>
          </ac:picMkLst>
        </pc:picChg>
      </pc:sldChg>
      <pc:sldChg chg="modSp add mod ord">
        <pc:chgData name="Chavez, Gracie - MYR" userId="5cf28d8f-cc50-4c99-b4be-bdea74ed7cef" providerId="ADAL" clId="{24E3BB3B-C85E-47F8-9E88-EB30434C6F0A}" dt="2024-09-10T19:08:49.916" v="4976" actId="20577"/>
        <pc:sldMkLst>
          <pc:docMk/>
          <pc:sldMk cId="2458114001" sldId="2627"/>
        </pc:sldMkLst>
        <pc:spChg chg="mod">
          <ac:chgData name="Chavez, Gracie - MYR" userId="5cf28d8f-cc50-4c99-b4be-bdea74ed7cef" providerId="ADAL" clId="{24E3BB3B-C85E-47F8-9E88-EB30434C6F0A}" dt="2024-09-08T20:26:17.142" v="2725" actId="20577"/>
          <ac:spMkLst>
            <pc:docMk/>
            <pc:sldMk cId="2458114001" sldId="2627"/>
            <ac:spMk id="8" creationId="{3BE52921-898C-4569-9D8A-F1C5E0ABE804}"/>
          </ac:spMkLst>
        </pc:spChg>
        <pc:spChg chg="mod">
          <ac:chgData name="Chavez, Gracie - MYR" userId="5cf28d8f-cc50-4c99-b4be-bdea74ed7cef" providerId="ADAL" clId="{24E3BB3B-C85E-47F8-9E88-EB30434C6F0A}" dt="2024-09-10T19:08:49.916" v="4976" actId="20577"/>
          <ac:spMkLst>
            <pc:docMk/>
            <pc:sldMk cId="2458114001" sldId="2627"/>
            <ac:spMk id="9" creationId="{7BFCD708-1A28-43DA-B353-0FEA9105EEC3}"/>
          </ac:spMkLst>
        </pc:spChg>
        <pc:spChg chg="mod">
          <ac:chgData name="Chavez, Gracie - MYR" userId="5cf28d8f-cc50-4c99-b4be-bdea74ed7cef" providerId="ADAL" clId="{24E3BB3B-C85E-47F8-9E88-EB30434C6F0A}" dt="2024-09-08T20:28:44.968" v="2750" actId="20577"/>
          <ac:spMkLst>
            <pc:docMk/>
            <pc:sldMk cId="2458114001" sldId="2627"/>
            <ac:spMk id="10" creationId="{577946A2-8DCE-4047-9CAE-38128B4BAF3B}"/>
          </ac:spMkLst>
        </pc:spChg>
        <pc:spChg chg="mod">
          <ac:chgData name="Chavez, Gracie - MYR" userId="5cf28d8f-cc50-4c99-b4be-bdea74ed7cef" providerId="ADAL" clId="{24E3BB3B-C85E-47F8-9E88-EB30434C6F0A}" dt="2024-09-08T20:41:41.061" v="2772" actId="20577"/>
          <ac:spMkLst>
            <pc:docMk/>
            <pc:sldMk cId="2458114001" sldId="2627"/>
            <ac:spMk id="52" creationId="{9A92D785-25EE-4EFD-9B5B-97815DD85F89}"/>
          </ac:spMkLst>
        </pc:spChg>
        <pc:picChg chg="mod modCrop">
          <ac:chgData name="Chavez, Gracie - MYR" userId="5cf28d8f-cc50-4c99-b4be-bdea74ed7cef" providerId="ADAL" clId="{24E3BB3B-C85E-47F8-9E88-EB30434C6F0A}" dt="2024-09-08T20:40:52.949" v="2753" actId="18131"/>
          <ac:picMkLst>
            <pc:docMk/>
            <pc:sldMk cId="2458114001" sldId="2627"/>
            <ac:picMk id="7" creationId="{00000000-0000-0000-0000-000000000000}"/>
          </ac:picMkLst>
        </pc:picChg>
      </pc:sldChg>
      <pc:sldChg chg="addSp delSp modSp add mod">
        <pc:chgData name="Chavez, Gracie - MYR" userId="5cf28d8f-cc50-4c99-b4be-bdea74ed7cef" providerId="ADAL" clId="{24E3BB3B-C85E-47F8-9E88-EB30434C6F0A}" dt="2024-09-10T19:55:53.850" v="5052" actId="255"/>
        <pc:sldMkLst>
          <pc:docMk/>
          <pc:sldMk cId="542788839" sldId="2628"/>
        </pc:sldMkLst>
        <pc:spChg chg="add mod">
          <ac:chgData name="Chavez, Gracie - MYR" userId="5cf28d8f-cc50-4c99-b4be-bdea74ed7cef" providerId="ADAL" clId="{24E3BB3B-C85E-47F8-9E88-EB30434C6F0A}" dt="2024-09-10T19:55:53.850" v="5052" actId="255"/>
          <ac:spMkLst>
            <pc:docMk/>
            <pc:sldMk cId="542788839" sldId="2628"/>
            <ac:spMk id="3" creationId="{458F71FC-0287-FA93-C51B-BAE1EA376278}"/>
          </ac:spMkLst>
        </pc:spChg>
        <pc:spChg chg="mod">
          <ac:chgData name="Chavez, Gracie - MYR" userId="5cf28d8f-cc50-4c99-b4be-bdea74ed7cef" providerId="ADAL" clId="{24E3BB3B-C85E-47F8-9E88-EB30434C6F0A}" dt="2024-09-08T21:59:15.505" v="3455" actId="14100"/>
          <ac:spMkLst>
            <pc:docMk/>
            <pc:sldMk cId="542788839" sldId="2628"/>
            <ac:spMk id="8" creationId="{3BE52921-898C-4569-9D8A-F1C5E0ABE804}"/>
          </ac:spMkLst>
        </pc:spChg>
        <pc:spChg chg="add del mod">
          <ac:chgData name="Chavez, Gracie - MYR" userId="5cf28d8f-cc50-4c99-b4be-bdea74ed7cef" providerId="ADAL" clId="{24E3BB3B-C85E-47F8-9E88-EB30434C6F0A}" dt="2024-09-10T19:10:06.076" v="4984" actId="1076"/>
          <ac:spMkLst>
            <pc:docMk/>
            <pc:sldMk cId="542788839" sldId="2628"/>
            <ac:spMk id="9" creationId="{7BFCD708-1A28-43DA-B353-0FEA9105EEC3}"/>
          </ac:spMkLst>
        </pc:spChg>
        <pc:spChg chg="mod">
          <ac:chgData name="Chavez, Gracie - MYR" userId="5cf28d8f-cc50-4c99-b4be-bdea74ed7cef" providerId="ADAL" clId="{24E3BB3B-C85E-47F8-9E88-EB30434C6F0A}" dt="2024-09-08T22:07:19.889" v="3527"/>
          <ac:spMkLst>
            <pc:docMk/>
            <pc:sldMk cId="542788839" sldId="2628"/>
            <ac:spMk id="10" creationId="{577946A2-8DCE-4047-9CAE-38128B4BAF3B}"/>
          </ac:spMkLst>
        </pc:spChg>
        <pc:spChg chg="del mod">
          <ac:chgData name="Chavez, Gracie - MYR" userId="5cf28d8f-cc50-4c99-b4be-bdea74ed7cef" providerId="ADAL" clId="{24E3BB3B-C85E-47F8-9E88-EB30434C6F0A}" dt="2024-09-08T20:51:14.526" v="2808" actId="478"/>
          <ac:spMkLst>
            <pc:docMk/>
            <pc:sldMk cId="542788839" sldId="2628"/>
            <ac:spMk id="52" creationId="{9A92D785-25EE-4EFD-9B5B-97815DD85F89}"/>
          </ac:spMkLst>
        </pc:spChg>
        <pc:picChg chg="mod modCrop">
          <ac:chgData name="Chavez, Gracie - MYR" userId="5cf28d8f-cc50-4c99-b4be-bdea74ed7cef" providerId="ADAL" clId="{24E3BB3B-C85E-47F8-9E88-EB30434C6F0A}" dt="2024-09-08T22:05:17.753" v="3525" actId="688"/>
          <ac:picMkLst>
            <pc:docMk/>
            <pc:sldMk cId="542788839" sldId="2628"/>
            <ac:picMk id="7" creationId="{00000000-0000-0000-0000-000000000000}"/>
          </ac:picMkLst>
        </pc:picChg>
      </pc:sldChg>
      <pc:sldChg chg="addSp delSp modSp add del mod ord">
        <pc:chgData name="Chavez, Gracie - MYR" userId="5cf28d8f-cc50-4c99-b4be-bdea74ed7cef" providerId="ADAL" clId="{24E3BB3B-C85E-47F8-9E88-EB30434C6F0A}" dt="2024-09-09T19:03:50.825" v="3550" actId="2696"/>
        <pc:sldMkLst>
          <pc:docMk/>
          <pc:sldMk cId="323050656" sldId="2629"/>
        </pc:sldMkLst>
        <pc:spChg chg="add del mod">
          <ac:chgData name="Chavez, Gracie - MYR" userId="5cf28d8f-cc50-4c99-b4be-bdea74ed7cef" providerId="ADAL" clId="{24E3BB3B-C85E-47F8-9E88-EB30434C6F0A}" dt="2024-09-08T21:27:17.902" v="3192" actId="478"/>
          <ac:spMkLst>
            <pc:docMk/>
            <pc:sldMk cId="323050656" sldId="2629"/>
            <ac:spMk id="2" creationId="{A4EFEF7B-8AAB-40C8-DDA6-959858D0504F}"/>
          </ac:spMkLst>
        </pc:spChg>
        <pc:spChg chg="mod">
          <ac:chgData name="Chavez, Gracie - MYR" userId="5cf28d8f-cc50-4c99-b4be-bdea74ed7cef" providerId="ADAL" clId="{24E3BB3B-C85E-47F8-9E88-EB30434C6F0A}" dt="2024-09-08T21:24:27.848" v="3184" actId="20577"/>
          <ac:spMkLst>
            <pc:docMk/>
            <pc:sldMk cId="323050656" sldId="2629"/>
            <ac:spMk id="8" creationId="{3BE52921-898C-4569-9D8A-F1C5E0ABE804}"/>
          </ac:spMkLst>
        </pc:spChg>
        <pc:spChg chg="mod">
          <ac:chgData name="Chavez, Gracie - MYR" userId="5cf28d8f-cc50-4c99-b4be-bdea74ed7cef" providerId="ADAL" clId="{24E3BB3B-C85E-47F8-9E88-EB30434C6F0A}" dt="2024-09-08T21:24:00.990" v="3145" actId="20577"/>
          <ac:spMkLst>
            <pc:docMk/>
            <pc:sldMk cId="323050656" sldId="2629"/>
            <ac:spMk id="9" creationId="{7BFCD708-1A28-43DA-B353-0FEA9105EEC3}"/>
          </ac:spMkLst>
        </pc:spChg>
        <pc:spChg chg="mod">
          <ac:chgData name="Chavez, Gracie - MYR" userId="5cf28d8f-cc50-4c99-b4be-bdea74ed7cef" providerId="ADAL" clId="{24E3BB3B-C85E-47F8-9E88-EB30434C6F0A}" dt="2024-09-08T21:24:54.764" v="3187" actId="1076"/>
          <ac:spMkLst>
            <pc:docMk/>
            <pc:sldMk cId="323050656" sldId="2629"/>
            <ac:spMk id="10" creationId="{577946A2-8DCE-4047-9CAE-38128B4BAF3B}"/>
          </ac:spMkLst>
        </pc:spChg>
        <pc:spChg chg="del mod">
          <ac:chgData name="Chavez, Gracie - MYR" userId="5cf28d8f-cc50-4c99-b4be-bdea74ed7cef" providerId="ADAL" clId="{24E3BB3B-C85E-47F8-9E88-EB30434C6F0A}" dt="2024-09-08T21:26:55.732" v="3190" actId="478"/>
          <ac:spMkLst>
            <pc:docMk/>
            <pc:sldMk cId="323050656" sldId="2629"/>
            <ac:spMk id="52" creationId="{9A92D785-25EE-4EFD-9B5B-97815DD85F89}"/>
          </ac:spMkLst>
        </pc:spChg>
        <pc:picChg chg="mod modCrop">
          <ac:chgData name="Chavez, Gracie - MYR" userId="5cf28d8f-cc50-4c99-b4be-bdea74ed7cef" providerId="ADAL" clId="{24E3BB3B-C85E-47F8-9E88-EB30434C6F0A}" dt="2024-09-08T21:27:27.845" v="3193" actId="14100"/>
          <ac:picMkLst>
            <pc:docMk/>
            <pc:sldMk cId="323050656" sldId="2629"/>
            <ac:picMk id="7" creationId="{00000000-0000-0000-0000-000000000000}"/>
          </ac:picMkLst>
        </pc:picChg>
      </pc:sldChg>
      <pc:sldChg chg="addSp delSp modSp add mod">
        <pc:chgData name="Chavez, Gracie - MYR" userId="5cf28d8f-cc50-4c99-b4be-bdea74ed7cef" providerId="ADAL" clId="{24E3BB3B-C85E-47F8-9E88-EB30434C6F0A}" dt="2024-09-10T21:58:46.122" v="5220" actId="1076"/>
        <pc:sldMkLst>
          <pc:docMk/>
          <pc:sldMk cId="2688279092" sldId="2630"/>
        </pc:sldMkLst>
        <pc:spChg chg="add mod">
          <ac:chgData name="Chavez, Gracie - MYR" userId="5cf28d8f-cc50-4c99-b4be-bdea74ed7cef" providerId="ADAL" clId="{24E3BB3B-C85E-47F8-9E88-EB30434C6F0A}" dt="2024-09-10T19:57:02.376" v="5109" actId="20577"/>
          <ac:spMkLst>
            <pc:docMk/>
            <pc:sldMk cId="2688279092" sldId="2630"/>
            <ac:spMk id="3" creationId="{17D8124D-86C8-098D-85F7-E2612A3B0FC6}"/>
          </ac:spMkLst>
        </pc:spChg>
        <pc:spChg chg="add mod">
          <ac:chgData name="Chavez, Gracie - MYR" userId="5cf28d8f-cc50-4c99-b4be-bdea74ed7cef" providerId="ADAL" clId="{24E3BB3B-C85E-47F8-9E88-EB30434C6F0A}" dt="2024-09-10T21:58:46.122" v="5220" actId="1076"/>
          <ac:spMkLst>
            <pc:docMk/>
            <pc:sldMk cId="2688279092" sldId="2630"/>
            <ac:spMk id="4" creationId="{11F17226-0F20-A7C5-B43D-E9DDAD4B2208}"/>
          </ac:spMkLst>
        </pc:spChg>
        <pc:spChg chg="add del mod">
          <ac:chgData name="Chavez, Gracie - MYR" userId="5cf28d8f-cc50-4c99-b4be-bdea74ed7cef" providerId="ADAL" clId="{24E3BB3B-C85E-47F8-9E88-EB30434C6F0A}" dt="2024-09-10T21:57:35.114" v="5213" actId="478"/>
          <ac:spMkLst>
            <pc:docMk/>
            <pc:sldMk cId="2688279092" sldId="2630"/>
            <ac:spMk id="6" creationId="{67F66851-7083-BE7D-C9E2-79897CC20DC9}"/>
          </ac:spMkLst>
        </pc:spChg>
        <pc:spChg chg="mod">
          <ac:chgData name="Chavez, Gracie - MYR" userId="5cf28d8f-cc50-4c99-b4be-bdea74ed7cef" providerId="ADAL" clId="{24E3BB3B-C85E-47F8-9E88-EB30434C6F0A}" dt="2024-09-10T19:24:06.762" v="5046" actId="1076"/>
          <ac:spMkLst>
            <pc:docMk/>
            <pc:sldMk cId="2688279092" sldId="2630"/>
            <ac:spMk id="8" creationId="{3BE52921-898C-4569-9D8A-F1C5E0ABE804}"/>
          </ac:spMkLst>
        </pc:spChg>
        <pc:spChg chg="mod">
          <ac:chgData name="Chavez, Gracie - MYR" userId="5cf28d8f-cc50-4c99-b4be-bdea74ed7cef" providerId="ADAL" clId="{24E3BB3B-C85E-47F8-9E88-EB30434C6F0A}" dt="2024-09-10T19:10:41.237" v="4990" actId="20577"/>
          <ac:spMkLst>
            <pc:docMk/>
            <pc:sldMk cId="2688279092" sldId="2630"/>
            <ac:spMk id="9" creationId="{7BFCD708-1A28-43DA-B353-0FEA9105EEC3}"/>
          </ac:spMkLst>
        </pc:spChg>
        <pc:spChg chg="del mod">
          <ac:chgData name="Chavez, Gracie - MYR" userId="5cf28d8f-cc50-4c99-b4be-bdea74ed7cef" providerId="ADAL" clId="{24E3BB3B-C85E-47F8-9E88-EB30434C6F0A}" dt="2024-09-10T21:57:28.532" v="5212" actId="478"/>
          <ac:spMkLst>
            <pc:docMk/>
            <pc:sldMk cId="2688279092" sldId="2630"/>
            <ac:spMk id="10" creationId="{577946A2-8DCE-4047-9CAE-38128B4BAF3B}"/>
          </ac:spMkLst>
        </pc:spChg>
        <pc:spChg chg="del">
          <ac:chgData name="Chavez, Gracie - MYR" userId="5cf28d8f-cc50-4c99-b4be-bdea74ed7cef" providerId="ADAL" clId="{24E3BB3B-C85E-47F8-9E88-EB30434C6F0A}" dt="2024-09-08T21:02:01.774" v="2909" actId="478"/>
          <ac:spMkLst>
            <pc:docMk/>
            <pc:sldMk cId="2688279092" sldId="2630"/>
            <ac:spMk id="52" creationId="{9A92D785-25EE-4EFD-9B5B-97815DD85F89}"/>
          </ac:spMkLst>
        </pc:spChg>
        <pc:picChg chg="mod">
          <ac:chgData name="Chavez, Gracie - MYR" userId="5cf28d8f-cc50-4c99-b4be-bdea74ed7cef" providerId="ADAL" clId="{24E3BB3B-C85E-47F8-9E88-EB30434C6F0A}" dt="2024-09-08T21:00:56.456" v="2890" actId="1076"/>
          <ac:picMkLst>
            <pc:docMk/>
            <pc:sldMk cId="2688279092" sldId="2630"/>
            <ac:picMk id="7" creationId="{00000000-0000-0000-0000-000000000000}"/>
          </ac:picMkLst>
        </pc:picChg>
      </pc:sldChg>
      <pc:sldChg chg="addSp delSp add del setBg delDesignElem">
        <pc:chgData name="Chavez, Gracie - MYR" userId="5cf28d8f-cc50-4c99-b4be-bdea74ed7cef" providerId="ADAL" clId="{24E3BB3B-C85E-47F8-9E88-EB30434C6F0A}" dt="2024-09-10T16:57:47.399" v="3902"/>
        <pc:sldMkLst>
          <pc:docMk/>
          <pc:sldMk cId="387390540" sldId="2631"/>
        </pc:sldMkLst>
        <pc:spChg chg="add del">
          <ac:chgData name="Chavez, Gracie - MYR" userId="5cf28d8f-cc50-4c99-b4be-bdea74ed7cef" providerId="ADAL" clId="{24E3BB3B-C85E-47F8-9E88-EB30434C6F0A}" dt="2024-09-10T16:57:47.399" v="3902"/>
          <ac:spMkLst>
            <pc:docMk/>
            <pc:sldMk cId="387390540" sldId="2631"/>
            <ac:spMk id="135" creationId="{04812C46-200A-4DEB-A05E-3ED6C68C2387}"/>
          </ac:spMkLst>
        </pc:spChg>
        <pc:spChg chg="add del">
          <ac:chgData name="Chavez, Gracie - MYR" userId="5cf28d8f-cc50-4c99-b4be-bdea74ed7cef" providerId="ADAL" clId="{24E3BB3B-C85E-47F8-9E88-EB30434C6F0A}" dt="2024-09-10T16:57:47.399" v="3902"/>
          <ac:spMkLst>
            <pc:docMk/>
            <pc:sldMk cId="387390540" sldId="2631"/>
            <ac:spMk id="137" creationId="{D1EA859B-E555-4109-94F3-6700E046E008}"/>
          </ac:spMkLst>
        </pc:spChg>
      </pc:sldChg>
      <pc:sldChg chg="addSp delSp modSp add mod ord setBg modClrScheme chgLayout">
        <pc:chgData name="Chavez, Gracie - MYR" userId="5cf28d8f-cc50-4c99-b4be-bdea74ed7cef" providerId="ADAL" clId="{24E3BB3B-C85E-47F8-9E88-EB30434C6F0A}" dt="2024-09-10T21:28:09.886" v="5144" actId="20577"/>
        <pc:sldMkLst>
          <pc:docMk/>
          <pc:sldMk cId="650653916" sldId="2631"/>
        </pc:sldMkLst>
        <pc:spChg chg="mod ord">
          <ac:chgData name="Chavez, Gracie - MYR" userId="5cf28d8f-cc50-4c99-b4be-bdea74ed7cef" providerId="ADAL" clId="{24E3BB3B-C85E-47F8-9E88-EB30434C6F0A}" dt="2024-09-10T17:40:19.245" v="4470" actId="26606"/>
          <ac:spMkLst>
            <pc:docMk/>
            <pc:sldMk cId="650653916" sldId="2631"/>
            <ac:spMk id="8" creationId="{3BE52921-898C-4569-9D8A-F1C5E0ABE804}"/>
          </ac:spMkLst>
        </pc:spChg>
        <pc:spChg chg="mod">
          <ac:chgData name="Chavez, Gracie - MYR" userId="5cf28d8f-cc50-4c99-b4be-bdea74ed7cef" providerId="ADAL" clId="{24E3BB3B-C85E-47F8-9E88-EB30434C6F0A}" dt="2024-09-10T17:40:19.245" v="4470" actId="26606"/>
          <ac:spMkLst>
            <pc:docMk/>
            <pc:sldMk cId="650653916" sldId="2631"/>
            <ac:spMk id="9" creationId="{7BFCD708-1A28-43DA-B353-0FEA9105EEC3}"/>
          </ac:spMkLst>
        </pc:spChg>
        <pc:spChg chg="mod ord">
          <ac:chgData name="Chavez, Gracie - MYR" userId="5cf28d8f-cc50-4c99-b4be-bdea74ed7cef" providerId="ADAL" clId="{24E3BB3B-C85E-47F8-9E88-EB30434C6F0A}" dt="2024-09-10T21:28:09.886" v="5144" actId="20577"/>
          <ac:spMkLst>
            <pc:docMk/>
            <pc:sldMk cId="650653916" sldId="2631"/>
            <ac:spMk id="10" creationId="{577946A2-8DCE-4047-9CAE-38128B4BAF3B}"/>
          </ac:spMkLst>
        </pc:spChg>
        <pc:spChg chg="mod ord">
          <ac:chgData name="Chavez, Gracie - MYR" userId="5cf28d8f-cc50-4c99-b4be-bdea74ed7cef" providerId="ADAL" clId="{24E3BB3B-C85E-47F8-9E88-EB30434C6F0A}" dt="2024-09-10T17:40:19.245" v="4470" actId="26606"/>
          <ac:spMkLst>
            <pc:docMk/>
            <pc:sldMk cId="650653916" sldId="2631"/>
            <ac:spMk id="52" creationId="{9A92D785-25EE-4EFD-9B5B-97815DD85F89}"/>
          </ac:spMkLst>
        </pc:spChg>
        <pc:spChg chg="add del">
          <ac:chgData name="Chavez, Gracie - MYR" userId="5cf28d8f-cc50-4c99-b4be-bdea74ed7cef" providerId="ADAL" clId="{24E3BB3B-C85E-47F8-9E88-EB30434C6F0A}" dt="2024-09-10T17:40:19.245" v="4470" actId="26606"/>
          <ac:spMkLst>
            <pc:docMk/>
            <pc:sldMk cId="650653916" sldId="2631"/>
            <ac:spMk id="135" creationId="{04812C46-200A-4DEB-A05E-3ED6C68C2387}"/>
          </ac:spMkLst>
        </pc:spChg>
        <pc:spChg chg="add del">
          <ac:chgData name="Chavez, Gracie - MYR" userId="5cf28d8f-cc50-4c99-b4be-bdea74ed7cef" providerId="ADAL" clId="{24E3BB3B-C85E-47F8-9E88-EB30434C6F0A}" dt="2024-09-10T17:40:19.245" v="4470" actId="26606"/>
          <ac:spMkLst>
            <pc:docMk/>
            <pc:sldMk cId="650653916" sldId="2631"/>
            <ac:spMk id="137" creationId="{D1EA859B-E555-4109-94F3-6700E046E008}"/>
          </ac:spMkLst>
        </pc:spChg>
        <pc:spChg chg="add del mod">
          <ac:chgData name="Chavez, Gracie - MYR" userId="5cf28d8f-cc50-4c99-b4be-bdea74ed7cef" providerId="ADAL" clId="{24E3BB3B-C85E-47F8-9E88-EB30434C6F0A}" dt="2024-09-10T17:39:28.190" v="4468" actId="26606"/>
          <ac:spMkLst>
            <pc:docMk/>
            <pc:sldMk cId="650653916" sldId="2631"/>
            <ac:spMk id="139" creationId="{614BDDDA-9772-65E4-E1D2-8FE4E02860C6}"/>
          </ac:spMkLst>
        </pc:spChg>
        <pc:spChg chg="add del mod">
          <ac:chgData name="Chavez, Gracie - MYR" userId="5cf28d8f-cc50-4c99-b4be-bdea74ed7cef" providerId="ADAL" clId="{24E3BB3B-C85E-47F8-9E88-EB30434C6F0A}" dt="2024-09-10T17:40:19.245" v="4470" actId="26606"/>
          <ac:spMkLst>
            <pc:docMk/>
            <pc:sldMk cId="650653916" sldId="2631"/>
            <ac:spMk id="140" creationId="{248B166A-685A-0D4E-4603-5CB0EE1170F7}"/>
          </ac:spMkLst>
        </pc:spChg>
        <pc:spChg chg="add del mod">
          <ac:chgData name="Chavez, Gracie - MYR" userId="5cf28d8f-cc50-4c99-b4be-bdea74ed7cef" providerId="ADAL" clId="{24E3BB3B-C85E-47F8-9E88-EB30434C6F0A}" dt="2024-09-10T17:38:03.473" v="4438" actId="26606"/>
          <ac:spMkLst>
            <pc:docMk/>
            <pc:sldMk cId="650653916" sldId="2631"/>
            <ac:spMk id="142" creationId="{5B692882-3FF4-4548-0F58-45B2C03C10F4}"/>
          </ac:spMkLst>
        </pc:spChg>
        <pc:picChg chg="mod ord">
          <ac:chgData name="Chavez, Gracie - MYR" userId="5cf28d8f-cc50-4c99-b4be-bdea74ed7cef" providerId="ADAL" clId="{24E3BB3B-C85E-47F8-9E88-EB30434C6F0A}" dt="2024-09-10T17:40:19.245" v="4470" actId="26606"/>
          <ac:picMkLst>
            <pc:docMk/>
            <pc:sldMk cId="650653916" sldId="2631"/>
            <ac:picMk id="7"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248B25D-8766-427E-8C9E-4845048D8DFC}" type="datetimeFigureOut">
              <a:rPr lang="en-US" smtClean="0"/>
              <a:t>9/10/2024</a:t>
            </a:fld>
            <a:endParaRPr lang="en-US"/>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DA8A28B-0568-4092-BB1A-13C9B073E3A0}" type="slidenum">
              <a:rPr lang="en-US" smtClean="0"/>
              <a:t>‹#›</a:t>
            </a:fld>
            <a:endParaRPr lang="en-US"/>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26F439B-391B-4B41-826A-951FCF412C34}" type="datetimeFigureOut">
              <a:rPr lang="en-US" smtClean="0"/>
              <a:t>9/10/2024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CFA0038-7055-434C-B6C4-B8C69565C600}" type="slidenum">
              <a:rPr lang="en-US" smtClean="0"/>
              <a:t>‹#›</a:t>
            </a:fld>
            <a:endParaRPr lang="en-US"/>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42356504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41313323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1677253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839049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2859463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35288697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5005078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dirty="0"/>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5789372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35619435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24508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0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3307551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8767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3307714419"/>
      </p:ext>
    </p:extLst>
  </p:cSld>
  <p:clrMapOvr>
    <a:masterClrMapping/>
  </p:clrMapOvr>
  <p:extLst>
    <p:ext uri="{DCECCB84-F9BA-43D5-87BE-67443E8EF086}">
      <p15:sldGuideLst xmlns:p15="http://schemas.microsoft.com/office/powerpoint/2012/main">
        <p15:guide id="1" orient="horz" pos="2160">
          <p15:clr>
            <a:srgbClr val="FBAE40"/>
          </p15:clr>
        </p15:guide>
        <p15:guide id="2" pos="5382">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359349202"/>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57942041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45703437"/>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3710407831"/>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spTree>
    <p:extLst>
      <p:ext uri="{BB962C8B-B14F-4D97-AF65-F5344CB8AC3E}">
        <p14:creationId xmlns:p14="http://schemas.microsoft.com/office/powerpoint/2010/main" val="6706659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endParaRPr lang="en-US" dirty="0"/>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Tree>
    <p:extLst>
      <p:ext uri="{BB962C8B-B14F-4D97-AF65-F5344CB8AC3E}">
        <p14:creationId xmlns:p14="http://schemas.microsoft.com/office/powerpoint/2010/main" val="25702358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endParaRPr lang="en-US" noProof="0" dirty="0"/>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45018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endParaRPr lang="en-US" noProof="0" dirty="0"/>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175911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2260604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42655452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29592849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21727150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endParaRPr lang="en-US" noProof="0" dirty="0"/>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endParaRPr lang="en-US" noProof="0" dirty="0"/>
          </a:p>
        </p:txBody>
      </p:sp>
    </p:spTree>
    <p:extLst>
      <p:ext uri="{BB962C8B-B14F-4D97-AF65-F5344CB8AC3E}">
        <p14:creationId xmlns:p14="http://schemas.microsoft.com/office/powerpoint/2010/main" val="22191420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endParaRPr lang="en-US" dirty="0"/>
          </a:p>
        </p:txBody>
      </p:sp>
    </p:spTree>
    <p:extLst>
      <p:ext uri="{BB962C8B-B14F-4D97-AF65-F5344CB8AC3E}">
        <p14:creationId xmlns:p14="http://schemas.microsoft.com/office/powerpoint/2010/main" val="10289125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09711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5138018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21556992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endParaRPr lang="en-US" dirty="0"/>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endParaRPr lang="en-US" dirty="0"/>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7209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a:t>Agenda</a:t>
            </a:r>
          </a:p>
        </p:txBody>
      </p:sp>
    </p:spTree>
    <p:extLst>
      <p:ext uri="{BB962C8B-B14F-4D97-AF65-F5344CB8AC3E}">
        <p14:creationId xmlns:p14="http://schemas.microsoft.com/office/powerpoint/2010/main" val="2595043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a:t>Agenda</a:t>
            </a:r>
          </a:p>
        </p:txBody>
      </p:sp>
    </p:spTree>
    <p:extLst>
      <p:ext uri="{BB962C8B-B14F-4D97-AF65-F5344CB8AC3E}">
        <p14:creationId xmlns:p14="http://schemas.microsoft.com/office/powerpoint/2010/main" val="2573412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4283145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p>
        </p:txBody>
      </p:sp>
    </p:spTree>
    <p:extLst>
      <p:ext uri="{BB962C8B-B14F-4D97-AF65-F5344CB8AC3E}">
        <p14:creationId xmlns:p14="http://schemas.microsoft.com/office/powerpoint/2010/main" val="1984934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4114414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6603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315506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3604762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p>
        </p:txBody>
      </p:sp>
    </p:spTree>
    <p:extLst>
      <p:ext uri="{BB962C8B-B14F-4D97-AF65-F5344CB8AC3E}">
        <p14:creationId xmlns:p14="http://schemas.microsoft.com/office/powerpoint/2010/main" val="3904490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00721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723485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849647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3970810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a:t>Click to </a:t>
            </a:r>
            <a:br>
              <a:rPr lang="en-US"/>
            </a:br>
            <a:r>
              <a:rPr lang="en-US"/>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3217407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997227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583128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a:t>Click to </a:t>
            </a:r>
            <a:br>
              <a:rPr lang="en-US"/>
            </a:br>
            <a:r>
              <a:rPr lang="en-US"/>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3336362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2632027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4259740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2955941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66147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p>
        </p:txBody>
      </p:sp>
    </p:spTree>
    <p:extLst>
      <p:ext uri="{BB962C8B-B14F-4D97-AF65-F5344CB8AC3E}">
        <p14:creationId xmlns:p14="http://schemas.microsoft.com/office/powerpoint/2010/main" val="2125954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084389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p>
        </p:txBody>
      </p:sp>
    </p:spTree>
    <p:extLst>
      <p:ext uri="{BB962C8B-B14F-4D97-AF65-F5344CB8AC3E}">
        <p14:creationId xmlns:p14="http://schemas.microsoft.com/office/powerpoint/2010/main" val="3382582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713661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001797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8263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1658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spTree>
    <p:extLst>
      <p:ext uri="{BB962C8B-B14F-4D97-AF65-F5344CB8AC3E}">
        <p14:creationId xmlns:p14="http://schemas.microsoft.com/office/powerpoint/2010/main" val="294804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spTree>
    <p:extLst>
      <p:ext uri="{BB962C8B-B14F-4D97-AF65-F5344CB8AC3E}">
        <p14:creationId xmlns:p14="http://schemas.microsoft.com/office/powerpoint/2010/main" val="2649517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spTree>
    <p:extLst>
      <p:ext uri="{BB962C8B-B14F-4D97-AF65-F5344CB8AC3E}">
        <p14:creationId xmlns:p14="http://schemas.microsoft.com/office/powerpoint/2010/main" val="3683442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1</a:t>
            </a:r>
          </a:p>
        </p:txBody>
      </p:sp>
    </p:spTree>
    <p:extLst>
      <p:ext uri="{BB962C8B-B14F-4D97-AF65-F5344CB8AC3E}">
        <p14:creationId xmlns:p14="http://schemas.microsoft.com/office/powerpoint/2010/main" val="40552306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2</a:t>
            </a:r>
          </a:p>
        </p:txBody>
      </p:sp>
    </p:spTree>
    <p:extLst>
      <p:ext uri="{BB962C8B-B14F-4D97-AF65-F5344CB8AC3E}">
        <p14:creationId xmlns:p14="http://schemas.microsoft.com/office/powerpoint/2010/main" val="1171768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0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2</a:t>
            </a:r>
          </a:p>
        </p:txBody>
      </p:sp>
    </p:spTree>
    <p:extLst>
      <p:ext uri="{BB962C8B-B14F-4D97-AF65-F5344CB8AC3E}">
        <p14:creationId xmlns:p14="http://schemas.microsoft.com/office/powerpoint/2010/main" val="2721749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solidFill>
                <a:schemeClr val="bg1"/>
              </a:solidFill>
            </a:endParaRPr>
          </a:p>
        </p:txBody>
      </p:sp>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Rectangle 6" title="Decorative"/>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33285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solidFill>
                <a:schemeClr val="bg1"/>
              </a:solidFill>
            </a:endParaRPr>
          </a:p>
        </p:txBody>
      </p:sp>
    </p:spTree>
    <p:extLst>
      <p:ext uri="{BB962C8B-B14F-4D97-AF65-F5344CB8AC3E}">
        <p14:creationId xmlns:p14="http://schemas.microsoft.com/office/powerpoint/2010/main" val="6877645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title="Decorative"/>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p>
        </p:txBody>
      </p:sp>
    </p:spTree>
    <p:extLst>
      <p:ext uri="{BB962C8B-B14F-4D97-AF65-F5344CB8AC3E}">
        <p14:creationId xmlns:p14="http://schemas.microsoft.com/office/powerpoint/2010/main" val="3331175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9009635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13101273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p>
        </p:txBody>
      </p:sp>
    </p:spTree>
    <p:extLst>
      <p:ext uri="{BB962C8B-B14F-4D97-AF65-F5344CB8AC3E}">
        <p14:creationId xmlns:p14="http://schemas.microsoft.com/office/powerpoint/2010/main" val="19147689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p>
        </p:txBody>
      </p:sp>
    </p:spTree>
    <p:extLst>
      <p:ext uri="{BB962C8B-B14F-4D97-AF65-F5344CB8AC3E}">
        <p14:creationId xmlns:p14="http://schemas.microsoft.com/office/powerpoint/2010/main" val="21154258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p>
        </p:txBody>
      </p:sp>
    </p:spTree>
    <p:extLst>
      <p:ext uri="{BB962C8B-B14F-4D97-AF65-F5344CB8AC3E}">
        <p14:creationId xmlns:p14="http://schemas.microsoft.com/office/powerpoint/2010/main" val="7445607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p>
        </p:txBody>
      </p:sp>
    </p:spTree>
    <p:extLst>
      <p:ext uri="{BB962C8B-B14F-4D97-AF65-F5344CB8AC3E}">
        <p14:creationId xmlns:p14="http://schemas.microsoft.com/office/powerpoint/2010/main" val="698514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Rectangle 6" title="Decorative"/>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87606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p>
        </p:txBody>
      </p:sp>
    </p:spTree>
    <p:extLst>
      <p:ext uri="{BB962C8B-B14F-4D97-AF65-F5344CB8AC3E}">
        <p14:creationId xmlns:p14="http://schemas.microsoft.com/office/powerpoint/2010/main" val="8508298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1252937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1096761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22771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endParaRPr lang="en-US" dirty="0"/>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640773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0267144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endParaRPr lang="en-US" dirty="0"/>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dirty="0"/>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610268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92706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13155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28956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581133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709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1854193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8696035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9987524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415914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3226674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4231374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6393745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endParaRPr lang="en-US" noProof="0" dirty="0"/>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3645246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1327372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endParaRPr lang="en-US" dirty="0"/>
          </a:p>
        </p:txBody>
      </p:sp>
    </p:spTree>
    <p:extLst>
      <p:ext uri="{BB962C8B-B14F-4D97-AF65-F5344CB8AC3E}">
        <p14:creationId xmlns:p14="http://schemas.microsoft.com/office/powerpoint/2010/main" val="22038440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7638230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28401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endParaRPr lang="en-US" dirty="0"/>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8694498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0946074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endParaRPr lang="en-US" dirty="0"/>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6969486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3962989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9604616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852985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endParaRPr lang="en-US" dirty="0"/>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099397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142066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20394244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22539282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6211851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6388506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3818708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7449010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7525927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4935281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11885213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82619181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90.xml"/><Relationship Id="rId21" Type="http://schemas.openxmlformats.org/officeDocument/2006/relationships/slideLayout" Target="../slideLayouts/slideLayout85.xml"/><Relationship Id="rId34" Type="http://schemas.openxmlformats.org/officeDocument/2006/relationships/slideLayout" Target="../slideLayouts/slideLayout98.xml"/><Relationship Id="rId42" Type="http://schemas.openxmlformats.org/officeDocument/2006/relationships/slideLayout" Target="../slideLayouts/slideLayout106.xml"/><Relationship Id="rId47" Type="http://schemas.openxmlformats.org/officeDocument/2006/relationships/slideLayout" Target="../slideLayouts/slideLayout111.xml"/><Relationship Id="rId50" Type="http://schemas.openxmlformats.org/officeDocument/2006/relationships/slideLayout" Target="../slideLayouts/slideLayout114.xml"/><Relationship Id="rId55" Type="http://schemas.openxmlformats.org/officeDocument/2006/relationships/slideLayout" Target="../slideLayouts/slideLayout119.xml"/><Relationship Id="rId63" Type="http://schemas.openxmlformats.org/officeDocument/2006/relationships/slideLayout" Target="../slideLayouts/slideLayout12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9" Type="http://schemas.openxmlformats.org/officeDocument/2006/relationships/slideLayout" Target="../slideLayouts/slideLayout93.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32" Type="http://schemas.openxmlformats.org/officeDocument/2006/relationships/slideLayout" Target="../slideLayouts/slideLayout96.xml"/><Relationship Id="rId37" Type="http://schemas.openxmlformats.org/officeDocument/2006/relationships/slideLayout" Target="../slideLayouts/slideLayout101.xml"/><Relationship Id="rId40" Type="http://schemas.openxmlformats.org/officeDocument/2006/relationships/slideLayout" Target="../slideLayouts/slideLayout104.xml"/><Relationship Id="rId45" Type="http://schemas.openxmlformats.org/officeDocument/2006/relationships/slideLayout" Target="../slideLayouts/slideLayout109.xml"/><Relationship Id="rId53" Type="http://schemas.openxmlformats.org/officeDocument/2006/relationships/slideLayout" Target="../slideLayouts/slideLayout117.xml"/><Relationship Id="rId58" Type="http://schemas.openxmlformats.org/officeDocument/2006/relationships/slideLayout" Target="../slideLayouts/slideLayout122.xml"/><Relationship Id="rId5" Type="http://schemas.openxmlformats.org/officeDocument/2006/relationships/slideLayout" Target="../slideLayouts/slideLayout69.xml"/><Relationship Id="rId61" Type="http://schemas.openxmlformats.org/officeDocument/2006/relationships/slideLayout" Target="../slideLayouts/slideLayout125.xml"/><Relationship Id="rId19" Type="http://schemas.openxmlformats.org/officeDocument/2006/relationships/slideLayout" Target="../slideLayouts/slideLayout8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slideLayout" Target="../slideLayouts/slideLayout94.xml"/><Relationship Id="rId35" Type="http://schemas.openxmlformats.org/officeDocument/2006/relationships/slideLayout" Target="../slideLayouts/slideLayout99.xml"/><Relationship Id="rId43" Type="http://schemas.openxmlformats.org/officeDocument/2006/relationships/slideLayout" Target="../slideLayouts/slideLayout107.xml"/><Relationship Id="rId48" Type="http://schemas.openxmlformats.org/officeDocument/2006/relationships/slideLayout" Target="../slideLayouts/slideLayout112.xml"/><Relationship Id="rId56" Type="http://schemas.openxmlformats.org/officeDocument/2006/relationships/slideLayout" Target="../slideLayouts/slideLayout120.xml"/><Relationship Id="rId64" Type="http://schemas.openxmlformats.org/officeDocument/2006/relationships/slideLayout" Target="../slideLayouts/slideLayout128.xml"/><Relationship Id="rId8" Type="http://schemas.openxmlformats.org/officeDocument/2006/relationships/slideLayout" Target="../slideLayouts/slideLayout72.xml"/><Relationship Id="rId51" Type="http://schemas.openxmlformats.org/officeDocument/2006/relationships/slideLayout" Target="../slideLayouts/slideLayout115.xml"/><Relationship Id="rId3" Type="http://schemas.openxmlformats.org/officeDocument/2006/relationships/slideLayout" Target="../slideLayouts/slideLayout67.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33" Type="http://schemas.openxmlformats.org/officeDocument/2006/relationships/slideLayout" Target="../slideLayouts/slideLayout97.xml"/><Relationship Id="rId38" Type="http://schemas.openxmlformats.org/officeDocument/2006/relationships/slideLayout" Target="../slideLayouts/slideLayout102.xml"/><Relationship Id="rId46" Type="http://schemas.openxmlformats.org/officeDocument/2006/relationships/slideLayout" Target="../slideLayouts/slideLayout110.xml"/><Relationship Id="rId59" Type="http://schemas.openxmlformats.org/officeDocument/2006/relationships/slideLayout" Target="../slideLayouts/slideLayout123.xml"/><Relationship Id="rId20" Type="http://schemas.openxmlformats.org/officeDocument/2006/relationships/slideLayout" Target="../slideLayouts/slideLayout84.xml"/><Relationship Id="rId41" Type="http://schemas.openxmlformats.org/officeDocument/2006/relationships/slideLayout" Target="../slideLayouts/slideLayout105.xml"/><Relationship Id="rId54" Type="http://schemas.openxmlformats.org/officeDocument/2006/relationships/slideLayout" Target="../slideLayouts/slideLayout118.xml"/><Relationship Id="rId62" Type="http://schemas.openxmlformats.org/officeDocument/2006/relationships/slideLayout" Target="../slideLayouts/slideLayout12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36" Type="http://schemas.openxmlformats.org/officeDocument/2006/relationships/slideLayout" Target="../slideLayouts/slideLayout100.xml"/><Relationship Id="rId49" Type="http://schemas.openxmlformats.org/officeDocument/2006/relationships/slideLayout" Target="../slideLayouts/slideLayout113.xml"/><Relationship Id="rId57" Type="http://schemas.openxmlformats.org/officeDocument/2006/relationships/slideLayout" Target="../slideLayouts/slideLayout121.xml"/><Relationship Id="rId10" Type="http://schemas.openxmlformats.org/officeDocument/2006/relationships/slideLayout" Target="../slideLayouts/slideLayout74.xml"/><Relationship Id="rId31" Type="http://schemas.openxmlformats.org/officeDocument/2006/relationships/slideLayout" Target="../slideLayouts/slideLayout95.xml"/><Relationship Id="rId44" Type="http://schemas.openxmlformats.org/officeDocument/2006/relationships/slideLayout" Target="../slideLayouts/slideLayout108.xml"/><Relationship Id="rId52" Type="http://schemas.openxmlformats.org/officeDocument/2006/relationships/slideLayout" Target="../slideLayouts/slideLayout116.xml"/><Relationship Id="rId60" Type="http://schemas.openxmlformats.org/officeDocument/2006/relationships/slideLayout" Target="../slideLayouts/slideLayout124.xml"/><Relationship Id="rId65" Type="http://schemas.openxmlformats.org/officeDocument/2006/relationships/theme" Target="../theme/theme2.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6" r:id="rId2"/>
    <p:sldLayoutId id="2147483689" r:id="rId3"/>
    <p:sldLayoutId id="2147483735" r:id="rId4"/>
    <p:sldLayoutId id="2147483684" r:id="rId5"/>
    <p:sldLayoutId id="2147483752" r:id="rId6"/>
    <p:sldLayoutId id="2147483737" r:id="rId7"/>
    <p:sldLayoutId id="2147483651" r:id="rId8"/>
    <p:sldLayoutId id="2147483738" r:id="rId9"/>
    <p:sldLayoutId id="2147483685" r:id="rId10"/>
    <p:sldLayoutId id="2147483674" r:id="rId11"/>
    <p:sldLayoutId id="2147483690" r:id="rId12"/>
    <p:sldLayoutId id="2147483694" r:id="rId13"/>
    <p:sldLayoutId id="2147483748" r:id="rId14"/>
    <p:sldLayoutId id="2147483693" r:id="rId15"/>
    <p:sldLayoutId id="2147483686" r:id="rId16"/>
    <p:sldLayoutId id="2147483703" r:id="rId17"/>
    <p:sldLayoutId id="2147483709" r:id="rId18"/>
    <p:sldLayoutId id="2147483710" r:id="rId19"/>
    <p:sldLayoutId id="2147483711" r:id="rId20"/>
    <p:sldLayoutId id="2147483712" r:id="rId21"/>
    <p:sldLayoutId id="2147483749" r:id="rId22"/>
    <p:sldLayoutId id="2147483751" r:id="rId23"/>
    <p:sldLayoutId id="2147483704" r:id="rId24"/>
    <p:sldLayoutId id="2147483702" r:id="rId25"/>
    <p:sldLayoutId id="2147483713" r:id="rId26"/>
    <p:sldLayoutId id="2147483714" r:id="rId27"/>
    <p:sldLayoutId id="2147483715" r:id="rId28"/>
    <p:sldLayoutId id="2147483695" r:id="rId29"/>
    <p:sldLayoutId id="2147483730" r:id="rId30"/>
    <p:sldLayoutId id="2147483698" r:id="rId31"/>
    <p:sldLayoutId id="2147483731" r:id="rId32"/>
    <p:sldLayoutId id="2147483699" r:id="rId33"/>
    <p:sldLayoutId id="2147483732" r:id="rId34"/>
    <p:sldLayoutId id="2147483739" r:id="rId35"/>
    <p:sldLayoutId id="2147483740" r:id="rId36"/>
    <p:sldLayoutId id="2147483700" r:id="rId37"/>
    <p:sldLayoutId id="2147483741" r:id="rId38"/>
    <p:sldLayoutId id="2147483742" r:id="rId39"/>
    <p:sldLayoutId id="2147483696" r:id="rId40"/>
    <p:sldLayoutId id="2147483743" r:id="rId41"/>
    <p:sldLayoutId id="2147483744" r:id="rId42"/>
    <p:sldLayoutId id="2147483745" r:id="rId43"/>
    <p:sldLayoutId id="2147483705" r:id="rId44"/>
    <p:sldLayoutId id="2147483746" r:id="rId45"/>
    <p:sldLayoutId id="2147483687" r:id="rId46"/>
    <p:sldLayoutId id="2147483719" r:id="rId47"/>
    <p:sldLayoutId id="2147483720" r:id="rId48"/>
    <p:sldLayoutId id="2147483718" r:id="rId49"/>
    <p:sldLayoutId id="2147483721" r:id="rId50"/>
    <p:sldLayoutId id="2147483716" r:id="rId51"/>
    <p:sldLayoutId id="2147483722" r:id="rId52"/>
    <p:sldLayoutId id="2147483723" r:id="rId53"/>
    <p:sldLayoutId id="2147483753" r:id="rId54"/>
    <p:sldLayoutId id="2147483754" r:id="rId55"/>
    <p:sldLayoutId id="2147483755" r:id="rId56"/>
    <p:sldLayoutId id="2147483756" r:id="rId57"/>
    <p:sldLayoutId id="2147483725" r:id="rId58"/>
    <p:sldLayoutId id="2147483726" r:id="rId59"/>
    <p:sldLayoutId id="2147483675" r:id="rId60"/>
    <p:sldLayoutId id="2147483677" r:id="rId61"/>
    <p:sldLayoutId id="2147483729" r:id="rId62"/>
    <p:sldLayoutId id="2147483747" r:id="rId63"/>
    <p:sldLayoutId id="2147483728" r:id="rId64"/>
  </p:sldLayoutIdLst>
  <p:hf hdr="0" ftr="0" dt="0"/>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98217826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 id="2147483787" r:id="rId30"/>
    <p:sldLayoutId id="2147483788" r:id="rId31"/>
    <p:sldLayoutId id="2147483789" r:id="rId32"/>
    <p:sldLayoutId id="2147483790" r:id="rId33"/>
    <p:sldLayoutId id="2147483791" r:id="rId34"/>
    <p:sldLayoutId id="2147483792" r:id="rId35"/>
    <p:sldLayoutId id="2147483793" r:id="rId36"/>
    <p:sldLayoutId id="2147483794" r:id="rId37"/>
    <p:sldLayoutId id="2147483795" r:id="rId38"/>
    <p:sldLayoutId id="2147483796" r:id="rId39"/>
    <p:sldLayoutId id="2147483797" r:id="rId40"/>
    <p:sldLayoutId id="2147483798" r:id="rId41"/>
    <p:sldLayoutId id="2147483799" r:id="rId42"/>
    <p:sldLayoutId id="2147483800" r:id="rId43"/>
    <p:sldLayoutId id="2147483801" r:id="rId44"/>
    <p:sldLayoutId id="2147483802" r:id="rId45"/>
    <p:sldLayoutId id="2147483803" r:id="rId46"/>
    <p:sldLayoutId id="2147483804" r:id="rId47"/>
    <p:sldLayoutId id="2147483805" r:id="rId48"/>
    <p:sldLayoutId id="2147483806" r:id="rId49"/>
    <p:sldLayoutId id="2147483807" r:id="rId50"/>
    <p:sldLayoutId id="2147483808" r:id="rId51"/>
    <p:sldLayoutId id="2147483809" r:id="rId52"/>
    <p:sldLayoutId id="2147483810" r:id="rId53"/>
    <p:sldLayoutId id="2147483811" r:id="rId54"/>
    <p:sldLayoutId id="2147483812" r:id="rId55"/>
    <p:sldLayoutId id="2147483813" r:id="rId56"/>
    <p:sldLayoutId id="2147483814" r:id="rId57"/>
    <p:sldLayoutId id="2147483815" r:id="rId58"/>
    <p:sldLayoutId id="2147483816" r:id="rId59"/>
    <p:sldLayoutId id="2147483817" r:id="rId60"/>
    <p:sldLayoutId id="2147483818" r:id="rId61"/>
    <p:sldLayoutId id="2147483819" r:id="rId62"/>
    <p:sldLayoutId id="2147483820" r:id="rId63"/>
    <p:sldLayoutId id="2147483821" r:id="rId64"/>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p15:clr>
            <a:srgbClr val="F26B43"/>
          </p15:clr>
        </p15:guide>
        <p15:guide id="2" orient="horz" pos="404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55.xml"/><Relationship Id="rId5" Type="http://schemas.openxmlformats.org/officeDocument/2006/relationships/image" Target="../media/image26.jp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www.houston-music.live/" TargetMode="External"/><Relationship Id="rId2" Type="http://schemas.openxmlformats.org/officeDocument/2006/relationships/image" Target="../media/image29.jpg"/><Relationship Id="rId1" Type="http://schemas.openxmlformats.org/officeDocument/2006/relationships/slideLayout" Target="../slideLayouts/slideLayout3.xml"/><Relationship Id="rId4" Type="http://schemas.openxmlformats.org/officeDocument/2006/relationships/hyperlink" Target="https://www.youtube.com/@donnie_houston"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www.houston-music.live/" TargetMode="External"/><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houstonchronicle.com/neighborhood/fort-bend/article/sugar-land-live-music-19655036.php" TargetMode="External"/><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mailto:gracie.chavez@houstontx.gov" TargetMode="External"/><Relationship Id="rId2" Type="http://schemas.openxmlformats.org/officeDocument/2006/relationships/image" Target="../media/image39.jpeg"/><Relationship Id="rId1" Type="http://schemas.openxmlformats.org/officeDocument/2006/relationships/slideLayout" Target="../slideLayouts/slideLayout3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www.makemusicday.com/houston"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gov.texas.gov/music" TargetMode="External"/><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library.municode.com/tx/houston/codes/code_of_ordinances?nodeId=COOR_CH2AD_ARTXIBOCOAUET_DIV6HOMUADBO" TargetMode="External"/><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www.houston-music.live/" TargetMode="External"/><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Mic on a stage with blurred background">
            <a:extLst>
              <a:ext uri="{FF2B5EF4-FFF2-40B4-BE49-F238E27FC236}">
                <a16:creationId xmlns:a16="http://schemas.microsoft.com/office/drawing/2014/main" id="{59A5D366-BDCD-4761-A29B-21881A691F59}"/>
              </a:ext>
            </a:extLst>
          </p:cNvPr>
          <p:cNvPicPr>
            <a:picLocks noChangeAspect="1"/>
          </p:cNvPicPr>
          <p:nvPr/>
        </p:nvPicPr>
        <p:blipFill rotWithShape="1">
          <a:blip r:embed="rId2"/>
          <a:srcRect t="12069" r="4627" b="7441"/>
          <a:stretch/>
        </p:blipFill>
        <p:spPr>
          <a:xfrm>
            <a:off x="0" y="0"/>
            <a:ext cx="12188932" cy="6857990"/>
          </a:xfrm>
          <a:prstGeom prst="rect">
            <a:avLst/>
          </a:prstGeom>
          <a:noFill/>
        </p:spPr>
      </p:pic>
      <p:sp>
        <p:nvSpPr>
          <p:cNvPr id="17" name="Freeform: Shape 9">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a:off x="618062" y="4185749"/>
            <a:ext cx="9338738" cy="622836"/>
          </a:xfrm>
          <a:prstGeom prst="rect">
            <a:avLst/>
          </a:prstGeom>
        </p:spPr>
        <p:txBody>
          <a:bodyPr vert="horz" lIns="91440" tIns="45720" rIns="91440" bIns="45720" rtlCol="0" anchor="ctr">
            <a:normAutofit/>
          </a:bodyPr>
          <a:lstStyle/>
          <a:p>
            <a:r>
              <a:rPr lang="en-US" sz="3600" dirty="0">
                <a:solidFill>
                  <a:schemeClr val="tx1"/>
                </a:solidFill>
                <a:latin typeface="Aptos" panose="020B0004020202020204" pitchFamily="34" charset="0"/>
                <a:cs typeface="+mj-cs"/>
              </a:rPr>
              <a:t>Music Program Overview – 2024 </a:t>
            </a:r>
          </a:p>
        </p:txBody>
      </p:sp>
      <p:sp>
        <p:nvSpPr>
          <p:cNvPr id="3" name="Text Placeholder 2">
            <a:extLst>
              <a:ext uri="{FF2B5EF4-FFF2-40B4-BE49-F238E27FC236}">
                <a16:creationId xmlns:a16="http://schemas.microsoft.com/office/drawing/2014/main" id="{7555E40E-3256-4272-A29D-F2438D5C136F}"/>
              </a:ext>
            </a:extLst>
          </p:cNvPr>
          <p:cNvSpPr>
            <a:spLocks noGrp="1"/>
          </p:cNvSpPr>
          <p:nvPr>
            <p:ph type="body" sz="quarter" idx="14"/>
          </p:nvPr>
        </p:nvSpPr>
        <p:spPr>
          <a:xfrm>
            <a:off x="618062" y="4856920"/>
            <a:ext cx="7205373" cy="1004384"/>
          </a:xfrm>
          <a:prstGeom prst="rect">
            <a:avLst/>
          </a:prstGeom>
        </p:spPr>
        <p:txBody>
          <a:bodyPr vert="horz" lIns="91440" tIns="45720" rIns="91440" bIns="45720" rtlCol="0">
            <a:noAutofit/>
          </a:bodyPr>
          <a:lstStyle/>
          <a:p>
            <a:r>
              <a:rPr lang="en-US" sz="2200" b="1" dirty="0">
                <a:solidFill>
                  <a:schemeClr val="tx1"/>
                </a:solidFill>
                <a:cs typeface="+mn-cs"/>
              </a:rPr>
              <a:t>ARTS + CULTURE COMMITTEE</a:t>
            </a:r>
          </a:p>
          <a:p>
            <a:br>
              <a:rPr lang="en-US" sz="1800" b="1" dirty="0">
                <a:solidFill>
                  <a:schemeClr val="tx1"/>
                </a:solidFill>
                <a:cs typeface="+mn-cs"/>
              </a:rPr>
            </a:br>
            <a:r>
              <a:rPr lang="en-US" sz="1800" b="1" dirty="0">
                <a:solidFill>
                  <a:schemeClr val="tx1"/>
                </a:solidFill>
                <a:latin typeface="Arial Narrow" panose="020B0606020202030204" pitchFamily="34" charset="0"/>
                <a:cs typeface="+mn-cs"/>
              </a:rPr>
              <a:t>Mayor’s Office of Cultural Affairs</a:t>
            </a:r>
            <a:br>
              <a:rPr lang="en-US" sz="1800" b="1" dirty="0">
                <a:solidFill>
                  <a:schemeClr val="tx1"/>
                </a:solidFill>
                <a:latin typeface="Arial Narrow" panose="020B0606020202030204" pitchFamily="34" charset="0"/>
                <a:cs typeface="+mn-cs"/>
              </a:rPr>
            </a:br>
            <a:r>
              <a:rPr lang="en-US" sz="1800" i="1" dirty="0">
                <a:solidFill>
                  <a:schemeClr val="tx1"/>
                </a:solidFill>
                <a:latin typeface="Arial Narrow" panose="020B0606020202030204" pitchFamily="34" charset="0"/>
                <a:cs typeface="+mn-cs"/>
              </a:rPr>
              <a:t>Gracie Chavez, Music + Cultural Tourism Officer</a:t>
            </a:r>
            <a:r>
              <a:rPr lang="en-US" sz="1800" dirty="0">
                <a:solidFill>
                  <a:schemeClr val="tx1"/>
                </a:solidFill>
                <a:cs typeface="+mn-cs"/>
              </a:rPr>
              <a:t>	</a:t>
            </a:r>
          </a:p>
          <a:p>
            <a:endParaRPr lang="en-US" sz="1800" dirty="0">
              <a:solidFill>
                <a:schemeClr val="tx1"/>
              </a:solidFill>
              <a:cs typeface="+mn-cs"/>
            </a:endParaRPr>
          </a:p>
          <a:p>
            <a:pPr indent="-228600">
              <a:buFont typeface="Arial" panose="020B0604020202020204" pitchFamily="34" charset="0"/>
              <a:buChar char="•"/>
            </a:pPr>
            <a:endParaRPr lang="en-US" sz="1800" dirty="0">
              <a:solidFill>
                <a:schemeClr val="tx1"/>
              </a:solidFill>
              <a:cs typeface="+mn-cs"/>
            </a:endParaRPr>
          </a:p>
        </p:txBody>
      </p:sp>
      <p:pic>
        <p:nvPicPr>
          <p:cNvPr id="8" name="Picture 7">
            <a:extLst>
              <a:ext uri="{FF2B5EF4-FFF2-40B4-BE49-F238E27FC236}">
                <a16:creationId xmlns:a16="http://schemas.microsoft.com/office/drawing/2014/main" id="{8E7D7F3E-2185-446D-A7FC-AE3B02E80659}"/>
              </a:ext>
            </a:extLst>
          </p:cNvPr>
          <p:cNvPicPr>
            <a:picLocks noChangeAspect="1"/>
          </p:cNvPicPr>
          <p:nvPr/>
        </p:nvPicPr>
        <p:blipFill>
          <a:blip r:embed="rId3"/>
          <a:srcRect/>
          <a:stretch/>
        </p:blipFill>
        <p:spPr>
          <a:xfrm>
            <a:off x="8746101" y="4549825"/>
            <a:ext cx="1348175" cy="1348175"/>
          </a:xfrm>
          <a:prstGeom prst="rect">
            <a:avLst/>
          </a:prstGeom>
        </p:spPr>
      </p:pic>
    </p:spTree>
    <p:extLst>
      <p:ext uri="{BB962C8B-B14F-4D97-AF65-F5344CB8AC3E}">
        <p14:creationId xmlns:p14="http://schemas.microsoft.com/office/powerpoint/2010/main" val="7959276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D252C-36DA-4439-8752-10A632C25E9B}"/>
              </a:ext>
            </a:extLst>
          </p:cNvPr>
          <p:cNvSpPr>
            <a:spLocks noGrp="1"/>
          </p:cNvSpPr>
          <p:nvPr>
            <p:ph type="title"/>
          </p:nvPr>
        </p:nvSpPr>
        <p:spPr>
          <a:xfrm>
            <a:off x="838200" y="839973"/>
            <a:ext cx="4767262" cy="531628"/>
          </a:xfrm>
        </p:spPr>
        <p:txBody>
          <a:bodyPr>
            <a:normAutofit/>
          </a:bodyPr>
          <a:lstStyle/>
          <a:p>
            <a:r>
              <a:rPr kumimoji="0" lang="en-US" sz="3200" b="1" i="0" u="none" strike="noStrike" kern="1200" cap="none" spc="-150" normalizeH="0" baseline="0" noProof="0" dirty="0">
                <a:ln>
                  <a:noFill/>
                </a:ln>
                <a:solidFill>
                  <a:srgbClr val="3F3F3F"/>
                </a:solidFill>
                <a:effectLst/>
                <a:uLnTx/>
                <a:uFillTx/>
                <a:latin typeface="Corbel"/>
                <a:ea typeface="+mj-ea"/>
                <a:cs typeface="Gill Sans" panose="020B0502020104020203" pitchFamily="34" charset="-79"/>
              </a:rPr>
              <a:t>JASON WOODS</a:t>
            </a:r>
            <a:endParaRPr lang="en-US" sz="3200" dirty="0"/>
          </a:p>
        </p:txBody>
      </p:sp>
      <p:pic>
        <p:nvPicPr>
          <p:cNvPr id="9" name="Picture 8">
            <a:extLst>
              <a:ext uri="{FF2B5EF4-FFF2-40B4-BE49-F238E27FC236}">
                <a16:creationId xmlns:a16="http://schemas.microsoft.com/office/drawing/2014/main" id="{B726DF72-0F71-4275-856C-268003D640AE}"/>
              </a:ext>
            </a:extLst>
          </p:cNvPr>
          <p:cNvPicPr>
            <a:picLocks noChangeAspect="1"/>
          </p:cNvPicPr>
          <p:nvPr/>
        </p:nvPicPr>
        <p:blipFill>
          <a:blip r:embed="rId2"/>
          <a:srcRect t="14117" b="14117"/>
          <a:stretch/>
        </p:blipFill>
        <p:spPr>
          <a:xfrm>
            <a:off x="838200" y="1664797"/>
            <a:ext cx="4148470" cy="4463078"/>
          </a:xfrm>
          <a:prstGeom prst="rect">
            <a:avLst/>
          </a:prstGeom>
        </p:spPr>
      </p:pic>
      <p:sp>
        <p:nvSpPr>
          <p:cNvPr id="6" name="TextBox 5">
            <a:extLst>
              <a:ext uri="{FF2B5EF4-FFF2-40B4-BE49-F238E27FC236}">
                <a16:creationId xmlns:a16="http://schemas.microsoft.com/office/drawing/2014/main" id="{53B4C138-7CC4-C5E7-4E46-9F8CFFEB330E}"/>
              </a:ext>
            </a:extLst>
          </p:cNvPr>
          <p:cNvSpPr txBox="1"/>
          <p:nvPr/>
        </p:nvSpPr>
        <p:spPr>
          <a:xfrm>
            <a:off x="755780" y="551789"/>
            <a:ext cx="1092200" cy="461665"/>
          </a:xfrm>
          <a:prstGeom prst="rect">
            <a:avLst/>
          </a:prstGeom>
          <a:noFill/>
        </p:spPr>
        <p:txBody>
          <a:bodyPr wrap="square">
            <a:spAutoFit/>
          </a:bodyPr>
          <a:lstStyle/>
          <a:p>
            <a:r>
              <a:rPr kumimoji="0" lang="en-US" sz="2400" b="0" i="0" u="none" strike="noStrike" kern="1200" cap="none" spc="-150" normalizeH="0" baseline="0" noProof="0" dirty="0">
                <a:ln>
                  <a:noFill/>
                </a:ln>
                <a:solidFill>
                  <a:srgbClr val="3F3F3F"/>
                </a:solidFill>
                <a:effectLst/>
                <a:uLnTx/>
                <a:uFillTx/>
                <a:latin typeface="Corbel"/>
                <a:ea typeface="+mj-ea"/>
                <a:cs typeface="Gill Sans" panose="020B0502020104020203" pitchFamily="34" charset="-79"/>
              </a:rPr>
              <a:t>Chair</a:t>
            </a:r>
            <a:r>
              <a:rPr kumimoji="0" lang="en-US" sz="1800" b="0" i="0" u="none" strike="noStrike" kern="1200" cap="none" spc="-150" normalizeH="0" baseline="0" noProof="0" dirty="0">
                <a:ln>
                  <a:noFill/>
                </a:ln>
                <a:solidFill>
                  <a:srgbClr val="3F3F3F"/>
                </a:solidFill>
                <a:effectLst/>
                <a:uLnTx/>
                <a:uFillTx/>
                <a:latin typeface="Corbel"/>
                <a:ea typeface="+mj-ea"/>
                <a:cs typeface="Gill Sans" panose="020B0502020104020203" pitchFamily="34" charset="-79"/>
              </a:rPr>
              <a:t> </a:t>
            </a:r>
            <a:endParaRPr lang="en-US" dirty="0"/>
          </a:p>
        </p:txBody>
      </p:sp>
      <p:sp>
        <p:nvSpPr>
          <p:cNvPr id="10" name="TextBox 9">
            <a:extLst>
              <a:ext uri="{FF2B5EF4-FFF2-40B4-BE49-F238E27FC236}">
                <a16:creationId xmlns:a16="http://schemas.microsoft.com/office/drawing/2014/main" id="{71BEFF96-5376-2DB9-DFC3-CEA32F62D911}"/>
              </a:ext>
            </a:extLst>
          </p:cNvPr>
          <p:cNvSpPr txBox="1"/>
          <p:nvPr/>
        </p:nvSpPr>
        <p:spPr>
          <a:xfrm>
            <a:off x="7113181" y="839973"/>
            <a:ext cx="4323039" cy="584775"/>
          </a:xfrm>
          <a:prstGeom prst="rect">
            <a:avLst/>
          </a:prstGeom>
          <a:noFill/>
        </p:spPr>
        <p:txBody>
          <a:bodyPr wrap="square">
            <a:spAutoFit/>
          </a:bodyPr>
          <a:lstStyle/>
          <a:p>
            <a:pPr algn="r"/>
            <a:r>
              <a:rPr kumimoji="0" lang="en-US" sz="3200" b="1" i="0" u="none" strike="noStrike" kern="1200" cap="none" spc="-150" normalizeH="0" baseline="0" noProof="0" dirty="0">
                <a:ln>
                  <a:noFill/>
                </a:ln>
                <a:solidFill>
                  <a:srgbClr val="3F3F3F"/>
                </a:solidFill>
                <a:effectLst/>
                <a:uLnTx/>
                <a:uFillTx/>
                <a:latin typeface="Corbel"/>
                <a:ea typeface="+mj-ea"/>
                <a:cs typeface="Gill Sans" panose="020B0502020104020203" pitchFamily="34" charset="-79"/>
              </a:rPr>
              <a:t>MARK AUSTIN</a:t>
            </a:r>
            <a:endParaRPr lang="en-US" sz="3200" dirty="0"/>
          </a:p>
        </p:txBody>
      </p:sp>
      <p:sp>
        <p:nvSpPr>
          <p:cNvPr id="18" name="TextBox 17">
            <a:extLst>
              <a:ext uri="{FF2B5EF4-FFF2-40B4-BE49-F238E27FC236}">
                <a16:creationId xmlns:a16="http://schemas.microsoft.com/office/drawing/2014/main" id="{05AF0F82-03B1-A462-EC3E-777B7B8DC5E4}"/>
              </a:ext>
            </a:extLst>
          </p:cNvPr>
          <p:cNvSpPr txBox="1"/>
          <p:nvPr/>
        </p:nvSpPr>
        <p:spPr>
          <a:xfrm>
            <a:off x="5338448" y="1331027"/>
            <a:ext cx="6097772" cy="369332"/>
          </a:xfrm>
          <a:prstGeom prst="rect">
            <a:avLst/>
          </a:prstGeom>
          <a:noFill/>
        </p:spPr>
        <p:txBody>
          <a:bodyPr wrap="square">
            <a:spAutoFit/>
          </a:bodyPr>
          <a:lstStyle/>
          <a:p>
            <a:pPr algn="r"/>
            <a:r>
              <a:rPr lang="en-US" sz="1800" i="1" dirty="0"/>
              <a:t>Houston Music Foundation</a:t>
            </a:r>
          </a:p>
        </p:txBody>
      </p:sp>
      <p:sp>
        <p:nvSpPr>
          <p:cNvPr id="21" name="TextBox 20">
            <a:extLst>
              <a:ext uri="{FF2B5EF4-FFF2-40B4-BE49-F238E27FC236}">
                <a16:creationId xmlns:a16="http://schemas.microsoft.com/office/drawing/2014/main" id="{9C954475-5502-770D-EA2B-9D21834DC3B0}"/>
              </a:ext>
            </a:extLst>
          </p:cNvPr>
          <p:cNvSpPr txBox="1"/>
          <p:nvPr/>
        </p:nvSpPr>
        <p:spPr>
          <a:xfrm>
            <a:off x="755780" y="1210461"/>
            <a:ext cx="6097772" cy="369332"/>
          </a:xfrm>
          <a:prstGeom prst="rect">
            <a:avLst/>
          </a:prstGeom>
          <a:noFill/>
        </p:spPr>
        <p:txBody>
          <a:bodyPr wrap="square">
            <a:spAutoFit/>
          </a:bodyPr>
          <a:lstStyle/>
          <a:p>
            <a:r>
              <a:rPr lang="en-US" sz="1800" i="1" dirty="0"/>
              <a:t>Flash Gordon Parks, </a:t>
            </a:r>
            <a:r>
              <a:rPr lang="en-US" sz="1800" i="1" dirty="0" err="1"/>
              <a:t>Mo’Better</a:t>
            </a:r>
            <a:r>
              <a:rPr lang="en-US" sz="1800" i="1" dirty="0"/>
              <a:t> Brews</a:t>
            </a:r>
          </a:p>
        </p:txBody>
      </p:sp>
      <p:pic>
        <p:nvPicPr>
          <p:cNvPr id="24" name="Picture 23" descr="A picture containing text, person, person&#10;&#10;Description automatically generated">
            <a:extLst>
              <a:ext uri="{FF2B5EF4-FFF2-40B4-BE49-F238E27FC236}">
                <a16:creationId xmlns:a16="http://schemas.microsoft.com/office/drawing/2014/main" id="{66DB8DD5-7162-7522-BB34-C01721078D36}"/>
              </a:ext>
            </a:extLst>
          </p:cNvPr>
          <p:cNvPicPr>
            <a:picLocks noChangeAspect="1"/>
          </p:cNvPicPr>
          <p:nvPr/>
        </p:nvPicPr>
        <p:blipFill rotWithShape="1">
          <a:blip r:embed="rId3"/>
          <a:srcRect l="2185" t="14447" r="7973" b="1"/>
          <a:stretch/>
        </p:blipFill>
        <p:spPr>
          <a:xfrm>
            <a:off x="6830862" y="1742861"/>
            <a:ext cx="4522938" cy="4306950"/>
          </a:xfrm>
          <a:prstGeom prst="rect">
            <a:avLst/>
          </a:prstGeom>
        </p:spPr>
      </p:pic>
      <p:sp>
        <p:nvSpPr>
          <p:cNvPr id="4" name="TextBox 3">
            <a:extLst>
              <a:ext uri="{FF2B5EF4-FFF2-40B4-BE49-F238E27FC236}">
                <a16:creationId xmlns:a16="http://schemas.microsoft.com/office/drawing/2014/main" id="{A13A7CA7-3E66-24F2-B6FE-12616D52E6E2}"/>
              </a:ext>
            </a:extLst>
          </p:cNvPr>
          <p:cNvSpPr txBox="1"/>
          <p:nvPr/>
        </p:nvSpPr>
        <p:spPr>
          <a:xfrm>
            <a:off x="5259324" y="593057"/>
            <a:ext cx="6094476" cy="738664"/>
          </a:xfrm>
          <a:prstGeom prst="rect">
            <a:avLst/>
          </a:prstGeom>
          <a:noFill/>
        </p:spPr>
        <p:txBody>
          <a:bodyPr wrap="square">
            <a:spAutoFit/>
          </a:bodyPr>
          <a:lstStyle/>
          <a:p>
            <a:pPr algn="r"/>
            <a:r>
              <a:rPr kumimoji="0" lang="en-US" sz="2400" b="0" i="0" u="none" strike="noStrike" kern="1200" cap="none" spc="-150" normalizeH="0" baseline="0" noProof="0" dirty="0">
                <a:ln>
                  <a:noFill/>
                </a:ln>
                <a:solidFill>
                  <a:srgbClr val="3F3F3F"/>
                </a:solidFill>
                <a:effectLst/>
                <a:uLnTx/>
                <a:uFillTx/>
                <a:latin typeface="Corbel"/>
                <a:ea typeface="+mj-ea"/>
                <a:cs typeface="Gill Sans" panose="020B0502020104020203" pitchFamily="34" charset="-79"/>
              </a:rPr>
              <a:t>Vice-Chair</a:t>
            </a:r>
            <a:r>
              <a:rPr kumimoji="0" lang="en-US" sz="1200" b="0" i="0" u="none" strike="noStrike" kern="1200" cap="none" spc="-150" normalizeH="0" baseline="0" noProof="0" dirty="0">
                <a:ln>
                  <a:noFill/>
                </a:ln>
                <a:solidFill>
                  <a:srgbClr val="3F3F3F"/>
                </a:solidFill>
                <a:effectLst/>
                <a:uLnTx/>
                <a:uFillTx/>
                <a:latin typeface="Corbel"/>
                <a:ea typeface="+mj-ea"/>
                <a:cs typeface="Gill Sans" panose="020B0502020104020203" pitchFamily="34" charset="-79"/>
              </a:rPr>
              <a:t> </a:t>
            </a:r>
            <a:br>
              <a:rPr lang="en-US" b="1" spc="-150" dirty="0">
                <a:solidFill>
                  <a:srgbClr val="3F3F3F"/>
                </a:solidFill>
                <a:latin typeface="Corbel"/>
                <a:ea typeface="+mj-ea"/>
                <a:cs typeface="Gill Sans" panose="020B0502020104020203" pitchFamily="34" charset="-79"/>
              </a:rPr>
            </a:br>
            <a:endParaRPr lang="en-US" dirty="0"/>
          </a:p>
        </p:txBody>
      </p:sp>
    </p:spTree>
    <p:extLst>
      <p:ext uri="{BB962C8B-B14F-4D97-AF65-F5344CB8AC3E}">
        <p14:creationId xmlns:p14="http://schemas.microsoft.com/office/powerpoint/2010/main" val="2368251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D252C-36DA-4439-8752-10A632C25E9B}"/>
              </a:ext>
            </a:extLst>
          </p:cNvPr>
          <p:cNvSpPr>
            <a:spLocks noGrp="1"/>
          </p:cNvSpPr>
          <p:nvPr>
            <p:ph type="title"/>
          </p:nvPr>
        </p:nvSpPr>
        <p:spPr>
          <a:xfrm>
            <a:off x="838200" y="839973"/>
            <a:ext cx="4767262" cy="531628"/>
          </a:xfrm>
        </p:spPr>
        <p:txBody>
          <a:bodyPr>
            <a:normAutofit/>
          </a:bodyPr>
          <a:lstStyle/>
          <a:p>
            <a:r>
              <a:rPr kumimoji="0" lang="en-US" sz="3200" b="1" i="0" u="none" strike="noStrike" kern="1200" cap="none" spc="-150" normalizeH="0" baseline="0" noProof="0" dirty="0">
                <a:ln>
                  <a:noFill/>
                </a:ln>
                <a:solidFill>
                  <a:srgbClr val="3F3F3F"/>
                </a:solidFill>
                <a:effectLst/>
                <a:uLnTx/>
                <a:uFillTx/>
                <a:latin typeface="Corbel"/>
                <a:ea typeface="+mj-ea"/>
                <a:cs typeface="Gill Sans" panose="020B0502020104020203" pitchFamily="34" charset="-79"/>
              </a:rPr>
              <a:t>TRACY DEJARNETT</a:t>
            </a:r>
            <a:endParaRPr lang="en-US" sz="3200" dirty="0"/>
          </a:p>
        </p:txBody>
      </p:sp>
      <p:sp>
        <p:nvSpPr>
          <p:cNvPr id="4" name="Text Placeholder 3">
            <a:extLst>
              <a:ext uri="{FF2B5EF4-FFF2-40B4-BE49-F238E27FC236}">
                <a16:creationId xmlns:a16="http://schemas.microsoft.com/office/drawing/2014/main" id="{7B5065A3-31AE-4470-9DA8-6814841B6185}"/>
              </a:ext>
            </a:extLst>
          </p:cNvPr>
          <p:cNvSpPr>
            <a:spLocks noGrp="1"/>
          </p:cNvSpPr>
          <p:nvPr>
            <p:ph type="body" sz="quarter" idx="12"/>
          </p:nvPr>
        </p:nvSpPr>
        <p:spPr>
          <a:xfrm>
            <a:off x="838200" y="1231143"/>
            <a:ext cx="4666862" cy="321901"/>
          </a:xfrm>
        </p:spPr>
        <p:txBody>
          <a:bodyPr>
            <a:noAutofit/>
          </a:bodyPr>
          <a:lstStyle/>
          <a:p>
            <a:r>
              <a:rPr lang="en-US" sz="2000" i="1" dirty="0"/>
              <a:t>HoustonLive, </a:t>
            </a:r>
            <a:r>
              <a:rPr lang="en-US" sz="2000" i="1" dirty="0" err="1"/>
              <a:t>SongFest</a:t>
            </a:r>
            <a:endParaRPr lang="en-US" sz="2000" i="1" dirty="0"/>
          </a:p>
        </p:txBody>
      </p:sp>
      <p:pic>
        <p:nvPicPr>
          <p:cNvPr id="9" name="Picture 8">
            <a:extLst>
              <a:ext uri="{FF2B5EF4-FFF2-40B4-BE49-F238E27FC236}">
                <a16:creationId xmlns:a16="http://schemas.microsoft.com/office/drawing/2014/main" id="{B726DF72-0F71-4275-856C-268003D640AE}"/>
              </a:ext>
            </a:extLst>
          </p:cNvPr>
          <p:cNvPicPr>
            <a:picLocks noChangeAspect="1"/>
          </p:cNvPicPr>
          <p:nvPr/>
        </p:nvPicPr>
        <p:blipFill rotWithShape="1">
          <a:blip r:embed="rId2"/>
          <a:srcRect l="4107" t="3012" r="5379" b="25266"/>
          <a:stretch/>
        </p:blipFill>
        <p:spPr>
          <a:xfrm>
            <a:off x="838199" y="1816436"/>
            <a:ext cx="3601253" cy="4280363"/>
          </a:xfrm>
          <a:prstGeom prst="rect">
            <a:avLst/>
          </a:prstGeom>
        </p:spPr>
      </p:pic>
      <p:sp>
        <p:nvSpPr>
          <p:cNvPr id="11" name="TextBox 10">
            <a:extLst>
              <a:ext uri="{FF2B5EF4-FFF2-40B4-BE49-F238E27FC236}">
                <a16:creationId xmlns:a16="http://schemas.microsoft.com/office/drawing/2014/main" id="{37B9B334-9524-2CD2-3D67-E652D546E2E3}"/>
              </a:ext>
            </a:extLst>
          </p:cNvPr>
          <p:cNvSpPr txBox="1"/>
          <p:nvPr/>
        </p:nvSpPr>
        <p:spPr>
          <a:xfrm>
            <a:off x="762197" y="506085"/>
            <a:ext cx="6097772" cy="461665"/>
          </a:xfrm>
          <a:prstGeom prst="rect">
            <a:avLst/>
          </a:prstGeom>
          <a:noFill/>
        </p:spPr>
        <p:txBody>
          <a:bodyPr wrap="square">
            <a:spAutoFit/>
          </a:bodyPr>
          <a:lstStyle/>
          <a:p>
            <a:r>
              <a:rPr kumimoji="0" lang="en-US" sz="2400" b="0" i="0" u="none" strike="noStrike" kern="1200" cap="none" spc="-150" normalizeH="0" baseline="0" noProof="0" dirty="0">
                <a:ln>
                  <a:noFill/>
                </a:ln>
                <a:solidFill>
                  <a:srgbClr val="3F3F3F"/>
                </a:solidFill>
                <a:effectLst/>
                <a:uLnTx/>
                <a:uFillTx/>
                <a:latin typeface="Corbel"/>
                <a:ea typeface="+mj-ea"/>
                <a:cs typeface="Gill Sans" panose="020B0502020104020203" pitchFamily="34" charset="-79"/>
              </a:rPr>
              <a:t>Secretary</a:t>
            </a:r>
            <a:endParaRPr lang="en-US" sz="2400" dirty="0"/>
          </a:p>
        </p:txBody>
      </p:sp>
      <p:pic>
        <p:nvPicPr>
          <p:cNvPr id="12" name="Picture 11">
            <a:extLst>
              <a:ext uri="{FF2B5EF4-FFF2-40B4-BE49-F238E27FC236}">
                <a16:creationId xmlns:a16="http://schemas.microsoft.com/office/drawing/2014/main" id="{A7F2E88D-D26C-7B99-92DA-EE25B3E49DAB}"/>
              </a:ext>
            </a:extLst>
          </p:cNvPr>
          <p:cNvPicPr>
            <a:picLocks noChangeAspect="1"/>
          </p:cNvPicPr>
          <p:nvPr/>
        </p:nvPicPr>
        <p:blipFill rotWithShape="1">
          <a:blip r:embed="rId3"/>
          <a:srcRect l="1801" t="13824" r="19782" b="16181"/>
          <a:stretch/>
        </p:blipFill>
        <p:spPr>
          <a:xfrm>
            <a:off x="7030406" y="1874762"/>
            <a:ext cx="3927121" cy="4154468"/>
          </a:xfrm>
          <a:prstGeom prst="rect">
            <a:avLst/>
          </a:prstGeom>
        </p:spPr>
      </p:pic>
      <p:sp>
        <p:nvSpPr>
          <p:cNvPr id="14" name="TextBox 13">
            <a:extLst>
              <a:ext uri="{FF2B5EF4-FFF2-40B4-BE49-F238E27FC236}">
                <a16:creationId xmlns:a16="http://schemas.microsoft.com/office/drawing/2014/main" id="{512E1E79-2003-7D3E-4B43-E01011441524}"/>
              </a:ext>
            </a:extLst>
          </p:cNvPr>
          <p:cNvSpPr txBox="1"/>
          <p:nvPr/>
        </p:nvSpPr>
        <p:spPr>
          <a:xfrm>
            <a:off x="8365166" y="506085"/>
            <a:ext cx="2522574" cy="461665"/>
          </a:xfrm>
          <a:prstGeom prst="rect">
            <a:avLst/>
          </a:prstGeom>
          <a:noFill/>
        </p:spPr>
        <p:txBody>
          <a:bodyPr wrap="square">
            <a:spAutoFit/>
          </a:bodyPr>
          <a:lstStyle/>
          <a:p>
            <a:pPr algn="r"/>
            <a:r>
              <a:rPr lang="en-US" sz="2400" dirty="0"/>
              <a:t>Treasurer</a:t>
            </a:r>
          </a:p>
        </p:txBody>
      </p:sp>
      <p:sp>
        <p:nvSpPr>
          <p:cNvPr id="16" name="TextBox 15">
            <a:extLst>
              <a:ext uri="{FF2B5EF4-FFF2-40B4-BE49-F238E27FC236}">
                <a16:creationId xmlns:a16="http://schemas.microsoft.com/office/drawing/2014/main" id="{E177C4BA-2076-98C8-9133-800049790A26}"/>
              </a:ext>
            </a:extLst>
          </p:cNvPr>
          <p:cNvSpPr txBox="1"/>
          <p:nvPr/>
        </p:nvSpPr>
        <p:spPr>
          <a:xfrm>
            <a:off x="6946395" y="828770"/>
            <a:ext cx="4011132" cy="584775"/>
          </a:xfrm>
          <a:prstGeom prst="rect">
            <a:avLst/>
          </a:prstGeom>
          <a:noFill/>
        </p:spPr>
        <p:txBody>
          <a:bodyPr wrap="square">
            <a:spAutoFit/>
          </a:bodyPr>
          <a:lstStyle/>
          <a:p>
            <a:pPr algn="r"/>
            <a:r>
              <a:rPr lang="en-US" sz="3200" b="1" dirty="0">
                <a:latin typeface="+mj-lt"/>
              </a:rPr>
              <a:t>DRIA</a:t>
            </a:r>
            <a:r>
              <a:rPr lang="en-US" sz="3200" b="1" dirty="0"/>
              <a:t> </a:t>
            </a:r>
            <a:r>
              <a:rPr lang="en-US" sz="3200" b="1" dirty="0">
                <a:latin typeface="+mj-lt"/>
              </a:rPr>
              <a:t>THORNTON</a:t>
            </a:r>
          </a:p>
        </p:txBody>
      </p:sp>
      <p:sp>
        <p:nvSpPr>
          <p:cNvPr id="18" name="TextBox 17">
            <a:extLst>
              <a:ext uri="{FF2B5EF4-FFF2-40B4-BE49-F238E27FC236}">
                <a16:creationId xmlns:a16="http://schemas.microsoft.com/office/drawing/2014/main" id="{DB5B08F2-3DB8-7880-845B-A3FF71AB88DD}"/>
              </a:ext>
            </a:extLst>
          </p:cNvPr>
          <p:cNvSpPr txBox="1"/>
          <p:nvPr/>
        </p:nvSpPr>
        <p:spPr>
          <a:xfrm>
            <a:off x="6785187" y="1221201"/>
            <a:ext cx="4172340" cy="400110"/>
          </a:xfrm>
          <a:prstGeom prst="rect">
            <a:avLst/>
          </a:prstGeom>
          <a:noFill/>
        </p:spPr>
        <p:txBody>
          <a:bodyPr wrap="square">
            <a:spAutoFit/>
          </a:bodyPr>
          <a:lstStyle/>
          <a:p>
            <a:pPr algn="r"/>
            <a:r>
              <a:rPr lang="en-US" sz="2000" i="1" dirty="0">
                <a:latin typeface="+mj-lt"/>
              </a:rPr>
              <a:t>Singer/Songwriter, Dria LLC</a:t>
            </a:r>
          </a:p>
        </p:txBody>
      </p:sp>
    </p:spTree>
    <p:extLst>
      <p:ext uri="{BB962C8B-B14F-4D97-AF65-F5344CB8AC3E}">
        <p14:creationId xmlns:p14="http://schemas.microsoft.com/office/powerpoint/2010/main" val="574120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D252C-36DA-4439-8752-10A632C25E9B}"/>
              </a:ext>
            </a:extLst>
          </p:cNvPr>
          <p:cNvSpPr>
            <a:spLocks noGrp="1"/>
          </p:cNvSpPr>
          <p:nvPr>
            <p:ph type="title"/>
          </p:nvPr>
        </p:nvSpPr>
        <p:spPr>
          <a:xfrm>
            <a:off x="838200" y="839973"/>
            <a:ext cx="4767262" cy="531628"/>
          </a:xfrm>
        </p:spPr>
        <p:txBody>
          <a:bodyPr>
            <a:normAutofit/>
          </a:bodyPr>
          <a:lstStyle/>
          <a:p>
            <a:r>
              <a:rPr kumimoji="0" lang="en-US" sz="3200" b="1" i="0" u="none" strike="noStrike" kern="1200" cap="none" spc="-150" normalizeH="0" baseline="0" noProof="0" dirty="0">
                <a:ln>
                  <a:noFill/>
                </a:ln>
                <a:solidFill>
                  <a:srgbClr val="3F3F3F"/>
                </a:solidFill>
                <a:effectLst/>
                <a:uLnTx/>
                <a:uFillTx/>
                <a:latin typeface="Corbel"/>
                <a:ea typeface="+mj-ea"/>
                <a:cs typeface="Gill Sans" panose="020B0502020104020203" pitchFamily="34" charset="-79"/>
              </a:rPr>
              <a:t>ANNA GARZA</a:t>
            </a:r>
            <a:endParaRPr lang="en-US" sz="3200" dirty="0"/>
          </a:p>
        </p:txBody>
      </p:sp>
      <p:sp>
        <p:nvSpPr>
          <p:cNvPr id="4" name="Text Placeholder 3">
            <a:extLst>
              <a:ext uri="{FF2B5EF4-FFF2-40B4-BE49-F238E27FC236}">
                <a16:creationId xmlns:a16="http://schemas.microsoft.com/office/drawing/2014/main" id="{7B5065A3-31AE-4470-9DA8-6814841B6185}"/>
              </a:ext>
            </a:extLst>
          </p:cNvPr>
          <p:cNvSpPr>
            <a:spLocks noGrp="1"/>
          </p:cNvSpPr>
          <p:nvPr>
            <p:ph type="body" sz="quarter" idx="12"/>
          </p:nvPr>
        </p:nvSpPr>
        <p:spPr>
          <a:xfrm>
            <a:off x="838200" y="1210650"/>
            <a:ext cx="4483608" cy="321901"/>
          </a:xfrm>
        </p:spPr>
        <p:txBody>
          <a:bodyPr>
            <a:noAutofit/>
          </a:bodyPr>
          <a:lstStyle/>
          <a:p>
            <a:r>
              <a:rPr lang="en-US" sz="2400" i="1" dirty="0"/>
              <a:t>Girls Rock Camp Houston</a:t>
            </a:r>
          </a:p>
        </p:txBody>
      </p:sp>
      <p:pic>
        <p:nvPicPr>
          <p:cNvPr id="9" name="Picture 8">
            <a:extLst>
              <a:ext uri="{FF2B5EF4-FFF2-40B4-BE49-F238E27FC236}">
                <a16:creationId xmlns:a16="http://schemas.microsoft.com/office/drawing/2014/main" id="{B726DF72-0F71-4275-856C-268003D640AE}"/>
              </a:ext>
            </a:extLst>
          </p:cNvPr>
          <p:cNvPicPr>
            <a:picLocks noChangeAspect="1"/>
          </p:cNvPicPr>
          <p:nvPr/>
        </p:nvPicPr>
        <p:blipFill rotWithShape="1">
          <a:blip r:embed="rId2"/>
          <a:srcRect l="11708" t="1869" r="12093" b="-1869"/>
          <a:stretch/>
        </p:blipFill>
        <p:spPr>
          <a:xfrm>
            <a:off x="838200" y="1796027"/>
            <a:ext cx="4083825" cy="4059744"/>
          </a:xfrm>
          <a:prstGeom prst="rect">
            <a:avLst/>
          </a:prstGeom>
        </p:spPr>
      </p:pic>
      <p:pic>
        <p:nvPicPr>
          <p:cNvPr id="7" name="Picture 6">
            <a:extLst>
              <a:ext uri="{FF2B5EF4-FFF2-40B4-BE49-F238E27FC236}">
                <a16:creationId xmlns:a16="http://schemas.microsoft.com/office/drawing/2014/main" id="{F0ABDE73-A994-0781-7200-32E1D6B550AB}"/>
              </a:ext>
            </a:extLst>
          </p:cNvPr>
          <p:cNvPicPr>
            <a:picLocks noChangeAspect="1"/>
          </p:cNvPicPr>
          <p:nvPr/>
        </p:nvPicPr>
        <p:blipFill rotWithShape="1">
          <a:blip r:embed="rId3"/>
          <a:srcRect t="33464" r="17503" b="11863"/>
          <a:stretch/>
        </p:blipFill>
        <p:spPr>
          <a:xfrm>
            <a:off x="6689761" y="1742278"/>
            <a:ext cx="4083824" cy="4059744"/>
          </a:xfrm>
          <a:prstGeom prst="rect">
            <a:avLst/>
          </a:prstGeom>
        </p:spPr>
      </p:pic>
      <p:sp>
        <p:nvSpPr>
          <p:cNvPr id="12" name="TextBox 11">
            <a:extLst>
              <a:ext uri="{FF2B5EF4-FFF2-40B4-BE49-F238E27FC236}">
                <a16:creationId xmlns:a16="http://schemas.microsoft.com/office/drawing/2014/main" id="{0F18BBBB-C753-8109-2149-472C3A08AD34}"/>
              </a:ext>
            </a:extLst>
          </p:cNvPr>
          <p:cNvSpPr txBox="1"/>
          <p:nvPr/>
        </p:nvSpPr>
        <p:spPr>
          <a:xfrm>
            <a:off x="7722927" y="839973"/>
            <a:ext cx="3050658" cy="584775"/>
          </a:xfrm>
          <a:prstGeom prst="rect">
            <a:avLst/>
          </a:prstGeom>
          <a:noFill/>
        </p:spPr>
        <p:txBody>
          <a:bodyPr wrap="square">
            <a:spAutoFit/>
          </a:bodyPr>
          <a:lstStyle/>
          <a:p>
            <a:pPr algn="r"/>
            <a:r>
              <a:rPr kumimoji="0" lang="en-US" sz="3200" b="1" i="0" u="none" strike="noStrike" kern="1200" cap="none" spc="-150" normalizeH="0" baseline="0" noProof="0" dirty="0">
                <a:ln>
                  <a:noFill/>
                </a:ln>
                <a:solidFill>
                  <a:srgbClr val="3F3F3F"/>
                </a:solidFill>
                <a:effectLst/>
                <a:uLnTx/>
                <a:uFillTx/>
                <a:latin typeface="Corbel"/>
                <a:ea typeface="+mj-ea"/>
                <a:cs typeface="Gill Sans" panose="020B0502020104020203" pitchFamily="34" charset="-79"/>
              </a:rPr>
              <a:t>HENRY GUIDRY</a:t>
            </a:r>
            <a:endParaRPr lang="en-US" dirty="0"/>
          </a:p>
        </p:txBody>
      </p:sp>
      <p:sp>
        <p:nvSpPr>
          <p:cNvPr id="14" name="TextBox 13">
            <a:extLst>
              <a:ext uri="{FF2B5EF4-FFF2-40B4-BE49-F238E27FC236}">
                <a16:creationId xmlns:a16="http://schemas.microsoft.com/office/drawing/2014/main" id="{1D249E93-318F-7E68-3655-509AFD040B97}"/>
              </a:ext>
            </a:extLst>
          </p:cNvPr>
          <p:cNvSpPr txBox="1"/>
          <p:nvPr/>
        </p:nvSpPr>
        <p:spPr>
          <a:xfrm>
            <a:off x="4674041" y="1264399"/>
            <a:ext cx="6097772" cy="424732"/>
          </a:xfrm>
          <a:prstGeom prst="rect">
            <a:avLst/>
          </a:prstGeom>
          <a:noFill/>
        </p:spPr>
        <p:txBody>
          <a:bodyPr wrap="square">
            <a:spAutoFit/>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300" normalizeH="0" baseline="0" noProof="0" dirty="0">
                <a:ln>
                  <a:noFill/>
                </a:ln>
                <a:solidFill>
                  <a:srgbClr val="000000"/>
                </a:solidFill>
                <a:effectLst/>
                <a:uLnTx/>
                <a:uFillTx/>
                <a:latin typeface="Corbel"/>
                <a:ea typeface="+mn-ea"/>
                <a:cs typeface="Arial" panose="020B0604020202020204" pitchFamily="34" charset="0"/>
              </a:rPr>
              <a:t>G-Dash of </a:t>
            </a:r>
            <a:r>
              <a:rPr kumimoji="0" lang="en-US" sz="2400" b="0" i="1" u="none" strike="noStrike" kern="1200" cap="none" spc="300" normalizeH="0" baseline="0" noProof="0" dirty="0" err="1">
                <a:ln>
                  <a:noFill/>
                </a:ln>
                <a:solidFill>
                  <a:srgbClr val="000000"/>
                </a:solidFill>
                <a:effectLst/>
                <a:uLnTx/>
                <a:uFillTx/>
                <a:latin typeface="Corbel"/>
                <a:ea typeface="+mn-ea"/>
                <a:cs typeface="Arial" panose="020B0604020202020204" pitchFamily="34" charset="0"/>
              </a:rPr>
              <a:t>Swisha</a:t>
            </a:r>
            <a:r>
              <a:rPr kumimoji="0" lang="en-US" sz="2400" b="0" i="1" u="none" strike="noStrike" kern="1200" cap="none" spc="300" normalizeH="0" baseline="0" noProof="0" dirty="0">
                <a:ln>
                  <a:noFill/>
                </a:ln>
                <a:solidFill>
                  <a:srgbClr val="000000"/>
                </a:solidFill>
                <a:effectLst/>
                <a:uLnTx/>
                <a:uFillTx/>
                <a:latin typeface="Corbel"/>
                <a:ea typeface="+mn-ea"/>
                <a:cs typeface="Arial" panose="020B0604020202020204" pitchFamily="34" charset="0"/>
              </a:rPr>
              <a:t> House</a:t>
            </a:r>
          </a:p>
        </p:txBody>
      </p:sp>
    </p:spTree>
    <p:extLst>
      <p:ext uri="{BB962C8B-B14F-4D97-AF65-F5344CB8AC3E}">
        <p14:creationId xmlns:p14="http://schemas.microsoft.com/office/powerpoint/2010/main" val="3934897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D252C-36DA-4439-8752-10A632C25E9B}"/>
              </a:ext>
            </a:extLst>
          </p:cNvPr>
          <p:cNvSpPr>
            <a:spLocks noGrp="1"/>
          </p:cNvSpPr>
          <p:nvPr>
            <p:ph type="title"/>
          </p:nvPr>
        </p:nvSpPr>
        <p:spPr>
          <a:xfrm>
            <a:off x="838200" y="839973"/>
            <a:ext cx="4767262" cy="531628"/>
          </a:xfrm>
        </p:spPr>
        <p:txBody>
          <a:bodyPr>
            <a:normAutofit/>
          </a:bodyPr>
          <a:lstStyle/>
          <a:p>
            <a:r>
              <a:rPr kumimoji="0" lang="en-US" sz="3000" b="1" i="0" u="none" strike="noStrike" kern="1200" cap="none" spc="-150" normalizeH="0" baseline="0" noProof="0" dirty="0">
                <a:ln>
                  <a:noFill/>
                </a:ln>
                <a:solidFill>
                  <a:srgbClr val="3F3F3F"/>
                </a:solidFill>
                <a:effectLst/>
                <a:uLnTx/>
                <a:uFillTx/>
                <a:latin typeface="Corbel"/>
                <a:ea typeface="+mj-ea"/>
                <a:cs typeface="Gill Sans" panose="020B0502020104020203" pitchFamily="34" charset="-79"/>
              </a:rPr>
              <a:t>ERICKA DE LEON</a:t>
            </a:r>
            <a:endParaRPr lang="en-US" sz="3000" dirty="0"/>
          </a:p>
        </p:txBody>
      </p:sp>
      <p:sp>
        <p:nvSpPr>
          <p:cNvPr id="4" name="Text Placeholder 3">
            <a:extLst>
              <a:ext uri="{FF2B5EF4-FFF2-40B4-BE49-F238E27FC236}">
                <a16:creationId xmlns:a16="http://schemas.microsoft.com/office/drawing/2014/main" id="{7B5065A3-31AE-4470-9DA8-6814841B6185}"/>
              </a:ext>
            </a:extLst>
          </p:cNvPr>
          <p:cNvSpPr>
            <a:spLocks noGrp="1"/>
          </p:cNvSpPr>
          <p:nvPr>
            <p:ph type="body" sz="quarter" idx="12"/>
          </p:nvPr>
        </p:nvSpPr>
        <p:spPr>
          <a:xfrm>
            <a:off x="838200" y="1229918"/>
            <a:ext cx="4483608" cy="321901"/>
          </a:xfrm>
        </p:spPr>
        <p:txBody>
          <a:bodyPr>
            <a:noAutofit/>
          </a:bodyPr>
          <a:lstStyle/>
          <a:p>
            <a:r>
              <a:rPr lang="en-US" sz="2300" i="1" dirty="0"/>
              <a:t>Hip Hop Vintage Flea Market</a:t>
            </a:r>
          </a:p>
        </p:txBody>
      </p:sp>
      <p:pic>
        <p:nvPicPr>
          <p:cNvPr id="9" name="Picture 8">
            <a:extLst>
              <a:ext uri="{FF2B5EF4-FFF2-40B4-BE49-F238E27FC236}">
                <a16:creationId xmlns:a16="http://schemas.microsoft.com/office/drawing/2014/main" id="{B726DF72-0F71-4275-856C-268003D640AE}"/>
              </a:ext>
            </a:extLst>
          </p:cNvPr>
          <p:cNvPicPr>
            <a:picLocks noChangeAspect="1"/>
          </p:cNvPicPr>
          <p:nvPr/>
        </p:nvPicPr>
        <p:blipFill>
          <a:blip r:embed="rId2"/>
          <a:srcRect/>
          <a:stretch/>
        </p:blipFill>
        <p:spPr>
          <a:xfrm>
            <a:off x="838200" y="1941764"/>
            <a:ext cx="3017678" cy="3902982"/>
          </a:xfrm>
          <a:prstGeom prst="rect">
            <a:avLst/>
          </a:prstGeom>
        </p:spPr>
      </p:pic>
      <p:pic>
        <p:nvPicPr>
          <p:cNvPr id="7" name="Picture 6">
            <a:extLst>
              <a:ext uri="{FF2B5EF4-FFF2-40B4-BE49-F238E27FC236}">
                <a16:creationId xmlns:a16="http://schemas.microsoft.com/office/drawing/2014/main" id="{449C479E-1BC4-1FD2-ADBA-82B6208A5982}"/>
              </a:ext>
            </a:extLst>
          </p:cNvPr>
          <p:cNvPicPr>
            <a:picLocks noChangeAspect="1"/>
          </p:cNvPicPr>
          <p:nvPr/>
        </p:nvPicPr>
        <p:blipFill rotWithShape="1">
          <a:blip r:embed="rId3"/>
          <a:srcRect l="23321" r="18363"/>
          <a:stretch/>
        </p:blipFill>
        <p:spPr>
          <a:xfrm>
            <a:off x="7124926" y="1868098"/>
            <a:ext cx="3544846" cy="4050313"/>
          </a:xfrm>
          <a:prstGeom prst="rect">
            <a:avLst/>
          </a:prstGeom>
        </p:spPr>
      </p:pic>
      <p:sp>
        <p:nvSpPr>
          <p:cNvPr id="10" name="TextBox 9">
            <a:extLst>
              <a:ext uri="{FF2B5EF4-FFF2-40B4-BE49-F238E27FC236}">
                <a16:creationId xmlns:a16="http://schemas.microsoft.com/office/drawing/2014/main" id="{879A8892-17BC-217C-B357-A8BE0F887918}"/>
              </a:ext>
            </a:extLst>
          </p:cNvPr>
          <p:cNvSpPr txBox="1"/>
          <p:nvPr/>
        </p:nvSpPr>
        <p:spPr>
          <a:xfrm>
            <a:off x="8136369" y="786826"/>
            <a:ext cx="2501309" cy="584775"/>
          </a:xfrm>
          <a:prstGeom prst="rect">
            <a:avLst/>
          </a:prstGeom>
          <a:noFill/>
        </p:spPr>
        <p:txBody>
          <a:bodyPr wrap="square">
            <a:spAutoFit/>
          </a:bodyPr>
          <a:lstStyle/>
          <a:p>
            <a:pPr algn="r"/>
            <a:r>
              <a:rPr kumimoji="0" lang="en-US" sz="3200" b="1" i="0" u="none" strike="noStrike" kern="1200" cap="none" spc="-150" normalizeH="0" baseline="0" noProof="0" dirty="0">
                <a:ln>
                  <a:noFill/>
                </a:ln>
                <a:solidFill>
                  <a:srgbClr val="3F3F3F"/>
                </a:solidFill>
                <a:effectLst/>
                <a:uLnTx/>
                <a:uFillTx/>
                <a:latin typeface="Corbel"/>
                <a:ea typeface="+mj-ea"/>
                <a:cs typeface="Gill Sans" panose="020B0502020104020203" pitchFamily="34" charset="-79"/>
              </a:rPr>
              <a:t>JAGI KAITAL</a:t>
            </a:r>
            <a:endParaRPr lang="en-US" dirty="0"/>
          </a:p>
        </p:txBody>
      </p:sp>
      <p:sp>
        <p:nvSpPr>
          <p:cNvPr id="12" name="TextBox 11">
            <a:extLst>
              <a:ext uri="{FF2B5EF4-FFF2-40B4-BE49-F238E27FC236}">
                <a16:creationId xmlns:a16="http://schemas.microsoft.com/office/drawing/2014/main" id="{25EF82CA-036C-8A29-208F-6A723927961A}"/>
              </a:ext>
            </a:extLst>
          </p:cNvPr>
          <p:cNvSpPr txBox="1"/>
          <p:nvPr/>
        </p:nvSpPr>
        <p:spPr>
          <a:xfrm>
            <a:off x="4572000" y="1178502"/>
            <a:ext cx="6097772" cy="424732"/>
          </a:xfrm>
          <a:prstGeom prst="rect">
            <a:avLst/>
          </a:prstGeom>
          <a:noFill/>
        </p:spPr>
        <p:txBody>
          <a:bodyPr wrap="square">
            <a:spAutoFit/>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300" normalizeH="0" baseline="0" noProof="0" dirty="0">
                <a:ln>
                  <a:noFill/>
                </a:ln>
                <a:solidFill>
                  <a:srgbClr val="000000"/>
                </a:solidFill>
                <a:effectLst/>
                <a:uLnTx/>
                <a:uFillTx/>
                <a:latin typeface="Corbel"/>
                <a:ea typeface="+mn-ea"/>
                <a:cs typeface="Arial" panose="020B0604020202020204" pitchFamily="34" charset="0"/>
              </a:rPr>
              <a:t>White Oak Music Hall</a:t>
            </a:r>
          </a:p>
        </p:txBody>
      </p:sp>
    </p:spTree>
    <p:extLst>
      <p:ext uri="{BB962C8B-B14F-4D97-AF65-F5344CB8AC3E}">
        <p14:creationId xmlns:p14="http://schemas.microsoft.com/office/powerpoint/2010/main" val="4040659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D252C-36DA-4439-8752-10A632C25E9B}"/>
              </a:ext>
            </a:extLst>
          </p:cNvPr>
          <p:cNvSpPr>
            <a:spLocks noGrp="1"/>
          </p:cNvSpPr>
          <p:nvPr>
            <p:ph type="title"/>
          </p:nvPr>
        </p:nvSpPr>
        <p:spPr>
          <a:xfrm>
            <a:off x="838200" y="839973"/>
            <a:ext cx="4767262" cy="531628"/>
          </a:xfrm>
        </p:spPr>
        <p:txBody>
          <a:bodyPr>
            <a:normAutofit/>
          </a:bodyPr>
          <a:lstStyle/>
          <a:p>
            <a:r>
              <a:rPr kumimoji="0" lang="en-US" sz="3200" b="1" i="0" u="none" strike="noStrike" kern="1200" cap="none" spc="-150" normalizeH="0" baseline="0" noProof="0" dirty="0">
                <a:ln>
                  <a:noFill/>
                </a:ln>
                <a:solidFill>
                  <a:srgbClr val="3F3F3F"/>
                </a:solidFill>
                <a:effectLst/>
                <a:uLnTx/>
                <a:uFillTx/>
                <a:latin typeface="Corbel"/>
                <a:ea typeface="+mj-ea"/>
                <a:cs typeface="Gill Sans" panose="020B0502020104020203" pitchFamily="34" charset="-79"/>
              </a:rPr>
              <a:t>JASON KANE</a:t>
            </a:r>
            <a:endParaRPr lang="en-US" sz="3200" dirty="0"/>
          </a:p>
        </p:txBody>
      </p:sp>
      <p:sp>
        <p:nvSpPr>
          <p:cNvPr id="4" name="Text Placeholder 3">
            <a:extLst>
              <a:ext uri="{FF2B5EF4-FFF2-40B4-BE49-F238E27FC236}">
                <a16:creationId xmlns:a16="http://schemas.microsoft.com/office/drawing/2014/main" id="{7B5065A3-31AE-4470-9DA8-6814841B6185}"/>
              </a:ext>
            </a:extLst>
          </p:cNvPr>
          <p:cNvSpPr>
            <a:spLocks noGrp="1"/>
          </p:cNvSpPr>
          <p:nvPr>
            <p:ph type="body" sz="quarter" idx="12"/>
          </p:nvPr>
        </p:nvSpPr>
        <p:spPr>
          <a:xfrm>
            <a:off x="838200" y="1231143"/>
            <a:ext cx="4666862" cy="321901"/>
          </a:xfrm>
        </p:spPr>
        <p:txBody>
          <a:bodyPr>
            <a:noAutofit/>
          </a:bodyPr>
          <a:lstStyle/>
          <a:p>
            <a:r>
              <a:rPr lang="en-US" sz="2000" i="1" dirty="0"/>
              <a:t>Houston Livestock Show &amp; Rodeo</a:t>
            </a:r>
          </a:p>
        </p:txBody>
      </p:sp>
      <p:pic>
        <p:nvPicPr>
          <p:cNvPr id="9" name="Picture 8">
            <a:extLst>
              <a:ext uri="{FF2B5EF4-FFF2-40B4-BE49-F238E27FC236}">
                <a16:creationId xmlns:a16="http://schemas.microsoft.com/office/drawing/2014/main" id="{B726DF72-0F71-4275-856C-268003D640AE}"/>
              </a:ext>
            </a:extLst>
          </p:cNvPr>
          <p:cNvPicPr>
            <a:picLocks noChangeAspect="1"/>
          </p:cNvPicPr>
          <p:nvPr/>
        </p:nvPicPr>
        <p:blipFill rotWithShape="1">
          <a:blip r:embed="rId2"/>
          <a:srcRect t="8915" r="4529" b="8915"/>
          <a:stretch/>
        </p:blipFill>
        <p:spPr>
          <a:xfrm>
            <a:off x="818190" y="1885080"/>
            <a:ext cx="3682212" cy="3961460"/>
          </a:xfrm>
          <a:prstGeom prst="rect">
            <a:avLst/>
          </a:prstGeom>
        </p:spPr>
      </p:pic>
      <p:sp>
        <p:nvSpPr>
          <p:cNvPr id="8" name="TextBox 7">
            <a:extLst>
              <a:ext uri="{FF2B5EF4-FFF2-40B4-BE49-F238E27FC236}">
                <a16:creationId xmlns:a16="http://schemas.microsoft.com/office/drawing/2014/main" id="{DEC18152-E99A-7D2C-907E-80E6F49817F3}"/>
              </a:ext>
            </a:extLst>
          </p:cNvPr>
          <p:cNvSpPr txBox="1"/>
          <p:nvPr/>
        </p:nvSpPr>
        <p:spPr>
          <a:xfrm>
            <a:off x="5256028" y="813399"/>
            <a:ext cx="6097772" cy="584775"/>
          </a:xfrm>
          <a:prstGeom prst="rect">
            <a:avLst/>
          </a:prstGeom>
          <a:noFill/>
        </p:spPr>
        <p:txBody>
          <a:bodyPr wrap="square">
            <a:spAutoFit/>
          </a:bodyPr>
          <a:lstStyle/>
          <a:p>
            <a:pPr algn="r"/>
            <a:r>
              <a:rPr kumimoji="0" lang="en-US" sz="3200" b="1" i="0" u="none" strike="noStrike" kern="1200" cap="none" spc="-150" normalizeH="0" baseline="0" noProof="0" dirty="0">
                <a:ln>
                  <a:noFill/>
                </a:ln>
                <a:solidFill>
                  <a:srgbClr val="3F3F3F"/>
                </a:solidFill>
                <a:effectLst/>
                <a:uLnTx/>
                <a:uFillTx/>
                <a:latin typeface="Corbel"/>
                <a:ea typeface="+mj-ea"/>
                <a:cs typeface="Gill Sans" panose="020B0502020104020203" pitchFamily="34" charset="-79"/>
              </a:rPr>
              <a:t>ALTERNATE BOARD MEMBERS</a:t>
            </a:r>
            <a:endParaRPr lang="en-US" dirty="0"/>
          </a:p>
        </p:txBody>
      </p:sp>
      <p:pic>
        <p:nvPicPr>
          <p:cNvPr id="10" name="Picture Placeholder 16">
            <a:extLst>
              <a:ext uri="{FF2B5EF4-FFF2-40B4-BE49-F238E27FC236}">
                <a16:creationId xmlns:a16="http://schemas.microsoft.com/office/drawing/2014/main" id="{8F3840F5-82E7-B4DC-B524-BA073D9FA5EE}"/>
              </a:ext>
            </a:extLst>
          </p:cNvPr>
          <p:cNvPicPr>
            <a:picLocks noChangeAspect="1"/>
          </p:cNvPicPr>
          <p:nvPr/>
        </p:nvPicPr>
        <p:blipFill>
          <a:blip r:embed="rId3"/>
          <a:srcRect/>
          <a:stretch/>
        </p:blipFill>
        <p:spPr>
          <a:xfrm>
            <a:off x="6421660" y="1857035"/>
            <a:ext cx="1571965" cy="1571965"/>
          </a:xfrm>
          <a:prstGeom prst="rect">
            <a:avLst/>
          </a:prstGeom>
        </p:spPr>
      </p:pic>
      <p:sp>
        <p:nvSpPr>
          <p:cNvPr id="11" name="Text Placeholder 7">
            <a:extLst>
              <a:ext uri="{FF2B5EF4-FFF2-40B4-BE49-F238E27FC236}">
                <a16:creationId xmlns:a16="http://schemas.microsoft.com/office/drawing/2014/main" id="{F69C4946-00BD-BE73-9C43-778ED9A94E82}"/>
              </a:ext>
            </a:extLst>
          </p:cNvPr>
          <p:cNvSpPr txBox="1">
            <a:spLocks/>
          </p:cNvSpPr>
          <p:nvPr/>
        </p:nvSpPr>
        <p:spPr>
          <a:xfrm>
            <a:off x="6096000" y="3538160"/>
            <a:ext cx="2002573" cy="4594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t>MARISSA SAENZ </a:t>
            </a:r>
            <a:br>
              <a:rPr lang="en-US" sz="1600" b="1" dirty="0"/>
            </a:br>
            <a:r>
              <a:rPr lang="en-US" sz="1600" dirty="0" err="1"/>
              <a:t>Rukaz</a:t>
            </a:r>
            <a:r>
              <a:rPr lang="en-US" sz="1600" b="1" dirty="0"/>
              <a:t> </a:t>
            </a:r>
            <a:r>
              <a:rPr lang="en-US" sz="1600" dirty="0" err="1"/>
              <a:t>Kultura</a:t>
            </a:r>
            <a:endParaRPr lang="en-US" dirty="0"/>
          </a:p>
        </p:txBody>
      </p:sp>
      <p:sp>
        <p:nvSpPr>
          <p:cNvPr id="12" name="Text Placeholder 8">
            <a:extLst>
              <a:ext uri="{FF2B5EF4-FFF2-40B4-BE49-F238E27FC236}">
                <a16:creationId xmlns:a16="http://schemas.microsoft.com/office/drawing/2014/main" id="{E0BB759E-8ADB-A106-8025-3AFE7BDCEAAA}"/>
              </a:ext>
            </a:extLst>
          </p:cNvPr>
          <p:cNvSpPr txBox="1">
            <a:spLocks/>
          </p:cNvSpPr>
          <p:nvPr/>
        </p:nvSpPr>
        <p:spPr>
          <a:xfrm>
            <a:off x="9181836" y="3492484"/>
            <a:ext cx="2560065" cy="7466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t>MIKE (FROST) MOORE</a:t>
            </a:r>
            <a:br>
              <a:rPr lang="en-US" sz="1600" b="1" dirty="0"/>
            </a:br>
            <a:r>
              <a:rPr lang="en-US" sz="1600" dirty="0"/>
              <a:t>SLFMP</a:t>
            </a:r>
          </a:p>
          <a:p>
            <a:pPr marL="0" indent="0" algn="ctr">
              <a:buNone/>
            </a:pPr>
            <a:endParaRPr lang="en-US" dirty="0"/>
          </a:p>
          <a:p>
            <a:endParaRPr lang="en-US" dirty="0"/>
          </a:p>
        </p:txBody>
      </p:sp>
      <p:pic>
        <p:nvPicPr>
          <p:cNvPr id="13" name="Picture Placeholder 18">
            <a:extLst>
              <a:ext uri="{FF2B5EF4-FFF2-40B4-BE49-F238E27FC236}">
                <a16:creationId xmlns:a16="http://schemas.microsoft.com/office/drawing/2014/main" id="{1A7524CB-9091-7775-AE34-2453568E21DA}"/>
              </a:ext>
            </a:extLst>
          </p:cNvPr>
          <p:cNvPicPr>
            <a:picLocks noChangeAspect="1"/>
          </p:cNvPicPr>
          <p:nvPr/>
        </p:nvPicPr>
        <p:blipFill>
          <a:blip r:embed="rId4"/>
          <a:srcRect t="364" b="364"/>
          <a:stretch/>
        </p:blipFill>
        <p:spPr>
          <a:xfrm>
            <a:off x="9589223" y="1884469"/>
            <a:ext cx="1571965" cy="1571965"/>
          </a:xfrm>
          <a:prstGeom prst="rect">
            <a:avLst/>
          </a:prstGeom>
        </p:spPr>
      </p:pic>
      <p:sp>
        <p:nvSpPr>
          <p:cNvPr id="14" name="Text Placeholder 9">
            <a:extLst>
              <a:ext uri="{FF2B5EF4-FFF2-40B4-BE49-F238E27FC236}">
                <a16:creationId xmlns:a16="http://schemas.microsoft.com/office/drawing/2014/main" id="{D0DA866E-F301-5ABC-DA6D-4B8B6F463142}"/>
              </a:ext>
            </a:extLst>
          </p:cNvPr>
          <p:cNvSpPr txBox="1">
            <a:spLocks/>
          </p:cNvSpPr>
          <p:nvPr/>
        </p:nvSpPr>
        <p:spPr>
          <a:xfrm>
            <a:off x="6598024" y="5423304"/>
            <a:ext cx="4563164" cy="182028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t>LUPE OLIVARES JR.</a:t>
            </a:r>
          </a:p>
          <a:p>
            <a:r>
              <a:rPr lang="en-US" dirty="0"/>
              <a:t>East End Street Fest, Houston </a:t>
            </a:r>
            <a:br>
              <a:rPr lang="en-US" dirty="0"/>
            </a:br>
            <a:r>
              <a:rPr lang="en-US" dirty="0"/>
              <a:t>International Festival (</a:t>
            </a:r>
            <a:r>
              <a:rPr lang="en-US" dirty="0" err="1"/>
              <a:t>iFest</a:t>
            </a:r>
            <a:r>
              <a:rPr lang="en-US" dirty="0"/>
              <a:t>), </a:t>
            </a:r>
            <a:r>
              <a:rPr lang="en-US" dirty="0" err="1"/>
              <a:t>Bohemeo’s</a:t>
            </a:r>
            <a:endParaRPr lang="en-US" dirty="0"/>
          </a:p>
          <a:p>
            <a:endParaRPr lang="en-US" dirty="0"/>
          </a:p>
        </p:txBody>
      </p:sp>
      <p:pic>
        <p:nvPicPr>
          <p:cNvPr id="15" name="Picture Placeholder 20" descr="A person wearing sunglasses&#10;&#10;Description automatically generated with medium confidence">
            <a:extLst>
              <a:ext uri="{FF2B5EF4-FFF2-40B4-BE49-F238E27FC236}">
                <a16:creationId xmlns:a16="http://schemas.microsoft.com/office/drawing/2014/main" id="{3C828330-6542-03DF-3DDE-FE98CC0D55F7}"/>
              </a:ext>
            </a:extLst>
          </p:cNvPr>
          <p:cNvPicPr>
            <a:picLocks noChangeAspect="1"/>
          </p:cNvPicPr>
          <p:nvPr/>
        </p:nvPicPr>
        <p:blipFill>
          <a:blip r:embed="rId5"/>
          <a:srcRect t="8425" b="8425"/>
          <a:stretch>
            <a:fillRect/>
          </a:stretch>
        </p:blipFill>
        <p:spPr>
          <a:xfrm>
            <a:off x="8144321" y="3865810"/>
            <a:ext cx="1470570" cy="1470570"/>
          </a:xfrm>
          <a:prstGeom prst="rect">
            <a:avLst/>
          </a:prstGeom>
        </p:spPr>
      </p:pic>
    </p:spTree>
    <p:extLst>
      <p:ext uri="{BB962C8B-B14F-4D97-AF65-F5344CB8AC3E}">
        <p14:creationId xmlns:p14="http://schemas.microsoft.com/office/powerpoint/2010/main" val="185131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p:cNvPicPr>
            <a:picLocks noGrp="1" noChangeAspect="1"/>
          </p:cNvPicPr>
          <p:nvPr>
            <p:ph type="pic" sz="quarter" idx="10"/>
          </p:nvPr>
        </p:nvPicPr>
        <p:blipFill rotWithShape="1">
          <a:blip r:embed="rId2"/>
          <a:srcRect l="16021" t="15877" r="26879"/>
          <a:stretch/>
        </p:blipFill>
        <p:spPr>
          <a:xfrm>
            <a:off x="5183847" y="191767"/>
            <a:ext cx="6787279" cy="6666233"/>
          </a:xfrm>
          <a:prstGeom prst="rect">
            <a:avLst/>
          </a:prstGeom>
          <a:solidFill>
            <a:schemeClr val="bg1">
              <a:lumMod val="95000"/>
            </a:schemeClr>
          </a:solidFill>
          <a:effectLst>
            <a:softEdge rad="127000"/>
          </a:effectLst>
        </p:spPr>
      </p:pic>
      <p:sp>
        <p:nvSpPr>
          <p:cNvPr id="137" name="Rectangle 1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a:xfrm>
            <a:off x="302153" y="254325"/>
            <a:ext cx="4314511" cy="687678"/>
          </a:xfrm>
        </p:spPr>
        <p:txBody>
          <a:bodyPr vert="horz" lIns="91440" tIns="45720" rIns="91440" bIns="45720" rtlCol="0" anchor="ctr">
            <a:normAutofit/>
          </a:bodyPr>
          <a:lstStyle/>
          <a:p>
            <a:r>
              <a:rPr lang="en-US" sz="3600" dirty="0">
                <a:solidFill>
                  <a:schemeClr val="tx1"/>
                </a:solidFill>
                <a:cs typeface="+mj-cs"/>
              </a:rPr>
              <a:t>LISTENING SESSIONS</a:t>
            </a:r>
          </a:p>
        </p:txBody>
      </p:sp>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5"/>
          </p:nvPr>
        </p:nvSpPr>
        <p:spPr>
          <a:xfrm>
            <a:off x="302153" y="1002245"/>
            <a:ext cx="4498447" cy="5152592"/>
          </a:xfrm>
        </p:spPr>
        <p:txBody>
          <a:bodyPr vert="horz" lIns="91440" tIns="45720" rIns="91440" bIns="45720" rtlCol="0" anchor="t">
            <a:noAutofit/>
          </a:bodyPr>
          <a:lstStyle/>
          <a:p>
            <a:pPr marR="0">
              <a:lnSpc>
                <a:spcPct val="110000"/>
              </a:lnSpc>
              <a:spcBef>
                <a:spcPts val="1600"/>
              </a:spcBef>
            </a:pPr>
            <a:r>
              <a:rPr lang="en-US" sz="1850" spc="0" dirty="0">
                <a:solidFill>
                  <a:schemeClr val="tx1"/>
                </a:solidFill>
                <a:effectLst/>
                <a:latin typeface="Arial Nova" panose="020B0504020202020204" pitchFamily="34" charset="0"/>
                <a:cs typeface="+mn-cs"/>
              </a:rPr>
              <a:t>Work continued after the certification and ordinance passing. </a:t>
            </a:r>
          </a:p>
          <a:p>
            <a:pPr marR="0">
              <a:lnSpc>
                <a:spcPct val="110000"/>
              </a:lnSpc>
              <a:spcBef>
                <a:spcPts val="1600"/>
              </a:spcBef>
            </a:pPr>
            <a:r>
              <a:rPr lang="en-US" sz="1850" spc="0" dirty="0">
                <a:solidFill>
                  <a:schemeClr val="tx1"/>
                </a:solidFill>
                <a:effectLst/>
                <a:latin typeface="Arial Nova" panose="020B0504020202020204" pitchFamily="34" charset="0"/>
                <a:cs typeface="+mn-cs"/>
              </a:rPr>
              <a:t>The music community was invited to join the inaugural music board and MOCA for a Listening Session. </a:t>
            </a:r>
            <a:r>
              <a:rPr lang="en-US" sz="1850" spc="0" dirty="0">
                <a:solidFill>
                  <a:schemeClr val="tx1"/>
                </a:solidFill>
                <a:latin typeface="Arial Nova" panose="020B0504020202020204" pitchFamily="34" charset="0"/>
                <a:cs typeface="+mn-cs"/>
              </a:rPr>
              <a:t>M</a:t>
            </a:r>
            <a:r>
              <a:rPr lang="en-US" sz="1850" spc="0" dirty="0">
                <a:solidFill>
                  <a:schemeClr val="tx1"/>
                </a:solidFill>
                <a:effectLst/>
                <a:latin typeface="Arial Nova" panose="020B0504020202020204" pitchFamily="34" charset="0"/>
                <a:cs typeface="+mn-cs"/>
              </a:rPr>
              <a:t>uch like a town hall meeting, this is where music community members share feedback and discuss key issues. </a:t>
            </a:r>
          </a:p>
          <a:p>
            <a:pPr marR="0">
              <a:lnSpc>
                <a:spcPct val="110000"/>
              </a:lnSpc>
              <a:spcBef>
                <a:spcPts val="1600"/>
              </a:spcBef>
            </a:pPr>
            <a:r>
              <a:rPr lang="en-US" sz="1850" spc="0" dirty="0">
                <a:solidFill>
                  <a:schemeClr val="tx1"/>
                </a:solidFill>
                <a:effectLst/>
                <a:latin typeface="Arial Nova" panose="020B0504020202020204" pitchFamily="34" charset="0"/>
                <a:cs typeface="+mn-cs"/>
              </a:rPr>
              <a:t>Annual Listening Sessions are now scheduled each fall to better understand current concerns in our music ecosystem. </a:t>
            </a:r>
          </a:p>
          <a:p>
            <a:pPr marR="0">
              <a:lnSpc>
                <a:spcPct val="110000"/>
              </a:lnSpc>
              <a:spcBef>
                <a:spcPts val="1600"/>
              </a:spcBef>
            </a:pPr>
            <a:r>
              <a:rPr lang="en-US" sz="1850" spc="0" dirty="0">
                <a:solidFill>
                  <a:schemeClr val="tx1"/>
                </a:solidFill>
                <a:effectLst/>
                <a:latin typeface="Arial Nova" panose="020B0504020202020204" pitchFamily="34" charset="0"/>
                <a:cs typeface="+mn-cs"/>
              </a:rPr>
              <a:t>This community feedback also helps MOCA be more responsive and recalibrate resources offered each year. </a:t>
            </a:r>
          </a:p>
          <a:p>
            <a:pPr marR="0" algn="r">
              <a:spcBef>
                <a:spcPts val="1600"/>
              </a:spcBef>
              <a:spcAft>
                <a:spcPts val="400"/>
              </a:spcAft>
            </a:pPr>
            <a:endParaRPr lang="en-US" sz="800" i="1" spc="0" dirty="0">
              <a:solidFill>
                <a:schemeClr val="tx1"/>
              </a:solidFill>
              <a:effectLst/>
              <a:latin typeface="Arial Nova" panose="020B0504020202020204" pitchFamily="34" charset="0"/>
              <a:cs typeface="+mn-cs"/>
            </a:endParaRPr>
          </a:p>
        </p:txBody>
      </p:sp>
      <p:sp>
        <p:nvSpPr>
          <p:cNvPr id="52" name="TextBox 51">
            <a:extLst>
              <a:ext uri="{FF2B5EF4-FFF2-40B4-BE49-F238E27FC236}">
                <a16:creationId xmlns:a16="http://schemas.microsoft.com/office/drawing/2014/main" id="{9A92D785-25EE-4EFD-9B5B-97815DD85F89}"/>
              </a:ext>
            </a:extLst>
          </p:cNvPr>
          <p:cNvSpPr txBox="1"/>
          <p:nvPr/>
        </p:nvSpPr>
        <p:spPr>
          <a:xfrm>
            <a:off x="2781479" y="6406391"/>
            <a:ext cx="1844758"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rgbClr val="FFFFFF">
                    <a:lumMod val="75000"/>
                  </a:srgbClr>
                </a:solidFill>
                <a:effectLst/>
                <a:uLnTx/>
                <a:uFillTx/>
                <a:latin typeface="Arial Narrow" panose="020B0606020202030204" pitchFamily="34" charset="0"/>
                <a:ea typeface="+mn-ea"/>
                <a:cs typeface="+mn-cs"/>
              </a:rPr>
              <a:t>Conrad Johnson, </a:t>
            </a:r>
            <a:r>
              <a:rPr lang="en-US" sz="700" i="1" dirty="0">
                <a:solidFill>
                  <a:srgbClr val="FFFFFF">
                    <a:lumMod val="75000"/>
                  </a:srgbClr>
                </a:solidFill>
                <a:latin typeface="Arial Narrow" panose="020B0606020202030204" pitchFamily="34" charset="0"/>
              </a:rPr>
              <a:t>Jr. - </a:t>
            </a:r>
            <a:r>
              <a:rPr kumimoji="0" lang="en-US" sz="700" b="0" i="1" u="none" strike="noStrike" kern="1200" cap="none" spc="0" normalizeH="0" baseline="0" noProof="0" dirty="0">
                <a:ln>
                  <a:noFill/>
                </a:ln>
                <a:solidFill>
                  <a:srgbClr val="FFFFFF">
                    <a:lumMod val="75000"/>
                  </a:srgbClr>
                </a:solidFill>
                <a:effectLst/>
                <a:uLnTx/>
                <a:uFillTx/>
                <a:latin typeface="Arial Narrow" panose="020B0606020202030204" pitchFamily="34" charset="0"/>
                <a:ea typeface="+mn-ea"/>
                <a:cs typeface="+mn-cs"/>
              </a:rPr>
              <a:t>Photo </a:t>
            </a:r>
            <a:r>
              <a:rPr lang="en-US" sz="700" i="1" dirty="0">
                <a:solidFill>
                  <a:srgbClr val="FFFFFF">
                    <a:lumMod val="75000"/>
                  </a:srgbClr>
                </a:solidFill>
                <a:latin typeface="Arial Narrow" panose="020B0606020202030204" pitchFamily="34" charset="0"/>
              </a:rPr>
              <a:t>Marco Torres</a:t>
            </a:r>
            <a:r>
              <a:rPr kumimoji="0" lang="en-US" sz="700" b="0" i="1" u="none" strike="noStrike" kern="1200" cap="none" spc="0" normalizeH="0" baseline="0" noProof="0" dirty="0">
                <a:ln>
                  <a:noFill/>
                </a:ln>
                <a:solidFill>
                  <a:srgbClr val="FFFFFF">
                    <a:lumMod val="75000"/>
                  </a:srgbClr>
                </a:solidFill>
                <a:effectLst/>
                <a:uLnTx/>
                <a:uFillTx/>
                <a:latin typeface="Arial Narrow" panose="020B0606020202030204" pitchFamily="34" charset="0"/>
                <a:ea typeface="+mn-ea"/>
                <a:cs typeface="+mn-cs"/>
              </a:rPr>
              <a:t>, 2022</a:t>
            </a:r>
          </a:p>
        </p:txBody>
      </p:sp>
      <p:sp>
        <p:nvSpPr>
          <p:cNvPr id="9" name="TextBox 8">
            <a:extLst>
              <a:ext uri="{FF2B5EF4-FFF2-40B4-BE49-F238E27FC236}">
                <a16:creationId xmlns:a16="http://schemas.microsoft.com/office/drawing/2014/main" id="{7BFCD708-1A28-43DA-B353-0FEA9105EEC3}"/>
              </a:ext>
            </a:extLst>
          </p:cNvPr>
          <p:cNvSpPr txBox="1"/>
          <p:nvPr/>
        </p:nvSpPr>
        <p:spPr>
          <a:xfrm>
            <a:off x="11236960" y="6298669"/>
            <a:ext cx="454179" cy="307777"/>
          </a:xfrm>
          <a:prstGeom prst="rect">
            <a:avLst/>
          </a:prstGeom>
          <a:noFill/>
        </p:spPr>
        <p:txBody>
          <a:bodyPr wrap="square" rtlCol="0">
            <a:spAutoFit/>
          </a:bodyPr>
          <a:lstStyle/>
          <a:p>
            <a:r>
              <a:rPr lang="en-US" sz="1400" dirty="0">
                <a:solidFill>
                  <a:schemeClr val="bg1"/>
                </a:solidFill>
              </a:rPr>
              <a:t>15</a:t>
            </a:r>
          </a:p>
        </p:txBody>
      </p:sp>
    </p:spTree>
    <p:extLst>
      <p:ext uri="{BB962C8B-B14F-4D97-AF65-F5344CB8AC3E}">
        <p14:creationId xmlns:p14="http://schemas.microsoft.com/office/powerpoint/2010/main" val="2064439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p:cNvPicPr>
            <a:picLocks noGrp="1" noChangeAspect="1"/>
          </p:cNvPicPr>
          <p:nvPr>
            <p:ph type="pic" sz="quarter" idx="10"/>
          </p:nvPr>
        </p:nvPicPr>
        <p:blipFill rotWithShape="1">
          <a:blip r:embed="rId2"/>
          <a:srcRect l="18881" t="-1300" r="10201" b="1300"/>
          <a:stretch/>
        </p:blipFill>
        <p:spPr>
          <a:xfrm>
            <a:off x="5005645" y="39901"/>
            <a:ext cx="7033955" cy="6778197"/>
          </a:xfrm>
          <a:prstGeom prst="rect">
            <a:avLst/>
          </a:prstGeom>
          <a:solidFill>
            <a:schemeClr val="bg1">
              <a:lumMod val="95000"/>
            </a:schemeClr>
          </a:solidFill>
          <a:effectLst>
            <a:softEdge rad="127000"/>
          </a:effectLst>
        </p:spPr>
      </p:pic>
      <p:sp>
        <p:nvSpPr>
          <p:cNvPr id="137" name="Rectangle 1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a:xfrm>
            <a:off x="315375" y="173741"/>
            <a:ext cx="3738466" cy="1273869"/>
          </a:xfrm>
        </p:spPr>
        <p:txBody>
          <a:bodyPr vert="horz" lIns="91440" tIns="45720" rIns="91440" bIns="45720" rtlCol="0" anchor="ctr">
            <a:normAutofit/>
          </a:bodyPr>
          <a:lstStyle/>
          <a:p>
            <a:r>
              <a:rPr lang="en-US" sz="3200" dirty="0">
                <a:solidFill>
                  <a:schemeClr val="tx1"/>
                </a:solidFill>
                <a:cs typeface="+mj-cs"/>
              </a:rPr>
              <a:t>MUSIC FOCUS + ACTIVATIONS</a:t>
            </a:r>
          </a:p>
        </p:txBody>
      </p:sp>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5"/>
          </p:nvPr>
        </p:nvSpPr>
        <p:spPr>
          <a:xfrm>
            <a:off x="316899" y="1447610"/>
            <a:ext cx="4536345" cy="4851059"/>
          </a:xfrm>
        </p:spPr>
        <p:txBody>
          <a:bodyPr vert="horz" lIns="91440" tIns="45720" rIns="91440" bIns="45720" rtlCol="0" anchor="t">
            <a:normAutofit/>
          </a:bodyPr>
          <a:lstStyle/>
          <a:p>
            <a:pPr marR="0">
              <a:spcBef>
                <a:spcPts val="1600"/>
              </a:spcBef>
            </a:pPr>
            <a:r>
              <a:rPr lang="en-US" sz="2200" spc="0" dirty="0">
                <a:solidFill>
                  <a:schemeClr val="tx1"/>
                </a:solidFill>
                <a:effectLst/>
                <a:latin typeface="Arial Nova" panose="020B0504020202020204" pitchFamily="34" charset="0"/>
                <a:cs typeface="+mn-cs"/>
              </a:rPr>
              <a:t>Activities are developed by the Music Officer with music board support that shape event programming and workshops to continue the advancement of our Houston music community.</a:t>
            </a:r>
          </a:p>
          <a:p>
            <a:pPr marR="0">
              <a:spcBef>
                <a:spcPts val="1600"/>
              </a:spcBef>
            </a:pPr>
            <a:r>
              <a:rPr lang="en-US" sz="2000" spc="0" dirty="0">
                <a:solidFill>
                  <a:schemeClr val="tx1"/>
                </a:solidFill>
                <a:effectLst/>
                <a:latin typeface="Arial Nova" panose="020B0504020202020204" pitchFamily="34" charset="0"/>
                <a:cs typeface="+mn-cs"/>
              </a:rPr>
              <a:t>For example, based on community feedback from Fall 2022, three (3) focus topics were designated for 2023: </a:t>
            </a:r>
          </a:p>
          <a:p>
            <a:pPr marL="342900" marR="0" indent="-342900">
              <a:spcBef>
                <a:spcPts val="1600"/>
              </a:spcBef>
              <a:buFont typeface="Arial" panose="020B0604020202020204" pitchFamily="34" charset="0"/>
              <a:buChar char="•"/>
            </a:pPr>
            <a:r>
              <a:rPr lang="en-US" sz="2000" spc="0" dirty="0">
                <a:solidFill>
                  <a:schemeClr val="tx1"/>
                </a:solidFill>
                <a:latin typeface="Arial Nova" panose="020B0504020202020204" pitchFamily="34" charset="0"/>
                <a:cs typeface="+mn-cs"/>
              </a:rPr>
              <a:t>M</a:t>
            </a:r>
            <a:r>
              <a:rPr lang="en-US" sz="2000" spc="0" dirty="0">
                <a:solidFill>
                  <a:schemeClr val="tx1"/>
                </a:solidFill>
                <a:effectLst/>
                <a:latin typeface="Arial Nova" panose="020B0504020202020204" pitchFamily="34" charset="0"/>
                <a:cs typeface="+mn-cs"/>
              </a:rPr>
              <a:t>usic </a:t>
            </a:r>
            <a:r>
              <a:rPr lang="en-US" sz="2000" spc="0" dirty="0">
                <a:solidFill>
                  <a:schemeClr val="tx1"/>
                </a:solidFill>
                <a:latin typeface="Arial Nova" panose="020B0504020202020204" pitchFamily="34" charset="0"/>
                <a:cs typeface="+mn-cs"/>
              </a:rPr>
              <a:t>E</a:t>
            </a:r>
            <a:r>
              <a:rPr lang="en-US" sz="2000" spc="0" dirty="0">
                <a:solidFill>
                  <a:schemeClr val="tx1"/>
                </a:solidFill>
                <a:effectLst/>
                <a:latin typeface="Arial Nova" panose="020B0504020202020204" pitchFamily="34" charset="0"/>
                <a:cs typeface="+mn-cs"/>
              </a:rPr>
              <a:t>ducation</a:t>
            </a:r>
          </a:p>
          <a:p>
            <a:pPr marL="342900" marR="0" indent="-342900">
              <a:spcBef>
                <a:spcPts val="1600"/>
              </a:spcBef>
              <a:buFont typeface="Arial" panose="020B0604020202020204" pitchFamily="34" charset="0"/>
              <a:buChar char="•"/>
            </a:pPr>
            <a:r>
              <a:rPr lang="en-US" sz="2000" spc="0" dirty="0">
                <a:solidFill>
                  <a:schemeClr val="tx1"/>
                </a:solidFill>
                <a:effectLst/>
                <a:latin typeface="Arial Nova" panose="020B0504020202020204" pitchFamily="34" charset="0"/>
                <a:cs typeface="+mn-cs"/>
              </a:rPr>
              <a:t>Collaboration</a:t>
            </a:r>
            <a:endParaRPr lang="en-US" sz="2000" spc="0" dirty="0">
              <a:solidFill>
                <a:schemeClr val="tx1"/>
              </a:solidFill>
              <a:latin typeface="Arial Nova" panose="020B0504020202020204" pitchFamily="34" charset="0"/>
              <a:cs typeface="+mn-cs"/>
            </a:endParaRPr>
          </a:p>
          <a:p>
            <a:pPr marL="342900" marR="0" indent="-342900">
              <a:spcBef>
                <a:spcPts val="1600"/>
              </a:spcBef>
              <a:buFont typeface="Arial" panose="020B0604020202020204" pitchFamily="34" charset="0"/>
              <a:buChar char="•"/>
            </a:pPr>
            <a:r>
              <a:rPr lang="en-US" sz="2000" spc="0" dirty="0">
                <a:solidFill>
                  <a:schemeClr val="tx1"/>
                </a:solidFill>
                <a:latin typeface="Arial Nova" panose="020B0504020202020204" pitchFamily="34" charset="0"/>
                <a:cs typeface="+mn-cs"/>
              </a:rPr>
              <a:t>H</a:t>
            </a:r>
            <a:r>
              <a:rPr lang="en-US" sz="2000" spc="0" dirty="0">
                <a:solidFill>
                  <a:schemeClr val="tx1"/>
                </a:solidFill>
                <a:effectLst/>
                <a:latin typeface="Arial Nova" panose="020B0504020202020204" pitchFamily="34" charset="0"/>
                <a:cs typeface="+mn-cs"/>
              </a:rPr>
              <a:t>istorical </a:t>
            </a:r>
            <a:r>
              <a:rPr lang="en-US" sz="2000" spc="0" dirty="0">
                <a:solidFill>
                  <a:schemeClr val="tx1"/>
                </a:solidFill>
                <a:latin typeface="Arial Nova" panose="020B0504020202020204" pitchFamily="34" charset="0"/>
                <a:cs typeface="+mn-cs"/>
              </a:rPr>
              <a:t>P</a:t>
            </a:r>
            <a:r>
              <a:rPr lang="en-US" sz="2000" spc="0" dirty="0">
                <a:solidFill>
                  <a:schemeClr val="tx1"/>
                </a:solidFill>
                <a:effectLst/>
                <a:latin typeface="Arial Nova" panose="020B0504020202020204" pitchFamily="34" charset="0"/>
                <a:cs typeface="+mn-cs"/>
              </a:rPr>
              <a:t>reservation</a:t>
            </a:r>
          </a:p>
        </p:txBody>
      </p:sp>
      <p:sp>
        <p:nvSpPr>
          <p:cNvPr id="52" name="TextBox 51">
            <a:extLst>
              <a:ext uri="{FF2B5EF4-FFF2-40B4-BE49-F238E27FC236}">
                <a16:creationId xmlns:a16="http://schemas.microsoft.com/office/drawing/2014/main" id="{9A92D785-25EE-4EFD-9B5B-97815DD85F89}"/>
              </a:ext>
            </a:extLst>
          </p:cNvPr>
          <p:cNvSpPr txBox="1"/>
          <p:nvPr/>
        </p:nvSpPr>
        <p:spPr>
          <a:xfrm>
            <a:off x="2985425" y="6303355"/>
            <a:ext cx="1153663" cy="200055"/>
          </a:xfrm>
          <a:prstGeom prst="rect">
            <a:avLst/>
          </a:prstGeom>
          <a:noFill/>
        </p:spPr>
        <p:txBody>
          <a:bodyPr wrap="square">
            <a:spAutoFit/>
          </a:bodyPr>
          <a:lstStyle/>
          <a:p>
            <a:r>
              <a:rPr lang="en-US" sz="700" i="1" dirty="0">
                <a:solidFill>
                  <a:schemeClr val="bg1">
                    <a:lumMod val="75000"/>
                  </a:schemeClr>
                </a:solidFill>
                <a:latin typeface="Arial Narrow" panose="020B0606020202030204" pitchFamily="34" charset="0"/>
              </a:rPr>
              <a:t>Photo F.Carter Smith, 2023</a:t>
            </a:r>
          </a:p>
        </p:txBody>
      </p:sp>
      <p:sp>
        <p:nvSpPr>
          <p:cNvPr id="9" name="TextBox 8">
            <a:extLst>
              <a:ext uri="{FF2B5EF4-FFF2-40B4-BE49-F238E27FC236}">
                <a16:creationId xmlns:a16="http://schemas.microsoft.com/office/drawing/2014/main" id="{7BFCD708-1A28-43DA-B353-0FEA9105EEC3}"/>
              </a:ext>
            </a:extLst>
          </p:cNvPr>
          <p:cNvSpPr txBox="1"/>
          <p:nvPr/>
        </p:nvSpPr>
        <p:spPr>
          <a:xfrm>
            <a:off x="11275346" y="6298669"/>
            <a:ext cx="459454" cy="307777"/>
          </a:xfrm>
          <a:prstGeom prst="rect">
            <a:avLst/>
          </a:prstGeom>
          <a:noFill/>
        </p:spPr>
        <p:txBody>
          <a:bodyPr wrap="square" rtlCol="0">
            <a:spAutoFit/>
          </a:bodyPr>
          <a:lstStyle/>
          <a:p>
            <a:r>
              <a:rPr lang="en-US" sz="1400" dirty="0">
                <a:solidFill>
                  <a:schemeClr val="bg1"/>
                </a:solidFill>
              </a:rPr>
              <a:t>16</a:t>
            </a:r>
          </a:p>
        </p:txBody>
      </p:sp>
    </p:spTree>
    <p:extLst>
      <p:ext uri="{BB962C8B-B14F-4D97-AF65-F5344CB8AC3E}">
        <p14:creationId xmlns:p14="http://schemas.microsoft.com/office/powerpoint/2010/main" val="1030841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p:cNvPicPr>
            <a:picLocks noGrp="1" noChangeAspect="1"/>
          </p:cNvPicPr>
          <p:nvPr>
            <p:ph type="pic" sz="quarter" idx="10"/>
          </p:nvPr>
        </p:nvPicPr>
        <p:blipFill rotWithShape="1">
          <a:blip r:embed="rId2"/>
          <a:srcRect l="2366" t="589" r="32879" b="-589"/>
          <a:stretch/>
        </p:blipFill>
        <p:spPr>
          <a:xfrm>
            <a:off x="5005645" y="39901"/>
            <a:ext cx="6869456" cy="6778197"/>
          </a:xfrm>
          <a:prstGeom prst="rect">
            <a:avLst/>
          </a:prstGeom>
          <a:solidFill>
            <a:schemeClr val="bg1">
              <a:lumMod val="95000"/>
            </a:schemeClr>
          </a:solidFill>
          <a:effectLst>
            <a:softEdge rad="127000"/>
          </a:effectLst>
        </p:spPr>
      </p:pic>
      <p:sp>
        <p:nvSpPr>
          <p:cNvPr id="137" name="Rectangle 1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a:xfrm>
            <a:off x="315374" y="173742"/>
            <a:ext cx="4226145" cy="985208"/>
          </a:xfrm>
        </p:spPr>
        <p:txBody>
          <a:bodyPr vert="horz" lIns="91440" tIns="45720" rIns="91440" bIns="45720" rtlCol="0" anchor="ctr">
            <a:normAutofit/>
          </a:bodyPr>
          <a:lstStyle/>
          <a:p>
            <a:r>
              <a:rPr lang="en-US" sz="3200" dirty="0">
                <a:solidFill>
                  <a:schemeClr val="tx1"/>
                </a:solidFill>
                <a:cs typeface="+mj-cs"/>
              </a:rPr>
              <a:t>2023 </a:t>
            </a:r>
            <a:br>
              <a:rPr lang="en-US" sz="3200" dirty="0">
                <a:solidFill>
                  <a:schemeClr val="tx1"/>
                </a:solidFill>
                <a:cs typeface="+mj-cs"/>
              </a:rPr>
            </a:br>
            <a:r>
              <a:rPr lang="en-US" sz="3200" dirty="0">
                <a:solidFill>
                  <a:schemeClr val="tx1"/>
                </a:solidFill>
                <a:cs typeface="+mj-cs"/>
              </a:rPr>
              <a:t>MUSIC PRESERVATION</a:t>
            </a:r>
          </a:p>
        </p:txBody>
      </p:sp>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5"/>
          </p:nvPr>
        </p:nvSpPr>
        <p:spPr>
          <a:xfrm>
            <a:off x="315374" y="1264561"/>
            <a:ext cx="4688746" cy="5142443"/>
          </a:xfrm>
        </p:spPr>
        <p:txBody>
          <a:bodyPr vert="horz" lIns="91440" tIns="45720" rIns="91440" bIns="45720" rtlCol="0" anchor="t">
            <a:normAutofit fontScale="85000" lnSpcReduction="20000"/>
          </a:bodyPr>
          <a:lstStyle/>
          <a:p>
            <a:pPr marR="0">
              <a:spcBef>
                <a:spcPts val="1600"/>
              </a:spcBef>
            </a:pPr>
            <a:r>
              <a:rPr lang="en-US" sz="2200" spc="0" dirty="0">
                <a:solidFill>
                  <a:schemeClr val="tx1"/>
                </a:solidFill>
                <a:effectLst/>
                <a:latin typeface="Arial Nova" panose="020B0504020202020204" pitchFamily="34" charset="0"/>
                <a:cs typeface="+mn-cs"/>
              </a:rPr>
              <a:t>A series of panel discussions was developed by MOCA’s Music Officer Gracie Chavez and moderated by Donnie Houston, that would encompass the board’s designated topics to address the history and preservation of Houston music culture. </a:t>
            </a:r>
          </a:p>
          <a:p>
            <a:pPr marR="0">
              <a:spcBef>
                <a:spcPts val="1600"/>
              </a:spcBef>
            </a:pPr>
            <a:r>
              <a:rPr lang="en-US" sz="2200" spc="0" dirty="0">
                <a:solidFill>
                  <a:schemeClr val="tx1"/>
                </a:solidFill>
                <a:effectLst/>
                <a:latin typeface="Arial Nova" panose="020B0504020202020204" pitchFamily="34" charset="0"/>
                <a:cs typeface="+mn-cs"/>
              </a:rPr>
              <a:t>This three-part series incorporated education and collaboration into the preservation thematic with discussions on:</a:t>
            </a:r>
          </a:p>
          <a:p>
            <a:pPr marL="342900" marR="0" indent="-342900">
              <a:spcBef>
                <a:spcPts val="1600"/>
              </a:spcBef>
              <a:buFont typeface="Arial" panose="020B0604020202020204" pitchFamily="34" charset="0"/>
              <a:buChar char="•"/>
            </a:pPr>
            <a:r>
              <a:rPr lang="en-US" sz="2200" spc="0" dirty="0">
                <a:solidFill>
                  <a:schemeClr val="tx1"/>
                </a:solidFill>
                <a:effectLst/>
                <a:latin typeface="Arial Nova" panose="020B0504020202020204" pitchFamily="34" charset="0"/>
                <a:cs typeface="+mn-cs"/>
              </a:rPr>
              <a:t>Preserving Music </a:t>
            </a:r>
            <a:r>
              <a:rPr lang="en-US" sz="2200" spc="0" dirty="0">
                <a:solidFill>
                  <a:schemeClr val="tx1"/>
                </a:solidFill>
                <a:latin typeface="Arial Nova" panose="020B0504020202020204" pitchFamily="34" charset="0"/>
                <a:cs typeface="+mn-cs"/>
              </a:rPr>
              <a:t>L</a:t>
            </a:r>
            <a:r>
              <a:rPr lang="en-US" sz="2200" spc="0" dirty="0">
                <a:solidFill>
                  <a:schemeClr val="tx1"/>
                </a:solidFill>
                <a:effectLst/>
                <a:latin typeface="Arial Nova" panose="020B0504020202020204" pitchFamily="34" charset="0"/>
                <a:cs typeface="+mn-cs"/>
              </a:rPr>
              <a:t>andmarks</a:t>
            </a:r>
          </a:p>
          <a:p>
            <a:pPr marL="342900" marR="0" indent="-342900">
              <a:spcBef>
                <a:spcPts val="1600"/>
              </a:spcBef>
              <a:buFont typeface="Arial" panose="020B0604020202020204" pitchFamily="34" charset="0"/>
              <a:buChar char="•"/>
            </a:pPr>
            <a:r>
              <a:rPr lang="en-US" sz="2200" spc="0" dirty="0">
                <a:solidFill>
                  <a:schemeClr val="tx1"/>
                </a:solidFill>
                <a:effectLst/>
                <a:latin typeface="Arial Nova" panose="020B0504020202020204" pitchFamily="34" charset="0"/>
                <a:cs typeface="+mn-cs"/>
              </a:rPr>
              <a:t>Encouraging </a:t>
            </a:r>
            <a:r>
              <a:rPr lang="en-US" sz="2200" spc="0" dirty="0">
                <a:solidFill>
                  <a:schemeClr val="tx1"/>
                </a:solidFill>
                <a:latin typeface="Arial Nova" panose="020B0504020202020204" pitchFamily="34" charset="0"/>
                <a:cs typeface="+mn-cs"/>
              </a:rPr>
              <a:t>M</a:t>
            </a:r>
            <a:r>
              <a:rPr lang="en-US" sz="2200" spc="0" dirty="0">
                <a:solidFill>
                  <a:schemeClr val="tx1"/>
                </a:solidFill>
                <a:effectLst/>
                <a:latin typeface="Arial Nova" panose="020B0504020202020204" pitchFamily="34" charset="0"/>
                <a:cs typeface="+mn-cs"/>
              </a:rPr>
              <a:t>ore </a:t>
            </a:r>
            <a:r>
              <a:rPr lang="en-US" sz="2200" spc="0" dirty="0">
                <a:solidFill>
                  <a:schemeClr val="tx1"/>
                </a:solidFill>
                <a:latin typeface="Arial Nova" panose="020B0504020202020204" pitchFamily="34" charset="0"/>
                <a:cs typeface="+mn-cs"/>
              </a:rPr>
              <a:t>R</a:t>
            </a:r>
            <a:r>
              <a:rPr lang="en-US" sz="2200" spc="0" dirty="0">
                <a:solidFill>
                  <a:schemeClr val="tx1"/>
                </a:solidFill>
                <a:effectLst/>
                <a:latin typeface="Arial Nova" panose="020B0504020202020204" pitchFamily="34" charset="0"/>
                <a:cs typeface="+mn-cs"/>
              </a:rPr>
              <a:t>ecordings + </a:t>
            </a:r>
            <a:r>
              <a:rPr lang="en-US" sz="2200" spc="0" dirty="0">
                <a:solidFill>
                  <a:schemeClr val="tx1"/>
                </a:solidFill>
                <a:latin typeface="Arial Nova" panose="020B0504020202020204" pitchFamily="34" charset="0"/>
                <a:cs typeface="+mn-cs"/>
              </a:rPr>
              <a:t>D</a:t>
            </a:r>
            <a:r>
              <a:rPr lang="en-US" sz="2200" spc="0" dirty="0">
                <a:solidFill>
                  <a:schemeClr val="tx1"/>
                </a:solidFill>
                <a:effectLst/>
                <a:latin typeface="Arial Nova" panose="020B0504020202020204" pitchFamily="34" charset="0"/>
                <a:cs typeface="+mn-cs"/>
              </a:rPr>
              <a:t>ocumentation</a:t>
            </a:r>
          </a:p>
          <a:p>
            <a:pPr marL="342900" marR="0" indent="-342900">
              <a:spcBef>
                <a:spcPts val="1600"/>
              </a:spcBef>
              <a:buFont typeface="Arial" panose="020B0604020202020204" pitchFamily="34" charset="0"/>
              <a:buChar char="•"/>
            </a:pPr>
            <a:r>
              <a:rPr lang="en-US" sz="2200" spc="0" dirty="0">
                <a:solidFill>
                  <a:schemeClr val="tx1"/>
                </a:solidFill>
                <a:latin typeface="Arial Nova" panose="020B0504020202020204" pitchFamily="34" charset="0"/>
                <a:cs typeface="+mn-cs"/>
              </a:rPr>
              <a:t>I</a:t>
            </a:r>
            <a:r>
              <a:rPr lang="en-US" sz="2200" spc="0" dirty="0">
                <a:solidFill>
                  <a:schemeClr val="tx1"/>
                </a:solidFill>
                <a:effectLst/>
                <a:latin typeface="Arial Nova" panose="020B0504020202020204" pitchFamily="34" charset="0"/>
                <a:cs typeface="+mn-cs"/>
              </a:rPr>
              <a:t>nspiring Intergenerational </a:t>
            </a:r>
            <a:r>
              <a:rPr lang="en-US" sz="2200" spc="0" dirty="0">
                <a:solidFill>
                  <a:schemeClr val="tx1"/>
                </a:solidFill>
                <a:latin typeface="Arial Nova" panose="020B0504020202020204" pitchFamily="34" charset="0"/>
                <a:cs typeface="+mn-cs"/>
              </a:rPr>
              <a:t>M</a:t>
            </a:r>
            <a:r>
              <a:rPr lang="en-US" sz="2200" spc="0" dirty="0">
                <a:solidFill>
                  <a:schemeClr val="tx1"/>
                </a:solidFill>
                <a:effectLst/>
                <a:latin typeface="Arial Nova" panose="020B0504020202020204" pitchFamily="34" charset="0"/>
                <a:cs typeface="+mn-cs"/>
              </a:rPr>
              <a:t>entorships </a:t>
            </a:r>
            <a:r>
              <a:rPr lang="en-US" sz="2200" spc="0" dirty="0">
                <a:solidFill>
                  <a:schemeClr val="tx1"/>
                </a:solidFill>
                <a:latin typeface="Arial Nova" panose="020B0504020202020204" pitchFamily="34" charset="0"/>
                <a:cs typeface="+mn-cs"/>
              </a:rPr>
              <a:t>B</a:t>
            </a:r>
            <a:r>
              <a:rPr lang="en-US" sz="2200" spc="0" dirty="0">
                <a:solidFill>
                  <a:schemeClr val="tx1"/>
                </a:solidFill>
                <a:effectLst/>
                <a:latin typeface="Arial Nova" panose="020B0504020202020204" pitchFamily="34" charset="0"/>
                <a:cs typeface="+mn-cs"/>
              </a:rPr>
              <a:t>etween Musicians </a:t>
            </a:r>
          </a:p>
          <a:p>
            <a:pPr marR="0">
              <a:spcBef>
                <a:spcPts val="1600"/>
              </a:spcBef>
            </a:pPr>
            <a:r>
              <a:rPr lang="en-US" sz="2200" spc="0" dirty="0">
                <a:solidFill>
                  <a:schemeClr val="tx1"/>
                </a:solidFill>
                <a:effectLst/>
                <a:latin typeface="Arial Nova" panose="020B0504020202020204" pitchFamily="34" charset="0"/>
                <a:cs typeface="+mn-cs"/>
              </a:rPr>
              <a:t>Each live recording is available on </a:t>
            </a:r>
            <a:r>
              <a:rPr lang="en-US" sz="2200" spc="0" dirty="0">
                <a:solidFill>
                  <a:schemeClr val="tx1"/>
                </a:solidFill>
                <a:latin typeface="Arial Nova" panose="020B0504020202020204" pitchFamily="34" charset="0"/>
                <a:cs typeface="+mn-cs"/>
                <a:hlinkClick r:id="rId3"/>
              </a:rPr>
              <a:t>www.houston-music.live</a:t>
            </a:r>
            <a:r>
              <a:rPr lang="en-US" sz="2200" spc="0" dirty="0">
                <a:solidFill>
                  <a:schemeClr val="tx1"/>
                </a:solidFill>
                <a:latin typeface="Arial Nova" panose="020B0504020202020204" pitchFamily="34" charset="0"/>
                <a:cs typeface="+mn-cs"/>
              </a:rPr>
              <a:t> </a:t>
            </a:r>
            <a:r>
              <a:rPr lang="en-US" sz="2200" spc="0" dirty="0">
                <a:solidFill>
                  <a:schemeClr val="tx1"/>
                </a:solidFill>
                <a:effectLst/>
                <a:latin typeface="Arial Nova" panose="020B0504020202020204" pitchFamily="34" charset="0"/>
                <a:cs typeface="+mn-cs"/>
              </a:rPr>
              <a:t>and on Donnie Houston’s </a:t>
            </a:r>
            <a:r>
              <a:rPr lang="en-US" sz="2200" spc="0" dirty="0">
                <a:solidFill>
                  <a:schemeClr val="tx1"/>
                </a:solidFill>
                <a:effectLst/>
                <a:latin typeface="Arial Nova" panose="020B0504020202020204" pitchFamily="34" charset="0"/>
                <a:cs typeface="+mn-cs"/>
                <a:hlinkClick r:id="rId4"/>
              </a:rPr>
              <a:t>YouTube</a:t>
            </a:r>
            <a:r>
              <a:rPr lang="en-US" sz="2200" spc="0" dirty="0">
                <a:solidFill>
                  <a:schemeClr val="tx1"/>
                </a:solidFill>
                <a:effectLst/>
                <a:latin typeface="Arial Nova" panose="020B0504020202020204" pitchFamily="34" charset="0"/>
                <a:cs typeface="+mn-cs"/>
              </a:rPr>
              <a:t>.</a:t>
            </a:r>
          </a:p>
          <a:p>
            <a:pPr marL="342900" marR="0" indent="-342900">
              <a:spcBef>
                <a:spcPts val="1600"/>
              </a:spcBef>
              <a:buFont typeface="Arial" panose="020B0604020202020204" pitchFamily="34" charset="0"/>
              <a:buChar char="•"/>
            </a:pPr>
            <a:endParaRPr lang="en-US" sz="2000" spc="0" dirty="0">
              <a:solidFill>
                <a:schemeClr val="tx1"/>
              </a:solidFill>
              <a:effectLst/>
              <a:latin typeface="Arial Nova" panose="020B0504020202020204" pitchFamily="34" charset="0"/>
              <a:cs typeface="+mn-cs"/>
            </a:endParaRPr>
          </a:p>
        </p:txBody>
      </p:sp>
      <p:sp>
        <p:nvSpPr>
          <p:cNvPr id="52" name="TextBox 51">
            <a:extLst>
              <a:ext uri="{FF2B5EF4-FFF2-40B4-BE49-F238E27FC236}">
                <a16:creationId xmlns:a16="http://schemas.microsoft.com/office/drawing/2014/main" id="{9A92D785-25EE-4EFD-9B5B-97815DD85F89}"/>
              </a:ext>
            </a:extLst>
          </p:cNvPr>
          <p:cNvSpPr txBox="1"/>
          <p:nvPr/>
        </p:nvSpPr>
        <p:spPr>
          <a:xfrm>
            <a:off x="2985425" y="6303355"/>
            <a:ext cx="1153663" cy="200055"/>
          </a:xfrm>
          <a:prstGeom prst="rect">
            <a:avLst/>
          </a:prstGeom>
          <a:noFill/>
        </p:spPr>
        <p:txBody>
          <a:bodyPr wrap="square">
            <a:spAutoFit/>
          </a:bodyPr>
          <a:lstStyle/>
          <a:p>
            <a:r>
              <a:rPr lang="en-US" sz="700" i="1" dirty="0">
                <a:solidFill>
                  <a:schemeClr val="bg1">
                    <a:lumMod val="75000"/>
                  </a:schemeClr>
                </a:solidFill>
                <a:latin typeface="Arial Narrow" panose="020B0606020202030204" pitchFamily="34" charset="0"/>
              </a:rPr>
              <a:t>Photo Marco Torres, 2023</a:t>
            </a:r>
          </a:p>
        </p:txBody>
      </p:sp>
      <p:sp>
        <p:nvSpPr>
          <p:cNvPr id="9" name="TextBox 8">
            <a:extLst>
              <a:ext uri="{FF2B5EF4-FFF2-40B4-BE49-F238E27FC236}">
                <a16:creationId xmlns:a16="http://schemas.microsoft.com/office/drawing/2014/main" id="{7BFCD708-1A28-43DA-B353-0FEA9105EEC3}"/>
              </a:ext>
            </a:extLst>
          </p:cNvPr>
          <p:cNvSpPr txBox="1"/>
          <p:nvPr/>
        </p:nvSpPr>
        <p:spPr>
          <a:xfrm>
            <a:off x="11158388" y="6149466"/>
            <a:ext cx="459454" cy="307777"/>
          </a:xfrm>
          <a:prstGeom prst="rect">
            <a:avLst/>
          </a:prstGeom>
          <a:noFill/>
        </p:spPr>
        <p:txBody>
          <a:bodyPr wrap="square" rtlCol="0">
            <a:spAutoFit/>
          </a:bodyPr>
          <a:lstStyle/>
          <a:p>
            <a:r>
              <a:rPr lang="en-US" sz="1400" dirty="0">
                <a:solidFill>
                  <a:schemeClr val="bg1"/>
                </a:solidFill>
              </a:rPr>
              <a:t>17</a:t>
            </a:r>
          </a:p>
        </p:txBody>
      </p:sp>
    </p:spTree>
    <p:extLst>
      <p:ext uri="{BB962C8B-B14F-4D97-AF65-F5344CB8AC3E}">
        <p14:creationId xmlns:p14="http://schemas.microsoft.com/office/powerpoint/2010/main" val="2213257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p:cNvPicPr>
            <a:picLocks noGrp="1" noChangeAspect="1"/>
          </p:cNvPicPr>
          <p:nvPr>
            <p:ph type="pic" sz="quarter" idx="10"/>
          </p:nvPr>
        </p:nvPicPr>
        <p:blipFill rotWithShape="1">
          <a:blip r:embed="rId2"/>
          <a:srcRect l="-5355" t="18592" r="1056" b="26398"/>
          <a:stretch/>
        </p:blipFill>
        <p:spPr>
          <a:xfrm>
            <a:off x="4853844" y="69850"/>
            <a:ext cx="7166402" cy="6718300"/>
          </a:xfrm>
          <a:prstGeom prst="rect">
            <a:avLst/>
          </a:prstGeom>
          <a:solidFill>
            <a:schemeClr val="bg1">
              <a:lumMod val="95000"/>
            </a:schemeClr>
          </a:solidFill>
          <a:effectLst>
            <a:softEdge rad="127000"/>
          </a:effectLst>
        </p:spPr>
      </p:pic>
      <p:sp>
        <p:nvSpPr>
          <p:cNvPr id="137" name="Rectangle 1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a:xfrm>
            <a:off x="315374" y="173742"/>
            <a:ext cx="4226145" cy="985208"/>
          </a:xfrm>
        </p:spPr>
        <p:txBody>
          <a:bodyPr vert="horz" lIns="91440" tIns="45720" rIns="91440" bIns="45720" rtlCol="0" anchor="ctr">
            <a:normAutofit/>
          </a:bodyPr>
          <a:lstStyle/>
          <a:p>
            <a:r>
              <a:rPr lang="en-US" sz="3200" dirty="0">
                <a:solidFill>
                  <a:schemeClr val="tx1"/>
                </a:solidFill>
                <a:cs typeface="+mj-cs"/>
              </a:rPr>
              <a:t>2023 </a:t>
            </a:r>
            <a:br>
              <a:rPr lang="en-US" sz="3200" dirty="0">
                <a:solidFill>
                  <a:schemeClr val="tx1"/>
                </a:solidFill>
                <a:cs typeface="+mj-cs"/>
              </a:rPr>
            </a:br>
            <a:r>
              <a:rPr lang="en-US" sz="3200" dirty="0">
                <a:solidFill>
                  <a:schemeClr val="tx1"/>
                </a:solidFill>
                <a:cs typeface="+mj-cs"/>
              </a:rPr>
              <a:t>IMPACT</a:t>
            </a:r>
          </a:p>
        </p:txBody>
      </p:sp>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5"/>
          </p:nvPr>
        </p:nvSpPr>
        <p:spPr>
          <a:xfrm>
            <a:off x="315374" y="1264561"/>
            <a:ext cx="4688746" cy="5142443"/>
          </a:xfrm>
        </p:spPr>
        <p:txBody>
          <a:bodyPr vert="horz" lIns="91440" tIns="45720" rIns="91440" bIns="45720" rtlCol="0" anchor="t">
            <a:normAutofit/>
          </a:bodyPr>
          <a:lstStyle/>
          <a:p>
            <a:pPr marR="0">
              <a:spcBef>
                <a:spcPts val="1600"/>
              </a:spcBef>
            </a:pPr>
            <a:r>
              <a:rPr lang="en-US" sz="2400" spc="0" dirty="0">
                <a:solidFill>
                  <a:schemeClr val="tx1"/>
                </a:solidFill>
                <a:effectLst/>
                <a:latin typeface="Arial Nova" panose="020B0504020202020204" pitchFamily="34" charset="0"/>
                <a:cs typeface="+mn-cs"/>
              </a:rPr>
              <a:t>The impact from the Houston music preservation focus included: </a:t>
            </a:r>
          </a:p>
          <a:p>
            <a:pPr marL="342900" marR="0" indent="-342900">
              <a:spcBef>
                <a:spcPts val="1600"/>
              </a:spcBef>
              <a:buFont typeface="Arial" panose="020B0604020202020204" pitchFamily="34" charset="0"/>
              <a:buChar char="•"/>
            </a:pPr>
            <a:r>
              <a:rPr lang="en-US" sz="2200" spc="0" dirty="0">
                <a:solidFill>
                  <a:schemeClr val="tx1"/>
                </a:solidFill>
                <a:effectLst/>
                <a:latin typeface="Arial Nova" panose="020B0504020202020204" pitchFamily="34" charset="0"/>
                <a:cs typeface="+mn-cs"/>
              </a:rPr>
              <a:t>steps to preserve our local musical heritage</a:t>
            </a:r>
          </a:p>
          <a:p>
            <a:pPr marL="342900" marR="0" indent="-342900">
              <a:spcBef>
                <a:spcPts val="1600"/>
              </a:spcBef>
              <a:buFont typeface="Arial" panose="020B0604020202020204" pitchFamily="34" charset="0"/>
              <a:buChar char="•"/>
            </a:pPr>
            <a:r>
              <a:rPr lang="en-US" sz="2200" spc="0" dirty="0">
                <a:solidFill>
                  <a:schemeClr val="tx1"/>
                </a:solidFill>
                <a:effectLst/>
                <a:latin typeface="Arial Nova" panose="020B0504020202020204" pitchFamily="34" charset="0"/>
                <a:cs typeface="+mn-cs"/>
              </a:rPr>
              <a:t>education (and pride) around the history of our rich music culture</a:t>
            </a:r>
          </a:p>
          <a:p>
            <a:pPr marL="342900" marR="0" indent="-342900">
              <a:spcBef>
                <a:spcPts val="1600"/>
              </a:spcBef>
              <a:buFont typeface="Arial" panose="020B0604020202020204" pitchFamily="34" charset="0"/>
              <a:buChar char="•"/>
            </a:pPr>
            <a:r>
              <a:rPr lang="en-US" sz="2200" spc="0" dirty="0">
                <a:solidFill>
                  <a:schemeClr val="tx1"/>
                </a:solidFill>
                <a:effectLst/>
                <a:latin typeface="Arial Nova" panose="020B0504020202020204" pitchFamily="34" charset="0"/>
                <a:cs typeface="+mn-cs"/>
              </a:rPr>
              <a:t>meaningful collaboration between generations of musicians</a:t>
            </a:r>
            <a:endParaRPr lang="en-US" sz="2000" spc="0" dirty="0">
              <a:solidFill>
                <a:schemeClr val="tx1"/>
              </a:solidFill>
              <a:effectLst/>
              <a:latin typeface="Arial Nova" panose="020B0504020202020204" pitchFamily="34" charset="0"/>
              <a:cs typeface="+mn-cs"/>
            </a:endParaRPr>
          </a:p>
        </p:txBody>
      </p:sp>
      <p:sp>
        <p:nvSpPr>
          <p:cNvPr id="52" name="TextBox 51">
            <a:extLst>
              <a:ext uri="{FF2B5EF4-FFF2-40B4-BE49-F238E27FC236}">
                <a16:creationId xmlns:a16="http://schemas.microsoft.com/office/drawing/2014/main" id="{9A92D785-25EE-4EFD-9B5B-97815DD85F89}"/>
              </a:ext>
            </a:extLst>
          </p:cNvPr>
          <p:cNvSpPr txBox="1"/>
          <p:nvPr/>
        </p:nvSpPr>
        <p:spPr>
          <a:xfrm>
            <a:off x="3850457" y="6241874"/>
            <a:ext cx="1153663" cy="200055"/>
          </a:xfrm>
          <a:prstGeom prst="rect">
            <a:avLst/>
          </a:prstGeom>
          <a:noFill/>
        </p:spPr>
        <p:txBody>
          <a:bodyPr wrap="square">
            <a:spAutoFit/>
          </a:bodyPr>
          <a:lstStyle/>
          <a:p>
            <a:r>
              <a:rPr lang="en-US" sz="700" i="1" dirty="0">
                <a:solidFill>
                  <a:schemeClr val="bg1">
                    <a:lumMod val="75000"/>
                  </a:schemeClr>
                </a:solidFill>
                <a:latin typeface="Arial Narrow" panose="020B0606020202030204" pitchFamily="34" charset="0"/>
              </a:rPr>
              <a:t>Photo Boma West, 2023</a:t>
            </a:r>
          </a:p>
        </p:txBody>
      </p:sp>
      <p:sp>
        <p:nvSpPr>
          <p:cNvPr id="9" name="TextBox 8">
            <a:extLst>
              <a:ext uri="{FF2B5EF4-FFF2-40B4-BE49-F238E27FC236}">
                <a16:creationId xmlns:a16="http://schemas.microsoft.com/office/drawing/2014/main" id="{7BFCD708-1A28-43DA-B353-0FEA9105EEC3}"/>
              </a:ext>
            </a:extLst>
          </p:cNvPr>
          <p:cNvSpPr txBox="1"/>
          <p:nvPr/>
        </p:nvSpPr>
        <p:spPr>
          <a:xfrm>
            <a:off x="11125200" y="6303355"/>
            <a:ext cx="457200" cy="307777"/>
          </a:xfrm>
          <a:prstGeom prst="rect">
            <a:avLst/>
          </a:prstGeom>
          <a:noFill/>
        </p:spPr>
        <p:txBody>
          <a:bodyPr wrap="square" rtlCol="0">
            <a:spAutoFit/>
          </a:bodyPr>
          <a:lstStyle/>
          <a:p>
            <a:r>
              <a:rPr lang="en-US" sz="1400" dirty="0">
                <a:solidFill>
                  <a:schemeClr val="bg1"/>
                </a:solidFill>
              </a:rPr>
              <a:t>18</a:t>
            </a:r>
          </a:p>
        </p:txBody>
      </p:sp>
    </p:spTree>
    <p:extLst>
      <p:ext uri="{BB962C8B-B14F-4D97-AF65-F5344CB8AC3E}">
        <p14:creationId xmlns:p14="http://schemas.microsoft.com/office/powerpoint/2010/main" val="4118775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p:cNvPicPr>
            <a:picLocks noGrp="1" noChangeAspect="1"/>
          </p:cNvPicPr>
          <p:nvPr>
            <p:ph type="pic" sz="quarter" idx="10"/>
          </p:nvPr>
        </p:nvPicPr>
        <p:blipFill>
          <a:blip r:embed="rId2"/>
          <a:srcRect t="3126" b="3126"/>
          <a:stretch/>
        </p:blipFill>
        <p:spPr>
          <a:xfrm>
            <a:off x="5156930" y="202613"/>
            <a:ext cx="6883165" cy="6452773"/>
          </a:xfrm>
          <a:prstGeom prst="rect">
            <a:avLst/>
          </a:prstGeom>
          <a:solidFill>
            <a:schemeClr val="bg1">
              <a:lumMod val="95000"/>
            </a:schemeClr>
          </a:solidFill>
          <a:effectLst>
            <a:softEdge rad="127000"/>
          </a:effectLst>
        </p:spPr>
      </p:pic>
      <p:sp>
        <p:nvSpPr>
          <p:cNvPr id="137" name="Rectangle 1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a:xfrm>
            <a:off x="315374" y="173742"/>
            <a:ext cx="4226145" cy="985208"/>
          </a:xfrm>
        </p:spPr>
        <p:txBody>
          <a:bodyPr vert="horz" lIns="91440" tIns="45720" rIns="91440" bIns="45720" rtlCol="0" anchor="ctr">
            <a:normAutofit/>
          </a:bodyPr>
          <a:lstStyle/>
          <a:p>
            <a:r>
              <a:rPr lang="en-US" sz="3200" dirty="0">
                <a:solidFill>
                  <a:schemeClr val="tx1"/>
                </a:solidFill>
                <a:cs typeface="+mj-cs"/>
              </a:rPr>
              <a:t>2024 </a:t>
            </a:r>
            <a:br>
              <a:rPr lang="en-US" sz="3200" dirty="0">
                <a:solidFill>
                  <a:schemeClr val="tx1"/>
                </a:solidFill>
                <a:cs typeface="+mj-cs"/>
              </a:rPr>
            </a:br>
            <a:r>
              <a:rPr lang="en-US" sz="3200" dirty="0">
                <a:solidFill>
                  <a:schemeClr val="tx1"/>
                </a:solidFill>
                <a:cs typeface="+mj-cs"/>
              </a:rPr>
              <a:t>MUSIC FOCUS</a:t>
            </a:r>
          </a:p>
        </p:txBody>
      </p:sp>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5"/>
          </p:nvPr>
        </p:nvSpPr>
        <p:spPr>
          <a:xfrm>
            <a:off x="315374" y="1264561"/>
            <a:ext cx="4688746" cy="5142443"/>
          </a:xfrm>
        </p:spPr>
        <p:txBody>
          <a:bodyPr vert="horz" lIns="91440" tIns="45720" rIns="91440" bIns="45720" rtlCol="0" anchor="t">
            <a:normAutofit/>
          </a:bodyPr>
          <a:lstStyle/>
          <a:p>
            <a:pPr marR="0">
              <a:spcBef>
                <a:spcPts val="1600"/>
              </a:spcBef>
            </a:pPr>
            <a:r>
              <a:rPr lang="en-US" sz="2200" spc="0" dirty="0">
                <a:solidFill>
                  <a:schemeClr val="tx1"/>
                </a:solidFill>
                <a:effectLst/>
                <a:latin typeface="Arial Nova" panose="020B0504020202020204" pitchFamily="34" charset="0"/>
                <a:cs typeface="+mn-cs"/>
              </a:rPr>
              <a:t>This year’s focus included:</a:t>
            </a:r>
          </a:p>
          <a:p>
            <a:pPr marL="342900" marR="0" indent="-342900">
              <a:spcBef>
                <a:spcPts val="1600"/>
              </a:spcBef>
              <a:buFont typeface="Arial" panose="020B0604020202020204" pitchFamily="34" charset="0"/>
              <a:buChar char="•"/>
            </a:pPr>
            <a:r>
              <a:rPr lang="en-US" sz="2200" spc="0" dirty="0">
                <a:solidFill>
                  <a:schemeClr val="tx1"/>
                </a:solidFill>
                <a:effectLst/>
                <a:latin typeface="Arial Nova" panose="020B0504020202020204" pitchFamily="34" charset="0"/>
                <a:cs typeface="+mn-cs"/>
              </a:rPr>
              <a:t>Music </a:t>
            </a:r>
            <a:r>
              <a:rPr lang="en-US" sz="2200" spc="0" dirty="0">
                <a:solidFill>
                  <a:schemeClr val="tx1"/>
                </a:solidFill>
                <a:latin typeface="Arial Nova" panose="020B0504020202020204" pitchFamily="34" charset="0"/>
                <a:cs typeface="+mn-cs"/>
              </a:rPr>
              <a:t>B</a:t>
            </a:r>
            <a:r>
              <a:rPr lang="en-US" sz="2200" spc="0" dirty="0">
                <a:solidFill>
                  <a:schemeClr val="tx1"/>
                </a:solidFill>
                <a:effectLst/>
                <a:latin typeface="Arial Nova" panose="020B0504020202020204" pitchFamily="34" charset="0"/>
                <a:cs typeface="+mn-cs"/>
              </a:rPr>
              <a:t>usiness </a:t>
            </a:r>
            <a:r>
              <a:rPr lang="en-US" sz="2200" spc="0" dirty="0">
                <a:solidFill>
                  <a:schemeClr val="tx1"/>
                </a:solidFill>
                <a:latin typeface="Arial Nova" panose="020B0504020202020204" pitchFamily="34" charset="0"/>
                <a:cs typeface="+mn-cs"/>
              </a:rPr>
              <a:t>D</a:t>
            </a:r>
            <a:r>
              <a:rPr lang="en-US" sz="2200" spc="0" dirty="0">
                <a:solidFill>
                  <a:schemeClr val="tx1"/>
                </a:solidFill>
                <a:effectLst/>
                <a:latin typeface="Arial Nova" panose="020B0504020202020204" pitchFamily="34" charset="0"/>
                <a:cs typeface="+mn-cs"/>
              </a:rPr>
              <a:t>evelopment</a:t>
            </a:r>
          </a:p>
          <a:p>
            <a:pPr marL="342900" marR="0" indent="-342900">
              <a:spcBef>
                <a:spcPts val="1600"/>
              </a:spcBef>
              <a:buFont typeface="Arial" panose="020B0604020202020204" pitchFamily="34" charset="0"/>
              <a:buChar char="•"/>
            </a:pPr>
            <a:r>
              <a:rPr lang="en-US" sz="2200" spc="0" dirty="0">
                <a:solidFill>
                  <a:schemeClr val="tx1"/>
                </a:solidFill>
                <a:latin typeface="Arial Nova" panose="020B0504020202020204" pitchFamily="34" charset="0"/>
                <a:cs typeface="+mn-cs"/>
              </a:rPr>
              <a:t>G</a:t>
            </a:r>
            <a:r>
              <a:rPr lang="en-US" sz="2200" spc="0" dirty="0">
                <a:solidFill>
                  <a:schemeClr val="tx1"/>
                </a:solidFill>
                <a:effectLst/>
                <a:latin typeface="Arial Nova" panose="020B0504020202020204" pitchFamily="34" charset="0"/>
                <a:cs typeface="+mn-cs"/>
              </a:rPr>
              <a:t>rants + Funding </a:t>
            </a:r>
          </a:p>
          <a:p>
            <a:pPr marL="342900" marR="0" indent="-342900">
              <a:spcBef>
                <a:spcPts val="1600"/>
              </a:spcBef>
              <a:buFont typeface="Arial" panose="020B0604020202020204" pitchFamily="34" charset="0"/>
              <a:buChar char="•"/>
            </a:pPr>
            <a:r>
              <a:rPr lang="en-US" sz="2200" spc="0" dirty="0">
                <a:solidFill>
                  <a:schemeClr val="tx1"/>
                </a:solidFill>
                <a:effectLst/>
                <a:latin typeface="Arial Nova" panose="020B0504020202020204" pitchFamily="34" charset="0"/>
                <a:cs typeface="+mn-cs"/>
              </a:rPr>
              <a:t>Collaboration</a:t>
            </a:r>
          </a:p>
          <a:p>
            <a:pPr marR="0">
              <a:spcBef>
                <a:spcPts val="1600"/>
              </a:spcBef>
            </a:pPr>
            <a:r>
              <a:rPr lang="en-US" sz="2200" spc="0" dirty="0">
                <a:solidFill>
                  <a:schemeClr val="tx1"/>
                </a:solidFill>
                <a:effectLst/>
                <a:latin typeface="Arial Nova" panose="020B0504020202020204" pitchFamily="34" charset="0"/>
                <a:cs typeface="+mn-cs"/>
              </a:rPr>
              <a:t>In response, our community activations have been strengthening partnerships with organizations like Sound Diplomacy, UH Law Center, Texas Accountants &amp; Lawyers Association (TALA), </a:t>
            </a:r>
            <a:r>
              <a:rPr lang="en-US" sz="2200" spc="0" dirty="0" err="1">
                <a:solidFill>
                  <a:schemeClr val="tx1"/>
                </a:solidFill>
                <a:effectLst/>
                <a:latin typeface="Arial Nova" panose="020B0504020202020204" pitchFamily="34" charset="0"/>
                <a:cs typeface="+mn-cs"/>
              </a:rPr>
              <a:t>SoundSync</a:t>
            </a:r>
            <a:r>
              <a:rPr lang="en-US" sz="2200" spc="0" dirty="0">
                <a:solidFill>
                  <a:schemeClr val="tx1"/>
                </a:solidFill>
                <a:effectLst/>
                <a:latin typeface="Arial Nova" panose="020B0504020202020204" pitchFamily="34" charset="0"/>
                <a:cs typeface="+mn-cs"/>
              </a:rPr>
              <a:t> Music and Houston Arts Alliance. </a:t>
            </a:r>
          </a:p>
          <a:p>
            <a:pPr marR="0">
              <a:spcBef>
                <a:spcPts val="1600"/>
              </a:spcBef>
            </a:pPr>
            <a:r>
              <a:rPr lang="en-US" sz="2200" spc="0" dirty="0">
                <a:solidFill>
                  <a:schemeClr val="tx1"/>
                </a:solidFill>
                <a:effectLst/>
                <a:latin typeface="Arial Nova" panose="020B0504020202020204" pitchFamily="34" charset="0"/>
                <a:cs typeface="+mn-cs"/>
              </a:rPr>
              <a:t>Live recordings also available at </a:t>
            </a:r>
            <a:r>
              <a:rPr lang="en-US" sz="2200" spc="0" dirty="0">
                <a:solidFill>
                  <a:schemeClr val="tx1"/>
                </a:solidFill>
                <a:effectLst/>
                <a:latin typeface="Arial Nova" panose="020B0504020202020204" pitchFamily="34" charset="0"/>
                <a:cs typeface="+mn-cs"/>
                <a:hlinkClick r:id="rId3"/>
              </a:rPr>
              <a:t>www.houston-music.live</a:t>
            </a:r>
            <a:r>
              <a:rPr lang="en-US" sz="2200" spc="0" dirty="0">
                <a:solidFill>
                  <a:schemeClr val="tx1"/>
                </a:solidFill>
                <a:effectLst/>
                <a:latin typeface="Arial Nova" panose="020B0504020202020204" pitchFamily="34" charset="0"/>
                <a:cs typeface="+mn-cs"/>
              </a:rPr>
              <a:t>  </a:t>
            </a:r>
          </a:p>
          <a:p>
            <a:pPr marL="342900" marR="0" indent="-342900">
              <a:spcBef>
                <a:spcPts val="1600"/>
              </a:spcBef>
              <a:buFont typeface="Arial" panose="020B0604020202020204" pitchFamily="34" charset="0"/>
              <a:buChar char="•"/>
            </a:pPr>
            <a:endParaRPr lang="en-US" sz="2000" spc="0" dirty="0">
              <a:solidFill>
                <a:schemeClr val="tx1"/>
              </a:solidFill>
              <a:effectLst/>
              <a:latin typeface="Arial Nova" panose="020B0504020202020204" pitchFamily="34" charset="0"/>
              <a:cs typeface="+mn-cs"/>
            </a:endParaRPr>
          </a:p>
        </p:txBody>
      </p:sp>
      <p:sp>
        <p:nvSpPr>
          <p:cNvPr id="9" name="TextBox 8">
            <a:extLst>
              <a:ext uri="{FF2B5EF4-FFF2-40B4-BE49-F238E27FC236}">
                <a16:creationId xmlns:a16="http://schemas.microsoft.com/office/drawing/2014/main" id="{7BFCD708-1A28-43DA-B353-0FEA9105EEC3}"/>
              </a:ext>
            </a:extLst>
          </p:cNvPr>
          <p:cNvSpPr txBox="1"/>
          <p:nvPr/>
        </p:nvSpPr>
        <p:spPr>
          <a:xfrm>
            <a:off x="11125200" y="6303355"/>
            <a:ext cx="457200" cy="307777"/>
          </a:xfrm>
          <a:prstGeom prst="rect">
            <a:avLst/>
          </a:prstGeom>
          <a:noFill/>
        </p:spPr>
        <p:txBody>
          <a:bodyPr wrap="square" rtlCol="0">
            <a:spAutoFit/>
          </a:bodyPr>
          <a:lstStyle/>
          <a:p>
            <a:r>
              <a:rPr lang="en-US" sz="1400" dirty="0"/>
              <a:t>19</a:t>
            </a:r>
          </a:p>
        </p:txBody>
      </p:sp>
    </p:spTree>
    <p:extLst>
      <p:ext uri="{BB962C8B-B14F-4D97-AF65-F5344CB8AC3E}">
        <p14:creationId xmlns:p14="http://schemas.microsoft.com/office/powerpoint/2010/main" val="424185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p:cNvPicPr>
            <a:picLocks noGrp="1" noChangeAspect="1"/>
          </p:cNvPicPr>
          <p:nvPr>
            <p:ph type="pic" sz="quarter" idx="10"/>
          </p:nvPr>
        </p:nvPicPr>
        <p:blipFill rotWithShape="1">
          <a:blip r:embed="rId2"/>
          <a:srcRect l="1379" r="22629"/>
          <a:stretch/>
        </p:blipFill>
        <p:spPr>
          <a:xfrm>
            <a:off x="4452938" y="-53109"/>
            <a:ext cx="7739062" cy="6964218"/>
          </a:xfrm>
          <a:prstGeom prst="rect">
            <a:avLst/>
          </a:prstGeom>
          <a:solidFill>
            <a:schemeClr val="bg1">
              <a:lumMod val="95000"/>
            </a:schemeClr>
          </a:solidFill>
          <a:effectLst>
            <a:softEdge rad="127000"/>
          </a:effectLst>
        </p:spPr>
      </p:pic>
      <p:sp>
        <p:nvSpPr>
          <p:cNvPr id="137" name="Rectangle 1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a:xfrm>
            <a:off x="316899" y="239278"/>
            <a:ext cx="3822189" cy="1273869"/>
          </a:xfrm>
        </p:spPr>
        <p:txBody>
          <a:bodyPr vert="horz" lIns="91440" tIns="45720" rIns="91440" bIns="45720" rtlCol="0" anchor="ctr">
            <a:normAutofit/>
          </a:bodyPr>
          <a:lstStyle/>
          <a:p>
            <a:r>
              <a:rPr lang="en-US" sz="3200" dirty="0">
                <a:solidFill>
                  <a:schemeClr val="tx1"/>
                </a:solidFill>
                <a:cs typeface="+mj-cs"/>
              </a:rPr>
              <a:t>MAYOR’S OFFICE OF CULTURAL AFFAIRS</a:t>
            </a:r>
          </a:p>
        </p:txBody>
      </p:sp>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5"/>
          </p:nvPr>
        </p:nvSpPr>
        <p:spPr>
          <a:xfrm>
            <a:off x="316899" y="1380744"/>
            <a:ext cx="3925917" cy="4869502"/>
          </a:xfrm>
        </p:spPr>
        <p:txBody>
          <a:bodyPr vert="horz" lIns="91440" tIns="45720" rIns="91440" bIns="45720" rtlCol="0" anchor="t">
            <a:normAutofit lnSpcReduction="10000"/>
          </a:bodyPr>
          <a:lstStyle/>
          <a:p>
            <a:pPr marR="0">
              <a:spcBef>
                <a:spcPts val="1600"/>
              </a:spcBef>
            </a:pPr>
            <a:r>
              <a:rPr lang="en-US" sz="2100" spc="0" dirty="0">
                <a:solidFill>
                  <a:schemeClr val="tx1"/>
                </a:solidFill>
                <a:effectLst/>
                <a:latin typeface="Arial Nova" panose="020B0504020202020204" pitchFamily="34" charset="0"/>
                <a:cs typeface="+mn-cs"/>
              </a:rPr>
              <a:t>The Mayor’s Office of Cultural Affairs (MOCA) fosters an environment in which art and culture flourish for the sharing and benefit of all residents and visitors.</a:t>
            </a:r>
          </a:p>
          <a:p>
            <a:pPr marR="0">
              <a:spcBef>
                <a:spcPts val="1600"/>
              </a:spcBef>
            </a:pPr>
            <a:r>
              <a:rPr lang="en-US" sz="2150" spc="0" dirty="0">
                <a:solidFill>
                  <a:schemeClr val="tx1"/>
                </a:solidFill>
                <a:latin typeface="Arial Nova" panose="020B0504020202020204" pitchFamily="34" charset="0"/>
                <a:cs typeface="+mn-cs"/>
              </a:rPr>
              <a:t>MOCA manages and supports Houston’s cultural investments by implementing policies and initiatives that enhance access to creative and cultural experiences across the city and across the diverse creative ecosystem including public art, grants, cultural facilities, and now </a:t>
            </a:r>
            <a:r>
              <a:rPr lang="en-US" sz="2150" i="1" spc="0" dirty="0">
                <a:solidFill>
                  <a:schemeClr val="tx1"/>
                </a:solidFill>
                <a:latin typeface="Arial Nova" panose="020B0504020202020204" pitchFamily="34" charset="0"/>
                <a:cs typeface="+mn-cs"/>
              </a:rPr>
              <a:t>music</a:t>
            </a:r>
            <a:r>
              <a:rPr lang="en-US" sz="2150" spc="0" dirty="0">
                <a:solidFill>
                  <a:schemeClr val="tx1"/>
                </a:solidFill>
                <a:latin typeface="Arial Nova" panose="020B0504020202020204" pitchFamily="34" charset="0"/>
                <a:cs typeface="+mn-cs"/>
              </a:rPr>
              <a:t>. </a:t>
            </a:r>
            <a:endParaRPr lang="en-US" sz="800" i="1" spc="0" dirty="0">
              <a:solidFill>
                <a:schemeClr val="tx1"/>
              </a:solidFill>
              <a:effectLst/>
              <a:latin typeface="Arial Nova" panose="020B0504020202020204" pitchFamily="34" charset="0"/>
              <a:cs typeface="+mn-cs"/>
            </a:endParaRPr>
          </a:p>
        </p:txBody>
      </p:sp>
      <p:sp>
        <p:nvSpPr>
          <p:cNvPr id="52" name="TextBox 51">
            <a:extLst>
              <a:ext uri="{FF2B5EF4-FFF2-40B4-BE49-F238E27FC236}">
                <a16:creationId xmlns:a16="http://schemas.microsoft.com/office/drawing/2014/main" id="{9A92D785-25EE-4EFD-9B5B-97815DD85F89}"/>
              </a:ext>
            </a:extLst>
          </p:cNvPr>
          <p:cNvSpPr txBox="1"/>
          <p:nvPr/>
        </p:nvSpPr>
        <p:spPr>
          <a:xfrm>
            <a:off x="2985425" y="6303355"/>
            <a:ext cx="1153663" cy="200055"/>
          </a:xfrm>
          <a:prstGeom prst="rect">
            <a:avLst/>
          </a:prstGeom>
          <a:noFill/>
        </p:spPr>
        <p:txBody>
          <a:bodyPr wrap="square">
            <a:spAutoFit/>
          </a:bodyPr>
          <a:lstStyle/>
          <a:p>
            <a:r>
              <a:rPr lang="en-US" sz="700" i="1" dirty="0">
                <a:solidFill>
                  <a:schemeClr val="bg1">
                    <a:lumMod val="75000"/>
                  </a:schemeClr>
                </a:solidFill>
                <a:latin typeface="Arial Narrow" panose="020B0606020202030204" pitchFamily="34" charset="0"/>
              </a:rPr>
              <a:t>Photo Marco Torres, 2024</a:t>
            </a:r>
          </a:p>
        </p:txBody>
      </p:sp>
      <p:sp>
        <p:nvSpPr>
          <p:cNvPr id="9" name="TextBox 8">
            <a:extLst>
              <a:ext uri="{FF2B5EF4-FFF2-40B4-BE49-F238E27FC236}">
                <a16:creationId xmlns:a16="http://schemas.microsoft.com/office/drawing/2014/main" id="{7BFCD708-1A28-43DA-B353-0FEA9105EEC3}"/>
              </a:ext>
            </a:extLst>
          </p:cNvPr>
          <p:cNvSpPr txBox="1"/>
          <p:nvPr/>
        </p:nvSpPr>
        <p:spPr>
          <a:xfrm>
            <a:off x="11275346" y="6298669"/>
            <a:ext cx="232913" cy="307777"/>
          </a:xfrm>
          <a:prstGeom prst="rect">
            <a:avLst/>
          </a:prstGeom>
          <a:noFill/>
        </p:spPr>
        <p:txBody>
          <a:bodyPr wrap="square" rtlCol="0">
            <a:spAutoFit/>
          </a:bodyPr>
          <a:lstStyle/>
          <a:p>
            <a:r>
              <a:rPr lang="en-US" sz="1400" dirty="0">
                <a:solidFill>
                  <a:schemeClr val="bg1"/>
                </a:solidFill>
              </a:rPr>
              <a:t>2</a:t>
            </a:r>
          </a:p>
        </p:txBody>
      </p:sp>
    </p:spTree>
    <p:extLst>
      <p:ext uri="{BB962C8B-B14F-4D97-AF65-F5344CB8AC3E}">
        <p14:creationId xmlns:p14="http://schemas.microsoft.com/office/powerpoint/2010/main" val="3871515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p:cNvPicPr>
            <a:picLocks noGrp="1" noChangeAspect="1"/>
          </p:cNvPicPr>
          <p:nvPr>
            <p:ph type="pic" sz="quarter" idx="10"/>
          </p:nvPr>
        </p:nvPicPr>
        <p:blipFill rotWithShape="1">
          <a:blip r:embed="rId2"/>
          <a:srcRect t="-1450" b="7702"/>
          <a:stretch/>
        </p:blipFill>
        <p:spPr>
          <a:xfrm>
            <a:off x="5025598" y="69850"/>
            <a:ext cx="7166402" cy="6718300"/>
          </a:xfrm>
          <a:prstGeom prst="rect">
            <a:avLst/>
          </a:prstGeom>
          <a:solidFill>
            <a:schemeClr val="bg1">
              <a:lumMod val="95000"/>
            </a:schemeClr>
          </a:solidFill>
          <a:effectLst>
            <a:softEdge rad="127000"/>
          </a:effectLst>
        </p:spPr>
      </p:pic>
      <p:sp>
        <p:nvSpPr>
          <p:cNvPr id="137" name="Rectangle 1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a:xfrm>
            <a:off x="315374" y="173742"/>
            <a:ext cx="4226145" cy="985208"/>
          </a:xfrm>
        </p:spPr>
        <p:txBody>
          <a:bodyPr vert="horz" lIns="91440" tIns="45720" rIns="91440" bIns="45720" rtlCol="0" anchor="ctr">
            <a:normAutofit/>
          </a:bodyPr>
          <a:lstStyle/>
          <a:p>
            <a:r>
              <a:rPr lang="en-US" sz="3200" dirty="0">
                <a:solidFill>
                  <a:schemeClr val="tx1"/>
                </a:solidFill>
                <a:cs typeface="+mj-cs"/>
              </a:rPr>
              <a:t>2024 </a:t>
            </a:r>
            <a:br>
              <a:rPr lang="en-US" sz="3200" dirty="0">
                <a:solidFill>
                  <a:schemeClr val="tx1"/>
                </a:solidFill>
                <a:cs typeface="+mj-cs"/>
              </a:rPr>
            </a:br>
            <a:r>
              <a:rPr lang="en-US" sz="3200" dirty="0">
                <a:solidFill>
                  <a:schemeClr val="tx1"/>
                </a:solidFill>
                <a:cs typeface="+mj-cs"/>
              </a:rPr>
              <a:t>IMPACT</a:t>
            </a:r>
          </a:p>
        </p:txBody>
      </p:sp>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5"/>
          </p:nvPr>
        </p:nvSpPr>
        <p:spPr>
          <a:xfrm>
            <a:off x="315374" y="1264561"/>
            <a:ext cx="4688746" cy="5142443"/>
          </a:xfrm>
        </p:spPr>
        <p:txBody>
          <a:bodyPr vert="horz" lIns="91440" tIns="45720" rIns="91440" bIns="45720" rtlCol="0" anchor="t">
            <a:normAutofit/>
          </a:bodyPr>
          <a:lstStyle/>
          <a:p>
            <a:pPr marR="0">
              <a:spcBef>
                <a:spcPts val="1600"/>
              </a:spcBef>
            </a:pPr>
            <a:r>
              <a:rPr lang="en-US" sz="2200" spc="0" dirty="0">
                <a:solidFill>
                  <a:schemeClr val="tx1"/>
                </a:solidFill>
                <a:effectLst/>
                <a:latin typeface="Arial Nova" panose="020B0504020202020204" pitchFamily="34" charset="0"/>
                <a:cs typeface="+mn-cs"/>
              </a:rPr>
              <a:t>The desired impact for 2024 include: </a:t>
            </a:r>
          </a:p>
          <a:p>
            <a:pPr marL="342900" marR="0" indent="-342900">
              <a:spcBef>
                <a:spcPts val="1600"/>
              </a:spcBef>
              <a:buFont typeface="Arial" panose="020B0604020202020204" pitchFamily="34" charset="0"/>
              <a:buChar char="•"/>
            </a:pPr>
            <a:r>
              <a:rPr lang="en-US" sz="2200" spc="0" dirty="0">
                <a:solidFill>
                  <a:schemeClr val="tx1"/>
                </a:solidFill>
                <a:effectLst/>
                <a:latin typeface="Arial Nova" panose="020B0504020202020204" pitchFamily="34" charset="0"/>
                <a:cs typeface="+mn-cs"/>
              </a:rPr>
              <a:t>making more musicians aware of grant opportunities and the process </a:t>
            </a:r>
          </a:p>
          <a:p>
            <a:pPr marL="342900" marR="0" indent="-342900">
              <a:spcBef>
                <a:spcPts val="1600"/>
              </a:spcBef>
              <a:buFont typeface="Arial" panose="020B0604020202020204" pitchFamily="34" charset="0"/>
              <a:buChar char="•"/>
            </a:pPr>
            <a:r>
              <a:rPr lang="en-US" sz="2200" spc="0" dirty="0">
                <a:solidFill>
                  <a:schemeClr val="tx1"/>
                </a:solidFill>
                <a:effectLst/>
                <a:latin typeface="Arial Nova" panose="020B0504020202020204" pitchFamily="34" charset="0"/>
                <a:cs typeface="+mn-cs"/>
              </a:rPr>
              <a:t>increasing collaboration between local filmmakers and musicians</a:t>
            </a:r>
          </a:p>
          <a:p>
            <a:pPr marL="342900" marR="0" indent="-342900">
              <a:spcBef>
                <a:spcPts val="1600"/>
              </a:spcBef>
              <a:buFont typeface="Arial" panose="020B0604020202020204" pitchFamily="34" charset="0"/>
              <a:buChar char="•"/>
            </a:pPr>
            <a:r>
              <a:rPr lang="en-US" sz="2200" spc="0" dirty="0">
                <a:solidFill>
                  <a:schemeClr val="tx1"/>
                </a:solidFill>
                <a:effectLst/>
                <a:latin typeface="Arial Nova" panose="020B0504020202020204" pitchFamily="34" charset="0"/>
                <a:cs typeface="+mn-cs"/>
              </a:rPr>
              <a:t>harnessing the impact music can have on city economies. </a:t>
            </a:r>
          </a:p>
          <a:p>
            <a:pPr marR="0">
              <a:spcBef>
                <a:spcPts val="1600"/>
              </a:spcBef>
            </a:pPr>
            <a:r>
              <a:rPr lang="en-US" sz="2200" spc="0" dirty="0">
                <a:solidFill>
                  <a:schemeClr val="tx1"/>
                </a:solidFill>
                <a:effectLst/>
                <a:latin typeface="Arial Nova" panose="020B0504020202020204" pitchFamily="34" charset="0"/>
                <a:cs typeface="+mn-cs"/>
              </a:rPr>
              <a:t>The true measure will come each fall as MOCA and the Board host another Listening Session to hear feedback in real time.</a:t>
            </a:r>
          </a:p>
          <a:p>
            <a:pPr marL="342900" marR="0" indent="-342900">
              <a:spcBef>
                <a:spcPts val="1600"/>
              </a:spcBef>
              <a:buFont typeface="Arial" panose="020B0604020202020204" pitchFamily="34" charset="0"/>
              <a:buChar char="•"/>
            </a:pPr>
            <a:endParaRPr lang="en-US" sz="2000" spc="0" dirty="0">
              <a:solidFill>
                <a:schemeClr val="tx1"/>
              </a:solidFill>
              <a:effectLst/>
              <a:latin typeface="Arial Nova" panose="020B0504020202020204" pitchFamily="34" charset="0"/>
              <a:cs typeface="+mn-cs"/>
            </a:endParaRPr>
          </a:p>
        </p:txBody>
      </p:sp>
      <p:sp>
        <p:nvSpPr>
          <p:cNvPr id="52" name="TextBox 51">
            <a:extLst>
              <a:ext uri="{FF2B5EF4-FFF2-40B4-BE49-F238E27FC236}">
                <a16:creationId xmlns:a16="http://schemas.microsoft.com/office/drawing/2014/main" id="{9A92D785-25EE-4EFD-9B5B-97815DD85F89}"/>
              </a:ext>
            </a:extLst>
          </p:cNvPr>
          <p:cNvSpPr txBox="1"/>
          <p:nvPr/>
        </p:nvSpPr>
        <p:spPr>
          <a:xfrm>
            <a:off x="3850457" y="6241874"/>
            <a:ext cx="1153663" cy="200055"/>
          </a:xfrm>
          <a:prstGeom prst="rect">
            <a:avLst/>
          </a:prstGeom>
          <a:noFill/>
        </p:spPr>
        <p:txBody>
          <a:bodyPr wrap="square">
            <a:spAutoFit/>
          </a:bodyPr>
          <a:lstStyle/>
          <a:p>
            <a:r>
              <a:rPr lang="en-US" sz="700" i="1" dirty="0">
                <a:solidFill>
                  <a:schemeClr val="bg1">
                    <a:lumMod val="75000"/>
                  </a:schemeClr>
                </a:solidFill>
                <a:latin typeface="Arial Narrow" panose="020B0606020202030204" pitchFamily="34" charset="0"/>
              </a:rPr>
              <a:t>Photo Joseph Arriaga, 2024</a:t>
            </a:r>
          </a:p>
        </p:txBody>
      </p:sp>
      <p:sp>
        <p:nvSpPr>
          <p:cNvPr id="9" name="TextBox 8">
            <a:extLst>
              <a:ext uri="{FF2B5EF4-FFF2-40B4-BE49-F238E27FC236}">
                <a16:creationId xmlns:a16="http://schemas.microsoft.com/office/drawing/2014/main" id="{7BFCD708-1A28-43DA-B353-0FEA9105EEC3}"/>
              </a:ext>
            </a:extLst>
          </p:cNvPr>
          <p:cNvSpPr txBox="1"/>
          <p:nvPr/>
        </p:nvSpPr>
        <p:spPr>
          <a:xfrm>
            <a:off x="11125200" y="6303355"/>
            <a:ext cx="457200" cy="307777"/>
          </a:xfrm>
          <a:prstGeom prst="rect">
            <a:avLst/>
          </a:prstGeom>
          <a:noFill/>
        </p:spPr>
        <p:txBody>
          <a:bodyPr wrap="square" rtlCol="0">
            <a:spAutoFit/>
          </a:bodyPr>
          <a:lstStyle/>
          <a:p>
            <a:r>
              <a:rPr lang="en-US" sz="1400" dirty="0">
                <a:solidFill>
                  <a:schemeClr val="bg1"/>
                </a:solidFill>
              </a:rPr>
              <a:t>20</a:t>
            </a:r>
          </a:p>
        </p:txBody>
      </p:sp>
    </p:spTree>
    <p:extLst>
      <p:ext uri="{BB962C8B-B14F-4D97-AF65-F5344CB8AC3E}">
        <p14:creationId xmlns:p14="http://schemas.microsoft.com/office/powerpoint/2010/main" val="2458114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p:cNvPicPr>
            <a:picLocks noGrp="1" noChangeAspect="1"/>
          </p:cNvPicPr>
          <p:nvPr>
            <p:ph type="pic" sz="quarter" idx="10"/>
          </p:nvPr>
        </p:nvPicPr>
        <p:blipFill rotWithShape="1">
          <a:blip r:embed="rId2"/>
          <a:srcRect l="6377" r="22509"/>
          <a:stretch/>
        </p:blipFill>
        <p:spPr>
          <a:xfrm>
            <a:off x="5007170" y="69850"/>
            <a:ext cx="7166402" cy="6718300"/>
          </a:xfrm>
          <a:prstGeom prst="rect">
            <a:avLst/>
          </a:prstGeom>
          <a:solidFill>
            <a:schemeClr val="bg1">
              <a:lumMod val="95000"/>
            </a:schemeClr>
          </a:solidFill>
          <a:effectLst>
            <a:softEdge rad="127000"/>
          </a:effectLst>
        </p:spPr>
      </p:pic>
      <p:sp>
        <p:nvSpPr>
          <p:cNvPr id="137" name="Rectangle 1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a:xfrm>
            <a:off x="315374" y="173742"/>
            <a:ext cx="4980526" cy="956558"/>
          </a:xfrm>
        </p:spPr>
        <p:txBody>
          <a:bodyPr vert="horz" lIns="91440" tIns="45720" rIns="91440" bIns="45720" rtlCol="0" anchor="ctr">
            <a:normAutofit fontScale="90000"/>
          </a:bodyPr>
          <a:lstStyle/>
          <a:p>
            <a:r>
              <a:rPr lang="en-US" sz="3200" dirty="0">
                <a:solidFill>
                  <a:schemeClr val="tx1"/>
                </a:solidFill>
                <a:cs typeface="+mj-cs"/>
              </a:rPr>
              <a:t>2024 </a:t>
            </a:r>
            <a:br>
              <a:rPr lang="en-US" sz="3200" dirty="0">
                <a:solidFill>
                  <a:schemeClr val="tx1"/>
                </a:solidFill>
                <a:cs typeface="+mj-cs"/>
              </a:rPr>
            </a:br>
            <a:r>
              <a:rPr lang="en-US" sz="3200" dirty="0">
                <a:solidFill>
                  <a:schemeClr val="tx1"/>
                </a:solidFill>
                <a:cs typeface="+mj-cs"/>
              </a:rPr>
              <a:t>INSPIRED BY HOUSTON</a:t>
            </a:r>
          </a:p>
        </p:txBody>
      </p:sp>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5"/>
          </p:nvPr>
        </p:nvSpPr>
        <p:spPr>
          <a:xfrm>
            <a:off x="318424" y="1130300"/>
            <a:ext cx="4688746" cy="5480832"/>
          </a:xfrm>
        </p:spPr>
        <p:txBody>
          <a:bodyPr vert="horz" lIns="91440" tIns="45720" rIns="91440" bIns="45720" rtlCol="0" anchor="t">
            <a:noAutofit/>
          </a:bodyPr>
          <a:lstStyle/>
          <a:p>
            <a:pPr marR="0">
              <a:spcBef>
                <a:spcPts val="1600"/>
              </a:spcBef>
            </a:pPr>
            <a:r>
              <a:rPr lang="en-US" b="1" spc="0">
                <a:solidFill>
                  <a:schemeClr val="tx1"/>
                </a:solidFill>
                <a:effectLst/>
                <a:latin typeface="Arial Nova" panose="020B0504020202020204" pitchFamily="34" charset="0"/>
                <a:cs typeface="+mn-cs"/>
              </a:rPr>
              <a:t>TEXAS SOUNDS &amp; CITIES</a:t>
            </a:r>
            <a:br>
              <a:rPr lang="en-US" spc="0">
                <a:solidFill>
                  <a:schemeClr val="tx1"/>
                </a:solidFill>
                <a:effectLst/>
                <a:latin typeface="Arial Nova" panose="020B0504020202020204" pitchFamily="34" charset="0"/>
                <a:cs typeface="+mn-cs"/>
              </a:rPr>
            </a:br>
            <a:r>
              <a:rPr lang="en-US" i="1" spc="0">
                <a:solidFill>
                  <a:schemeClr val="tx1"/>
                </a:solidFill>
                <a:effectLst/>
                <a:latin typeface="Arial Nova" panose="020B0504020202020204" pitchFamily="34" charset="0"/>
                <a:cs typeface="+mn-cs"/>
              </a:rPr>
              <a:t>“…the City of Houston hosted the 2023 Texas Music Office’s annual Texas Sounds &amp; Cities Conference. </a:t>
            </a:r>
          </a:p>
          <a:p>
            <a:pPr marR="0">
              <a:spcBef>
                <a:spcPts val="1600"/>
              </a:spcBef>
            </a:pPr>
            <a:r>
              <a:rPr lang="en-US" i="1" spc="0">
                <a:solidFill>
                  <a:schemeClr val="tx1"/>
                </a:solidFill>
                <a:effectLst/>
                <a:latin typeface="Arial Nova" panose="020B0504020202020204" pitchFamily="34" charset="0"/>
                <a:cs typeface="+mn-cs"/>
              </a:rPr>
              <a:t>As the gold standard on how a strong advisory board can make real impact on their community, we brought the Houston Music Advisory Board members together to speak on a panel to showcase how their efforts could inform other cities and communities across the state on…ways to keep their boards active and engaged.” </a:t>
            </a:r>
            <a:br>
              <a:rPr lang="en-US" spc="0">
                <a:solidFill>
                  <a:schemeClr val="tx1"/>
                </a:solidFill>
                <a:effectLst/>
                <a:latin typeface="Arial Nova" panose="020B0504020202020204" pitchFamily="34" charset="0"/>
                <a:cs typeface="+mn-cs"/>
              </a:rPr>
            </a:br>
            <a:r>
              <a:rPr lang="en-US" spc="0">
                <a:solidFill>
                  <a:schemeClr val="tx1"/>
                </a:solidFill>
                <a:effectLst/>
                <a:latin typeface="Arial Nova" panose="020B0504020202020204" pitchFamily="34" charset="0"/>
                <a:cs typeface="+mn-cs"/>
              </a:rPr>
              <a:t>— Chip Adams, Director of Texas Music Office</a:t>
            </a:r>
          </a:p>
          <a:p>
            <a:pPr marR="0">
              <a:spcBef>
                <a:spcPts val="1600"/>
              </a:spcBef>
            </a:pPr>
            <a:r>
              <a:rPr lang="en-US" b="1" spc="0">
                <a:solidFill>
                  <a:schemeClr val="tx1"/>
                </a:solidFill>
                <a:effectLst/>
                <a:latin typeface="Arial Nova" panose="020B0504020202020204" pitchFamily="34" charset="0"/>
                <a:cs typeface="+mn-cs"/>
              </a:rPr>
              <a:t>SUGAR LAND, TEXAS</a:t>
            </a:r>
            <a:br>
              <a:rPr lang="en-US" spc="0">
                <a:solidFill>
                  <a:schemeClr val="tx1"/>
                </a:solidFill>
                <a:effectLst/>
                <a:latin typeface="Arial Nova" panose="020B0504020202020204" pitchFamily="34" charset="0"/>
                <a:cs typeface="+mn-cs"/>
              </a:rPr>
            </a:br>
            <a:r>
              <a:rPr lang="en-US" spc="0">
                <a:solidFill>
                  <a:schemeClr val="tx1"/>
                </a:solidFill>
                <a:effectLst/>
                <a:latin typeface="Arial Nova" panose="020B0504020202020204" pitchFamily="34" charset="0"/>
                <a:cs typeface="+mn-cs"/>
              </a:rPr>
              <a:t>Sugar Land leaders want to boost live music, support local talent. </a:t>
            </a:r>
          </a:p>
          <a:p>
            <a:pPr marR="0">
              <a:spcBef>
                <a:spcPts val="1600"/>
              </a:spcBef>
            </a:pPr>
            <a:r>
              <a:rPr lang="en-US" i="1" spc="0">
                <a:solidFill>
                  <a:schemeClr val="tx1"/>
                </a:solidFill>
                <a:effectLst/>
                <a:latin typeface="Arial Nova" panose="020B0504020202020204" pitchFamily="34" charset="0"/>
                <a:cs typeface="+mn-cs"/>
              </a:rPr>
              <a:t>“…building industry, providing resources, having forums that people can come to and have, like a town hall and speak about what the music industry needs…that didn't exist until Houston’s music advisory board was formed.” </a:t>
            </a:r>
            <a:br>
              <a:rPr lang="en-US" i="1" spc="0">
                <a:solidFill>
                  <a:schemeClr val="tx1"/>
                </a:solidFill>
                <a:effectLst/>
                <a:latin typeface="Arial Nova" panose="020B0504020202020204" pitchFamily="34" charset="0"/>
                <a:cs typeface="+mn-cs"/>
              </a:rPr>
            </a:br>
            <a:r>
              <a:rPr lang="en-US" spc="0">
                <a:solidFill>
                  <a:schemeClr val="tx1"/>
                </a:solidFill>
                <a:effectLst/>
                <a:latin typeface="Arial Nova" panose="020B0504020202020204" pitchFamily="34" charset="0"/>
                <a:cs typeface="+mn-cs"/>
              </a:rPr>
              <a:t>— </a:t>
            </a:r>
            <a:r>
              <a:rPr lang="en-US" i="1" spc="0">
                <a:solidFill>
                  <a:schemeClr val="tx1"/>
                </a:solidFill>
                <a:effectLst/>
                <a:latin typeface="Arial Nova" panose="020B0504020202020204" pitchFamily="34" charset="0"/>
                <a:cs typeface="+mn-cs"/>
                <a:hlinkClick r:id="rId3"/>
              </a:rPr>
              <a:t>Houston Chronicle</a:t>
            </a:r>
            <a:r>
              <a:rPr lang="en-US" spc="0">
                <a:solidFill>
                  <a:schemeClr val="tx1"/>
                </a:solidFill>
                <a:effectLst/>
                <a:latin typeface="Arial Nova" panose="020B0504020202020204" pitchFamily="34" charset="0"/>
                <a:cs typeface="+mn-cs"/>
              </a:rPr>
              <a:t>, Aug 2024</a:t>
            </a:r>
            <a:endParaRPr lang="en-US" spc="0" dirty="0">
              <a:solidFill>
                <a:schemeClr val="tx1"/>
              </a:solidFill>
              <a:effectLst/>
              <a:latin typeface="Arial Nova" panose="020B0504020202020204" pitchFamily="34" charset="0"/>
              <a:cs typeface="+mn-cs"/>
            </a:endParaRPr>
          </a:p>
        </p:txBody>
      </p:sp>
      <p:sp>
        <p:nvSpPr>
          <p:cNvPr id="9" name="TextBox 8">
            <a:extLst>
              <a:ext uri="{FF2B5EF4-FFF2-40B4-BE49-F238E27FC236}">
                <a16:creationId xmlns:a16="http://schemas.microsoft.com/office/drawing/2014/main" id="{7BFCD708-1A28-43DA-B353-0FEA9105EEC3}"/>
              </a:ext>
            </a:extLst>
          </p:cNvPr>
          <p:cNvSpPr txBox="1"/>
          <p:nvPr/>
        </p:nvSpPr>
        <p:spPr>
          <a:xfrm>
            <a:off x="11061405" y="6219277"/>
            <a:ext cx="457200" cy="307777"/>
          </a:xfrm>
          <a:prstGeom prst="rect">
            <a:avLst/>
          </a:prstGeom>
          <a:noFill/>
        </p:spPr>
        <p:txBody>
          <a:bodyPr wrap="square" rtlCol="0">
            <a:spAutoFit/>
          </a:bodyPr>
          <a:lstStyle/>
          <a:p>
            <a:r>
              <a:rPr lang="en-US" sz="1400" dirty="0">
                <a:solidFill>
                  <a:schemeClr val="bg1"/>
                </a:solidFill>
              </a:rPr>
              <a:t>21</a:t>
            </a:r>
          </a:p>
        </p:txBody>
      </p:sp>
      <p:sp>
        <p:nvSpPr>
          <p:cNvPr id="3" name="TextBox 2">
            <a:extLst>
              <a:ext uri="{FF2B5EF4-FFF2-40B4-BE49-F238E27FC236}">
                <a16:creationId xmlns:a16="http://schemas.microsoft.com/office/drawing/2014/main" id="{458F71FC-0287-FA93-C51B-BAE1EA376278}"/>
              </a:ext>
            </a:extLst>
          </p:cNvPr>
          <p:cNvSpPr txBox="1"/>
          <p:nvPr/>
        </p:nvSpPr>
        <p:spPr>
          <a:xfrm>
            <a:off x="5533808" y="6187627"/>
            <a:ext cx="6096000" cy="232500"/>
          </a:xfrm>
          <a:prstGeom prst="rect">
            <a:avLst/>
          </a:prstGeom>
          <a:noFill/>
        </p:spPr>
        <p:txBody>
          <a:bodyPr wrap="square">
            <a:spAutoFit/>
          </a:bodyPr>
          <a:lstStyle/>
          <a:p>
            <a:pPr marL="457200" lvl="1" indent="0">
              <a:lnSpc>
                <a:spcPct val="110000"/>
              </a:lnSpc>
              <a:buNone/>
            </a:pPr>
            <a:r>
              <a:rPr lang="en-US" sz="900" i="1" spc="0" dirty="0">
                <a:solidFill>
                  <a:srgbClr val="FFFFFF">
                    <a:lumMod val="75000"/>
                  </a:srgbClr>
                </a:solidFill>
                <a:latin typeface="Arial Narrow" panose="020B0606020202030204" pitchFamily="34" charset="0"/>
              </a:rPr>
              <a:t>Photo </a:t>
            </a:r>
            <a:r>
              <a:rPr lang="en-US" sz="900" i="1" dirty="0">
                <a:solidFill>
                  <a:srgbClr val="FFFFFF">
                    <a:lumMod val="75000"/>
                  </a:srgbClr>
                </a:solidFill>
                <a:latin typeface="Arial Narrow" panose="020B0606020202030204" pitchFamily="34" charset="0"/>
              </a:rPr>
              <a:t>Doogie Roux</a:t>
            </a:r>
            <a:r>
              <a:rPr lang="en-US" sz="900" i="1" spc="0" dirty="0">
                <a:solidFill>
                  <a:srgbClr val="FFFFFF">
                    <a:lumMod val="75000"/>
                  </a:srgbClr>
                </a:solidFill>
                <a:latin typeface="Arial Narrow" panose="020B0606020202030204" pitchFamily="34" charset="0"/>
              </a:rPr>
              <a:t>, 2023</a:t>
            </a:r>
          </a:p>
        </p:txBody>
      </p:sp>
    </p:spTree>
    <p:extLst>
      <p:ext uri="{BB962C8B-B14F-4D97-AF65-F5344CB8AC3E}">
        <p14:creationId xmlns:p14="http://schemas.microsoft.com/office/powerpoint/2010/main" val="542788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p:cNvPicPr>
            <a:picLocks noGrp="1" noChangeAspect="1"/>
          </p:cNvPicPr>
          <p:nvPr>
            <p:ph type="pic" sz="quarter" idx="10"/>
          </p:nvPr>
        </p:nvPicPr>
        <p:blipFill rotWithShape="1">
          <a:blip r:embed="rId2"/>
          <a:srcRect l="14404" t="-665" r="16742" b="5598"/>
          <a:stretch/>
        </p:blipFill>
        <p:spPr>
          <a:xfrm>
            <a:off x="4626239" y="108435"/>
            <a:ext cx="7390264" cy="6802673"/>
          </a:xfrm>
          <a:prstGeom prst="rect">
            <a:avLst/>
          </a:prstGeom>
          <a:solidFill>
            <a:schemeClr val="bg1">
              <a:lumMod val="95000"/>
            </a:schemeClr>
          </a:solidFill>
          <a:effectLst>
            <a:softEdge rad="127000"/>
          </a:effectLst>
        </p:spPr>
      </p:pic>
      <p:sp>
        <p:nvSpPr>
          <p:cNvPr id="137" name="Rectangle 1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a:xfrm>
            <a:off x="302152" y="276688"/>
            <a:ext cx="4314511" cy="920230"/>
          </a:xfrm>
        </p:spPr>
        <p:txBody>
          <a:bodyPr vert="horz" lIns="91440" tIns="45720" rIns="91440" bIns="45720" rtlCol="0" anchor="ctr">
            <a:normAutofit/>
          </a:bodyPr>
          <a:lstStyle/>
          <a:p>
            <a:r>
              <a:rPr lang="en-US" sz="3700" dirty="0">
                <a:solidFill>
                  <a:schemeClr val="tx1"/>
                </a:solidFill>
                <a:cs typeface="+mj-cs"/>
              </a:rPr>
              <a:t>ECONOMIC IMPACT</a:t>
            </a:r>
            <a:endParaRPr lang="en-US" sz="1600" dirty="0">
              <a:solidFill>
                <a:schemeClr val="tx1"/>
              </a:solidFill>
              <a:cs typeface="+mj-cs"/>
            </a:endParaRPr>
          </a:p>
        </p:txBody>
      </p:sp>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5"/>
          </p:nvPr>
        </p:nvSpPr>
        <p:spPr>
          <a:xfrm>
            <a:off x="302154" y="1201479"/>
            <a:ext cx="4324083" cy="5246412"/>
          </a:xfrm>
        </p:spPr>
        <p:txBody>
          <a:bodyPr vert="horz" lIns="91440" tIns="45720" rIns="91440" bIns="45720" rtlCol="0" anchor="t">
            <a:noAutofit/>
          </a:bodyPr>
          <a:lstStyle/>
          <a:p>
            <a:pPr marR="0">
              <a:lnSpc>
                <a:spcPct val="100000"/>
              </a:lnSpc>
              <a:spcBef>
                <a:spcPts val="1600"/>
              </a:spcBef>
            </a:pPr>
            <a:r>
              <a:rPr lang="en-US" sz="2300" spc="0" dirty="0">
                <a:solidFill>
                  <a:schemeClr val="tx1"/>
                </a:solidFill>
                <a:effectLst/>
                <a:latin typeface="Arial Nova" panose="020B0504020202020204" pitchFamily="34" charset="0"/>
                <a:cs typeface="+mn-cs"/>
              </a:rPr>
              <a:t>Houston’s music industry is a vital component of our cultural identity and economic fabric.</a:t>
            </a:r>
          </a:p>
          <a:p>
            <a:pPr marR="0">
              <a:lnSpc>
                <a:spcPct val="100000"/>
              </a:lnSpc>
              <a:spcBef>
                <a:spcPts val="1600"/>
              </a:spcBef>
            </a:pPr>
            <a:r>
              <a:rPr lang="en-US" sz="2300" spc="0" dirty="0">
                <a:solidFill>
                  <a:schemeClr val="tx1"/>
                </a:solidFill>
                <a:effectLst/>
                <a:latin typeface="Arial Nova" panose="020B0504020202020204" pitchFamily="34" charset="0"/>
                <a:cs typeface="+mn-cs"/>
              </a:rPr>
              <a:t>This is something that the Houston Livestock Show &amp; Rodeo knows all too well. </a:t>
            </a:r>
          </a:p>
          <a:p>
            <a:pPr marR="0">
              <a:lnSpc>
                <a:spcPct val="100000"/>
              </a:lnSpc>
              <a:spcBef>
                <a:spcPts val="1600"/>
              </a:spcBef>
            </a:pPr>
            <a:r>
              <a:rPr lang="en-US" sz="2300" spc="0" dirty="0">
                <a:solidFill>
                  <a:schemeClr val="tx1"/>
                </a:solidFill>
                <a:effectLst/>
                <a:latin typeface="Arial Nova" panose="020B0504020202020204" pitchFamily="34" charset="0"/>
                <a:cs typeface="+mn-cs"/>
              </a:rPr>
              <a:t>Over the last five years, the Rodeo has conducted a study to quantify the economic impact and economic activity generated. </a:t>
            </a:r>
          </a:p>
          <a:p>
            <a:pPr marR="0" algn="r">
              <a:spcBef>
                <a:spcPts val="1600"/>
              </a:spcBef>
              <a:spcAft>
                <a:spcPts val="400"/>
              </a:spcAft>
            </a:pPr>
            <a:endParaRPr lang="en-US" sz="800" i="1" spc="0" dirty="0">
              <a:solidFill>
                <a:schemeClr val="tx1"/>
              </a:solidFill>
              <a:effectLst/>
              <a:latin typeface="Arial Nova" panose="020B0504020202020204" pitchFamily="34" charset="0"/>
              <a:cs typeface="+mn-cs"/>
            </a:endParaRPr>
          </a:p>
        </p:txBody>
      </p:sp>
      <p:sp>
        <p:nvSpPr>
          <p:cNvPr id="52" name="TextBox 51">
            <a:extLst>
              <a:ext uri="{FF2B5EF4-FFF2-40B4-BE49-F238E27FC236}">
                <a16:creationId xmlns:a16="http://schemas.microsoft.com/office/drawing/2014/main" id="{9A92D785-25EE-4EFD-9B5B-97815DD85F89}"/>
              </a:ext>
            </a:extLst>
          </p:cNvPr>
          <p:cNvSpPr txBox="1"/>
          <p:nvPr/>
        </p:nvSpPr>
        <p:spPr>
          <a:xfrm>
            <a:off x="2824497" y="6352863"/>
            <a:ext cx="1626244"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rgbClr val="FFFFFF">
                    <a:lumMod val="75000"/>
                  </a:srgbClr>
                </a:solidFill>
                <a:effectLst/>
                <a:uLnTx/>
                <a:uFillTx/>
                <a:latin typeface="Arial Narrow" panose="020B0606020202030204" pitchFamily="34" charset="0"/>
                <a:ea typeface="+mn-ea"/>
                <a:cs typeface="+mn-cs"/>
              </a:rPr>
              <a:t>Bun B at HLSR, Photo </a:t>
            </a:r>
            <a:r>
              <a:rPr lang="en-US" sz="700" i="1" dirty="0">
                <a:solidFill>
                  <a:srgbClr val="FFFFFF">
                    <a:lumMod val="75000"/>
                  </a:srgbClr>
                </a:solidFill>
                <a:latin typeface="Arial Narrow" panose="020B0606020202030204" pitchFamily="34" charset="0"/>
              </a:rPr>
              <a:t>Marco Torres</a:t>
            </a:r>
            <a:r>
              <a:rPr kumimoji="0" lang="en-US" sz="700" b="0" i="1" u="none" strike="noStrike" kern="1200" cap="none" spc="0" normalizeH="0" baseline="0" noProof="0" dirty="0">
                <a:ln>
                  <a:noFill/>
                </a:ln>
                <a:solidFill>
                  <a:srgbClr val="FFFFFF">
                    <a:lumMod val="75000"/>
                  </a:srgbClr>
                </a:solidFill>
                <a:effectLst/>
                <a:uLnTx/>
                <a:uFillTx/>
                <a:latin typeface="Arial Narrow" panose="020B0606020202030204" pitchFamily="34" charset="0"/>
                <a:ea typeface="+mn-ea"/>
                <a:cs typeface="+mn-cs"/>
              </a:rPr>
              <a:t>, 2022</a:t>
            </a:r>
          </a:p>
        </p:txBody>
      </p:sp>
      <p:sp>
        <p:nvSpPr>
          <p:cNvPr id="9" name="TextBox 8">
            <a:extLst>
              <a:ext uri="{FF2B5EF4-FFF2-40B4-BE49-F238E27FC236}">
                <a16:creationId xmlns:a16="http://schemas.microsoft.com/office/drawing/2014/main" id="{7BFCD708-1A28-43DA-B353-0FEA9105EEC3}"/>
              </a:ext>
            </a:extLst>
          </p:cNvPr>
          <p:cNvSpPr txBox="1"/>
          <p:nvPr/>
        </p:nvSpPr>
        <p:spPr>
          <a:xfrm>
            <a:off x="11079127" y="6298669"/>
            <a:ext cx="439766" cy="307777"/>
          </a:xfrm>
          <a:prstGeom prst="rect">
            <a:avLst/>
          </a:prstGeom>
          <a:noFill/>
        </p:spPr>
        <p:txBody>
          <a:bodyPr wrap="square" rtlCol="0">
            <a:spAutoFit/>
          </a:bodyPr>
          <a:lstStyle/>
          <a:p>
            <a:r>
              <a:rPr lang="en-US" sz="1400" dirty="0">
                <a:solidFill>
                  <a:schemeClr val="bg1"/>
                </a:solidFill>
              </a:rPr>
              <a:t>22</a:t>
            </a:r>
          </a:p>
        </p:txBody>
      </p:sp>
    </p:spTree>
    <p:extLst>
      <p:ext uri="{BB962C8B-B14F-4D97-AF65-F5344CB8AC3E}">
        <p14:creationId xmlns:p14="http://schemas.microsoft.com/office/powerpoint/2010/main" val="2382234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p:cNvPicPr>
            <a:picLocks noGrp="1" noChangeAspect="1"/>
          </p:cNvPicPr>
          <p:nvPr>
            <p:ph type="pic" sz="quarter" idx="10"/>
          </p:nvPr>
        </p:nvPicPr>
        <p:blipFill>
          <a:blip r:embed="rId2"/>
          <a:srcRect t="15482" b="15482"/>
          <a:stretch/>
        </p:blipFill>
        <p:spPr>
          <a:xfrm>
            <a:off x="4721932" y="27663"/>
            <a:ext cx="7390264" cy="6802673"/>
          </a:xfrm>
          <a:prstGeom prst="rect">
            <a:avLst/>
          </a:prstGeom>
          <a:solidFill>
            <a:schemeClr val="bg1">
              <a:lumMod val="95000"/>
            </a:schemeClr>
          </a:solidFill>
          <a:effectLst>
            <a:softEdge rad="127000"/>
          </a:effectLst>
        </p:spPr>
      </p:pic>
      <p:sp>
        <p:nvSpPr>
          <p:cNvPr id="137" name="Rectangle 1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a:xfrm>
            <a:off x="302154" y="154456"/>
            <a:ext cx="4314511" cy="920230"/>
          </a:xfrm>
        </p:spPr>
        <p:txBody>
          <a:bodyPr vert="horz" lIns="91440" tIns="45720" rIns="91440" bIns="45720" rtlCol="0" anchor="ctr">
            <a:normAutofit/>
          </a:bodyPr>
          <a:lstStyle/>
          <a:p>
            <a:r>
              <a:rPr lang="en-US" sz="3700" dirty="0">
                <a:solidFill>
                  <a:schemeClr val="tx1"/>
                </a:solidFill>
                <a:cs typeface="+mj-cs"/>
              </a:rPr>
              <a:t>RODEO IMPACT</a:t>
            </a:r>
            <a:endParaRPr lang="en-US" sz="1600" dirty="0">
              <a:solidFill>
                <a:schemeClr val="tx1"/>
              </a:solidFill>
              <a:cs typeface="+mj-cs"/>
            </a:endParaRPr>
          </a:p>
        </p:txBody>
      </p:sp>
      <p:sp>
        <p:nvSpPr>
          <p:cNvPr id="9" name="TextBox 8">
            <a:extLst>
              <a:ext uri="{FF2B5EF4-FFF2-40B4-BE49-F238E27FC236}">
                <a16:creationId xmlns:a16="http://schemas.microsoft.com/office/drawing/2014/main" id="{7BFCD708-1A28-43DA-B353-0FEA9105EEC3}"/>
              </a:ext>
            </a:extLst>
          </p:cNvPr>
          <p:cNvSpPr txBox="1"/>
          <p:nvPr/>
        </p:nvSpPr>
        <p:spPr>
          <a:xfrm>
            <a:off x="11068494" y="6298669"/>
            <a:ext cx="439766" cy="307777"/>
          </a:xfrm>
          <a:prstGeom prst="rect">
            <a:avLst/>
          </a:prstGeom>
          <a:noFill/>
        </p:spPr>
        <p:txBody>
          <a:bodyPr wrap="square" rtlCol="0">
            <a:spAutoFit/>
          </a:bodyPr>
          <a:lstStyle/>
          <a:p>
            <a:r>
              <a:rPr lang="en-US" sz="1400" dirty="0">
                <a:solidFill>
                  <a:schemeClr val="bg1"/>
                </a:solidFill>
              </a:rPr>
              <a:t>23</a:t>
            </a:r>
          </a:p>
        </p:txBody>
      </p:sp>
      <p:sp>
        <p:nvSpPr>
          <p:cNvPr id="3" name="TextBox 2">
            <a:extLst>
              <a:ext uri="{FF2B5EF4-FFF2-40B4-BE49-F238E27FC236}">
                <a16:creationId xmlns:a16="http://schemas.microsoft.com/office/drawing/2014/main" id="{17D8124D-86C8-098D-85F7-E2612A3B0FC6}"/>
              </a:ext>
            </a:extLst>
          </p:cNvPr>
          <p:cNvSpPr txBox="1"/>
          <p:nvPr/>
        </p:nvSpPr>
        <p:spPr>
          <a:xfrm>
            <a:off x="2663570" y="6391002"/>
            <a:ext cx="6097772"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FFFFFF">
                    <a:lumMod val="75000"/>
                  </a:srgbClr>
                </a:solidFill>
                <a:effectLst/>
                <a:uLnTx/>
                <a:uFillTx/>
                <a:latin typeface="Arial Narrow" panose="020B0606020202030204" pitchFamily="34" charset="0"/>
                <a:ea typeface="+mn-ea"/>
                <a:cs typeface="+mn-cs"/>
              </a:rPr>
              <a:t>Photo Courtesy of Houston Livestock Show &amp; Rodeo</a:t>
            </a:r>
          </a:p>
        </p:txBody>
      </p:sp>
      <p:sp>
        <p:nvSpPr>
          <p:cNvPr id="4" name="TextBox 3">
            <a:extLst>
              <a:ext uri="{FF2B5EF4-FFF2-40B4-BE49-F238E27FC236}">
                <a16:creationId xmlns:a16="http://schemas.microsoft.com/office/drawing/2014/main" id="{11F17226-0F20-A7C5-B43D-E9DDAD4B2208}"/>
              </a:ext>
            </a:extLst>
          </p:cNvPr>
          <p:cNvSpPr txBox="1"/>
          <p:nvPr/>
        </p:nvSpPr>
        <p:spPr>
          <a:xfrm>
            <a:off x="302154" y="1102349"/>
            <a:ext cx="4439301" cy="5478423"/>
          </a:xfrm>
          <a:prstGeom prst="rect">
            <a:avLst/>
          </a:prstGeom>
          <a:noFill/>
        </p:spPr>
        <p:txBody>
          <a:bodyPr wrap="square">
            <a:spAutoFit/>
          </a:bodyPr>
          <a:lstStyle/>
          <a:p>
            <a:r>
              <a:rPr lang="en-US" sz="2000" dirty="0">
                <a:latin typeface="Arial Nova" panose="020B0504020202020204" pitchFamily="34" charset="0"/>
              </a:rPr>
              <a:t>At the Houston Livestock Show &amp; Rodeo all marketing activity is keyed to the music star announcement</a:t>
            </a:r>
            <a:r>
              <a:rPr lang="en-US" sz="2000" dirty="0"/>
              <a:t>.</a:t>
            </a:r>
            <a:endParaRPr lang="en-US" sz="2000" dirty="0">
              <a:latin typeface="Arial Nova" panose="020B0504020202020204" pitchFamily="34" charset="0"/>
            </a:endParaRPr>
          </a:p>
          <a:p>
            <a:endParaRPr lang="en-US" dirty="0">
              <a:latin typeface="Arial Nova" panose="020B0504020202020204" pitchFamily="34" charset="0"/>
            </a:endParaRPr>
          </a:p>
          <a:p>
            <a:r>
              <a:rPr lang="en-US" sz="2000" dirty="0">
                <a:latin typeface="Arial Nova" panose="020B0504020202020204" pitchFamily="34" charset="0"/>
              </a:rPr>
              <a:t>The big question in January is…”who’s coming to the Rodeo?”</a:t>
            </a:r>
          </a:p>
          <a:p>
            <a:endParaRPr lang="en-US" dirty="0">
              <a:latin typeface="Arial Nova" panose="020B0504020202020204" pitchFamily="34" charset="0"/>
            </a:endParaRPr>
          </a:p>
          <a:p>
            <a:r>
              <a:rPr lang="en-US" sz="2000" b="1" dirty="0">
                <a:latin typeface="Arial Nova" panose="020B0504020202020204" pitchFamily="34" charset="0"/>
              </a:rPr>
              <a:t>2024 Economic Impact Study Results</a:t>
            </a:r>
          </a:p>
          <a:p>
            <a:endParaRPr lang="en-US" sz="2000" b="1" dirty="0">
              <a:latin typeface="Arial Nova" panose="020B0504020202020204" pitchFamily="34" charset="0"/>
            </a:endParaRPr>
          </a:p>
          <a:p>
            <a:pPr marL="285750" indent="-285750">
              <a:buFont typeface="Arial" panose="020B0604020202020204" pitchFamily="34" charset="0"/>
              <a:buChar char="•"/>
            </a:pPr>
            <a:r>
              <a:rPr lang="en-US" sz="2000" dirty="0">
                <a:latin typeface="Arial Nova" panose="020B0504020202020204" pitchFamily="34" charset="0"/>
              </a:rPr>
              <a:t>$326 million total impact</a:t>
            </a:r>
          </a:p>
          <a:p>
            <a:pPr marL="285750" indent="-285750">
              <a:buFont typeface="Arial" panose="020B0604020202020204" pitchFamily="34" charset="0"/>
              <a:buChar char="•"/>
            </a:pPr>
            <a:r>
              <a:rPr lang="en-US" sz="2000" dirty="0">
                <a:latin typeface="Arial Nova" panose="020B0504020202020204" pitchFamily="34" charset="0"/>
              </a:rPr>
              <a:t>$179 million in direct spending</a:t>
            </a:r>
          </a:p>
          <a:p>
            <a:pPr marL="285750" indent="-285750">
              <a:buFont typeface="Arial" panose="020B0604020202020204" pitchFamily="34" charset="0"/>
              <a:buChar char="•"/>
            </a:pPr>
            <a:r>
              <a:rPr lang="en-US" sz="2000" dirty="0">
                <a:latin typeface="Arial Nova" panose="020B0504020202020204" pitchFamily="34" charset="0"/>
              </a:rPr>
              <a:t>3,536 direct jobs</a:t>
            </a:r>
          </a:p>
          <a:p>
            <a:pPr marL="285750" indent="-285750">
              <a:buFont typeface="Arial" panose="020B0604020202020204" pitchFamily="34" charset="0"/>
              <a:buChar char="•"/>
            </a:pPr>
            <a:r>
              <a:rPr lang="en-US" sz="2000" dirty="0">
                <a:latin typeface="Arial Nova" panose="020B0504020202020204" pitchFamily="34" charset="0"/>
              </a:rPr>
              <a:t>5,694 total jobs supported in Greater Houston</a:t>
            </a:r>
          </a:p>
          <a:p>
            <a:endParaRPr lang="en-US" b="1" dirty="0">
              <a:latin typeface="Arial Nova" panose="020B0504020202020204" pitchFamily="34" charset="0"/>
            </a:endParaRPr>
          </a:p>
          <a:p>
            <a:endParaRPr lang="en-US" dirty="0"/>
          </a:p>
          <a:p>
            <a:endParaRPr lang="en-US" dirty="0"/>
          </a:p>
        </p:txBody>
      </p:sp>
    </p:spTree>
    <p:extLst>
      <p:ext uri="{BB962C8B-B14F-4D97-AF65-F5344CB8AC3E}">
        <p14:creationId xmlns:p14="http://schemas.microsoft.com/office/powerpoint/2010/main" val="2688279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5"/>
          </p:nvPr>
        </p:nvPicPr>
        <p:blipFill rotWithShape="1">
          <a:blip r:embed="rId2"/>
          <a:srcRect t="7891" b="7892"/>
          <a:stretch/>
        </p:blipFill>
        <p:spPr>
          <a:xfrm>
            <a:off x="-100564" y="4298"/>
            <a:ext cx="12191980" cy="6853702"/>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a:noFill/>
        </p:spPr>
      </p:pic>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a:xfrm>
            <a:off x="-1356361" y="114016"/>
            <a:ext cx="6826342" cy="2188805"/>
          </a:xfrm>
        </p:spPr>
        <p:txBody>
          <a:bodyPr vert="horz" lIns="91440" tIns="45720" rIns="91440" bIns="45720" rtlCol="0" anchor="ctr">
            <a:normAutofit/>
          </a:bodyPr>
          <a:lstStyle/>
          <a:p>
            <a:r>
              <a:rPr lang="en-US" dirty="0"/>
              <a:t>MUSIC DIRECTORY</a:t>
            </a:r>
          </a:p>
        </p:txBody>
      </p:sp>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4"/>
          </p:nvPr>
        </p:nvSpPr>
        <p:spPr>
          <a:xfrm>
            <a:off x="6501384" y="3063240"/>
            <a:ext cx="5690616" cy="2798744"/>
          </a:xfrm>
        </p:spPr>
        <p:txBody>
          <a:bodyPr vert="horz" lIns="91440" tIns="45720" rIns="91440" bIns="45720" rtlCol="0" anchor="ctr">
            <a:noAutofit/>
          </a:bodyPr>
          <a:lstStyle/>
          <a:p>
            <a:r>
              <a:rPr lang="en-US" sz="1800" spc="0" dirty="0"/>
              <a:t>You can now find local musicians, music industry professionals and support services much easier. </a:t>
            </a:r>
          </a:p>
          <a:p>
            <a:r>
              <a:rPr lang="en-US" sz="1800" spc="0" dirty="0"/>
              <a:t>The Houston Music Directory is designed to market the creative music industries across the Greater Houston area.</a:t>
            </a:r>
          </a:p>
          <a:p>
            <a:r>
              <a:rPr lang="en-US" sz="1900" spc="0" dirty="0"/>
              <a:t>Folks can set up a FREE </a:t>
            </a:r>
            <a:r>
              <a:rPr lang="en-US" sz="1900" b="1" spc="0" dirty="0"/>
              <a:t>Musician</a:t>
            </a:r>
            <a:r>
              <a:rPr lang="en-US" sz="1900" spc="0" dirty="0"/>
              <a:t> or </a:t>
            </a:r>
            <a:r>
              <a:rPr lang="en-US" sz="1900" b="1" spc="0" dirty="0"/>
              <a:t>Music Business </a:t>
            </a:r>
            <a:r>
              <a:rPr lang="en-US" sz="1900" spc="0" dirty="0"/>
              <a:t>profile. Scan or get started here: </a:t>
            </a:r>
          </a:p>
          <a:p>
            <a:r>
              <a:rPr lang="en-US" sz="1900" u="sng" spc="0" dirty="0"/>
              <a:t>www.houston-music.live/music-directory </a:t>
            </a:r>
          </a:p>
        </p:txBody>
      </p:sp>
      <p:sp>
        <p:nvSpPr>
          <p:cNvPr id="2" name="TextBox 1">
            <a:extLst>
              <a:ext uri="{FF2B5EF4-FFF2-40B4-BE49-F238E27FC236}">
                <a16:creationId xmlns:a16="http://schemas.microsoft.com/office/drawing/2014/main" id="{1D00D18D-4923-6328-003B-CBAA33FB6462}"/>
              </a:ext>
            </a:extLst>
          </p:cNvPr>
          <p:cNvSpPr txBox="1"/>
          <p:nvPr/>
        </p:nvSpPr>
        <p:spPr>
          <a:xfrm>
            <a:off x="10234923" y="5595895"/>
            <a:ext cx="1210230"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rgbClr val="FFFFFF">
                    <a:lumMod val="75000"/>
                  </a:srgbClr>
                </a:solidFill>
                <a:effectLst/>
                <a:uLnTx/>
                <a:uFillTx/>
                <a:latin typeface="Arial Narrow" panose="020B0606020202030204" pitchFamily="34" charset="0"/>
                <a:ea typeface="+mn-ea"/>
                <a:cs typeface="+mn-cs"/>
              </a:rPr>
              <a:t>Photo </a:t>
            </a:r>
            <a:r>
              <a:rPr lang="en-US" sz="700" i="1" dirty="0">
                <a:solidFill>
                  <a:srgbClr val="FFFFFF">
                    <a:lumMod val="75000"/>
                  </a:srgbClr>
                </a:solidFill>
                <a:latin typeface="Arial Narrow" panose="020B0606020202030204" pitchFamily="34" charset="0"/>
              </a:rPr>
              <a:t>Marco Torres</a:t>
            </a:r>
            <a:r>
              <a:rPr kumimoji="0" lang="en-US" sz="700" b="0" i="1" u="none" strike="noStrike" kern="1200" cap="none" spc="0" normalizeH="0" baseline="0" noProof="0" dirty="0">
                <a:ln>
                  <a:noFill/>
                </a:ln>
                <a:solidFill>
                  <a:srgbClr val="FFFFFF">
                    <a:lumMod val="75000"/>
                  </a:srgbClr>
                </a:solidFill>
                <a:effectLst/>
                <a:uLnTx/>
                <a:uFillTx/>
                <a:latin typeface="Arial Narrow" panose="020B0606020202030204" pitchFamily="34" charset="0"/>
                <a:ea typeface="+mn-ea"/>
                <a:cs typeface="+mn-cs"/>
              </a:rPr>
              <a:t>, 2023</a:t>
            </a:r>
          </a:p>
        </p:txBody>
      </p:sp>
      <p:pic>
        <p:nvPicPr>
          <p:cNvPr id="4" name="Picture 3" descr="A qr code on a white background&#10;&#10;Description automatically generated">
            <a:extLst>
              <a:ext uri="{FF2B5EF4-FFF2-40B4-BE49-F238E27FC236}">
                <a16:creationId xmlns:a16="http://schemas.microsoft.com/office/drawing/2014/main" id="{B189FBB9-CDE8-B56A-5A88-A9CE288D1092}"/>
              </a:ext>
            </a:extLst>
          </p:cNvPr>
          <p:cNvPicPr>
            <a:picLocks noChangeAspect="1"/>
          </p:cNvPicPr>
          <p:nvPr/>
        </p:nvPicPr>
        <p:blipFill rotWithShape="1">
          <a:blip r:embed="rId3"/>
          <a:srcRect l="30727" t="40666" r="31129" b="30267"/>
          <a:stretch/>
        </p:blipFill>
        <p:spPr>
          <a:xfrm>
            <a:off x="10690259" y="1433124"/>
            <a:ext cx="1096358" cy="1081475"/>
          </a:xfrm>
          <a:prstGeom prst="rect">
            <a:avLst/>
          </a:prstGeom>
        </p:spPr>
      </p:pic>
    </p:spTree>
    <p:extLst>
      <p:ext uri="{BB962C8B-B14F-4D97-AF65-F5344CB8AC3E}">
        <p14:creationId xmlns:p14="http://schemas.microsoft.com/office/powerpoint/2010/main" val="778345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p:cNvPicPr>
            <a:picLocks noGrp="1" noChangeAspect="1"/>
          </p:cNvPicPr>
          <p:nvPr>
            <p:ph type="pic" sz="quarter" idx="10"/>
          </p:nvPr>
        </p:nvPicPr>
        <p:blipFill rotWithShape="1">
          <a:blip r:embed="rId2"/>
          <a:srcRect l="-2645" t="-1011" r="-2708" b="8587"/>
          <a:stretch/>
        </p:blipFill>
        <p:spPr>
          <a:xfrm>
            <a:off x="4452938" y="-53109"/>
            <a:ext cx="7636266" cy="6964218"/>
          </a:xfrm>
          <a:prstGeom prst="rect">
            <a:avLst/>
          </a:prstGeom>
          <a:solidFill>
            <a:schemeClr val="bg1">
              <a:lumMod val="95000"/>
            </a:schemeClr>
          </a:solidFill>
          <a:effectLst>
            <a:softEdge rad="127000"/>
          </a:effectLst>
        </p:spPr>
      </p:pic>
      <p:sp>
        <p:nvSpPr>
          <p:cNvPr id="137" name="Rectangle 1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a:xfrm>
            <a:off x="316899" y="354590"/>
            <a:ext cx="3822189" cy="1273869"/>
          </a:xfrm>
        </p:spPr>
        <p:txBody>
          <a:bodyPr vert="horz" lIns="91440" tIns="45720" rIns="91440" bIns="45720" rtlCol="0" anchor="ctr">
            <a:normAutofit/>
          </a:bodyPr>
          <a:lstStyle/>
          <a:p>
            <a:r>
              <a:rPr lang="en-US" sz="3200" dirty="0">
                <a:solidFill>
                  <a:schemeClr val="tx1"/>
                </a:solidFill>
                <a:cs typeface="+mj-cs"/>
              </a:rPr>
              <a:t>MILLER SUMMER MIXTAPE</a:t>
            </a:r>
          </a:p>
        </p:txBody>
      </p:sp>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5"/>
          </p:nvPr>
        </p:nvSpPr>
        <p:spPr>
          <a:xfrm>
            <a:off x="316898" y="1511300"/>
            <a:ext cx="4136039" cy="4992110"/>
          </a:xfrm>
        </p:spPr>
        <p:txBody>
          <a:bodyPr vert="horz" lIns="91440" tIns="45720" rIns="91440" bIns="45720" rtlCol="0" anchor="t">
            <a:noAutofit/>
          </a:bodyPr>
          <a:lstStyle/>
          <a:p>
            <a:pPr marR="0">
              <a:spcBef>
                <a:spcPts val="1600"/>
              </a:spcBef>
            </a:pPr>
            <a:r>
              <a:rPr lang="en-US" sz="2000" spc="0" dirty="0">
                <a:solidFill>
                  <a:schemeClr val="tx1"/>
                </a:solidFill>
                <a:effectLst/>
                <a:latin typeface="Arial Nova" panose="020B0504020202020204" pitchFamily="34" charset="0"/>
                <a:cs typeface="+mn-cs"/>
              </a:rPr>
              <a:t>Landmark performing arts venues like Miller Outdoor Theatre continue to offer paid opportunities for many of our emerging local musicians. </a:t>
            </a:r>
          </a:p>
          <a:p>
            <a:pPr marR="0">
              <a:spcBef>
                <a:spcPts val="1600"/>
              </a:spcBef>
            </a:pPr>
            <a:r>
              <a:rPr lang="en-US" sz="2000" spc="0" dirty="0">
                <a:solidFill>
                  <a:schemeClr val="tx1"/>
                </a:solidFill>
                <a:latin typeface="Arial Nova" panose="020B0504020202020204" pitchFamily="34" charset="0"/>
                <a:cs typeface="+mn-cs"/>
              </a:rPr>
              <a:t>T</a:t>
            </a:r>
            <a:r>
              <a:rPr lang="en-US" sz="2000" spc="0" dirty="0">
                <a:solidFill>
                  <a:schemeClr val="tx1"/>
                </a:solidFill>
                <a:effectLst/>
                <a:latin typeface="Arial Nova" panose="020B0504020202020204" pitchFamily="34" charset="0"/>
                <a:cs typeface="+mn-cs"/>
              </a:rPr>
              <a:t>he Music Board and MOCA have partnered with Miller to support </a:t>
            </a:r>
            <a:r>
              <a:rPr lang="en-US" sz="2000" i="1" spc="0" dirty="0">
                <a:solidFill>
                  <a:schemeClr val="tx1"/>
                </a:solidFill>
                <a:effectLst/>
                <a:latin typeface="Arial Nova" panose="020B0504020202020204" pitchFamily="34" charset="0"/>
                <a:cs typeface="+mn-cs"/>
              </a:rPr>
              <a:t>Miller Summer Mixtape </a:t>
            </a:r>
            <a:r>
              <a:rPr lang="en-US" sz="2000" spc="0" dirty="0">
                <a:solidFill>
                  <a:schemeClr val="tx1"/>
                </a:solidFill>
                <a:effectLst/>
                <a:latin typeface="Arial Nova" panose="020B0504020202020204" pitchFamily="34" charset="0"/>
                <a:cs typeface="+mn-cs"/>
              </a:rPr>
              <a:t>concerts each year that feature these talented artists. </a:t>
            </a:r>
          </a:p>
          <a:p>
            <a:pPr marR="0">
              <a:spcBef>
                <a:spcPts val="1600"/>
              </a:spcBef>
            </a:pPr>
            <a:r>
              <a:rPr lang="en-US" sz="2000" spc="0" dirty="0">
                <a:solidFill>
                  <a:schemeClr val="tx1"/>
                </a:solidFill>
                <a:effectLst/>
                <a:latin typeface="Arial Nova" panose="020B0504020202020204" pitchFamily="34" charset="0"/>
                <a:cs typeface="+mn-cs"/>
              </a:rPr>
              <a:t>A registration drive will be part of a call for artists and musical lineups will be curated from the Music Directory for showcases. </a:t>
            </a:r>
          </a:p>
        </p:txBody>
      </p:sp>
      <p:sp>
        <p:nvSpPr>
          <p:cNvPr id="9" name="TextBox 8">
            <a:extLst>
              <a:ext uri="{FF2B5EF4-FFF2-40B4-BE49-F238E27FC236}">
                <a16:creationId xmlns:a16="http://schemas.microsoft.com/office/drawing/2014/main" id="{7BFCD708-1A28-43DA-B353-0FEA9105EEC3}"/>
              </a:ext>
            </a:extLst>
          </p:cNvPr>
          <p:cNvSpPr txBox="1"/>
          <p:nvPr/>
        </p:nvSpPr>
        <p:spPr>
          <a:xfrm>
            <a:off x="11045952" y="6298669"/>
            <a:ext cx="462307" cy="307777"/>
          </a:xfrm>
          <a:prstGeom prst="rect">
            <a:avLst/>
          </a:prstGeom>
          <a:noFill/>
        </p:spPr>
        <p:txBody>
          <a:bodyPr wrap="square" rtlCol="0">
            <a:spAutoFit/>
          </a:bodyPr>
          <a:lstStyle/>
          <a:p>
            <a:r>
              <a:rPr lang="en-US" sz="1400" dirty="0">
                <a:solidFill>
                  <a:schemeClr val="bg1"/>
                </a:solidFill>
              </a:rPr>
              <a:t>25</a:t>
            </a:r>
          </a:p>
        </p:txBody>
      </p:sp>
    </p:spTree>
    <p:extLst>
      <p:ext uri="{BB962C8B-B14F-4D97-AF65-F5344CB8AC3E}">
        <p14:creationId xmlns:p14="http://schemas.microsoft.com/office/powerpoint/2010/main" val="2191499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2"/>
          <a:srcRect/>
          <a:stretch/>
        </p:blipFill>
        <p:spPr>
          <a:xfrm>
            <a:off x="-83126" y="1438"/>
            <a:ext cx="12275126" cy="6858000"/>
          </a:xfrm>
        </p:spPr>
      </p:pic>
      <p:sp>
        <p:nvSpPr>
          <p:cNvPr id="3" name="Text Placeholder 2"/>
          <p:cNvSpPr>
            <a:spLocks noGrp="1"/>
          </p:cNvSpPr>
          <p:nvPr>
            <p:ph type="body" sz="quarter" idx="14"/>
          </p:nvPr>
        </p:nvSpPr>
        <p:spPr>
          <a:xfrm>
            <a:off x="4302642" y="3792279"/>
            <a:ext cx="7889357" cy="2330225"/>
          </a:xfrm>
          <a:solidFill>
            <a:schemeClr val="bg2">
              <a:lumMod val="75000"/>
            </a:schemeClr>
          </a:solidFill>
        </p:spPr>
        <p:txBody>
          <a:bodyPr>
            <a:noAutofit/>
          </a:bodyPr>
          <a:lstStyle/>
          <a:p>
            <a:pPr>
              <a:spcBef>
                <a:spcPts val="1000"/>
              </a:spcBef>
              <a:defRPr/>
            </a:pPr>
            <a:r>
              <a:rPr lang="en-US" sz="3600" dirty="0">
                <a:solidFill>
                  <a:srgbClr val="FFFFFF"/>
                </a:solidFill>
                <a:latin typeface="Aptos" panose="020B0004020202020204" pitchFamily="34" charset="0"/>
              </a:rPr>
              <a:t>Music Program Overview</a:t>
            </a:r>
            <a:br>
              <a:rPr lang="en-US" sz="3600" dirty="0">
                <a:solidFill>
                  <a:srgbClr val="FFFFFF"/>
                </a:solidFill>
                <a:latin typeface="Aptos" panose="020B0004020202020204" pitchFamily="34" charset="0"/>
              </a:rPr>
            </a:br>
            <a:r>
              <a:rPr kumimoji="0" lang="en-US" sz="2100" b="0" i="0" u="none" strike="noStrike" kern="1200" cap="none" spc="300" normalizeH="0" baseline="0" noProof="0" dirty="0">
                <a:ln>
                  <a:noFill/>
                </a:ln>
                <a:solidFill>
                  <a:srgbClr val="FFFFFF"/>
                </a:solidFill>
                <a:effectLst/>
                <a:uLnTx/>
                <a:uFillTx/>
                <a:latin typeface="Arial Narrow" panose="020B0606020202030204" pitchFamily="34" charset="0"/>
                <a:ea typeface="+mn-ea"/>
                <a:cs typeface="Arial"/>
              </a:rPr>
              <a:t>Mayor’s Office of Cultural Affairs</a:t>
            </a:r>
            <a:endParaRPr lang="en-US" sz="2100" dirty="0">
              <a:solidFill>
                <a:srgbClr val="FFFFFF"/>
              </a:solidFill>
              <a:latin typeface="Aptos" panose="020B0004020202020204" pitchFamily="34" charset="0"/>
            </a:endParaRPr>
          </a:p>
          <a:p>
            <a:pPr>
              <a:spcBef>
                <a:spcPts val="1000"/>
              </a:spcBef>
              <a:defRPr/>
            </a:pPr>
            <a:br>
              <a:rPr lang="en-US" sz="2300" b="0" spc="300" dirty="0">
                <a:solidFill>
                  <a:srgbClr val="FFFFFF"/>
                </a:solidFill>
                <a:latin typeface="Arial Narrow" panose="020B0606020202030204" pitchFamily="34" charset="0"/>
                <a:ea typeface="+mn-ea"/>
                <a:cs typeface="Arial"/>
              </a:rPr>
            </a:br>
            <a:r>
              <a:rPr lang="en-US" sz="2700" b="0" dirty="0">
                <a:solidFill>
                  <a:srgbClr val="FFFFFF"/>
                </a:solidFill>
                <a:latin typeface="Aptos" panose="020B0004020202020204" pitchFamily="34" charset="0"/>
              </a:rPr>
              <a:t>Gracie Chavez,  Music Officer </a:t>
            </a:r>
            <a:br>
              <a:rPr lang="en-US" sz="2300" b="0" spc="300" dirty="0">
                <a:latin typeface="Aptos" panose="020B0004020202020204" pitchFamily="34" charset="0"/>
                <a:ea typeface="+mn-ea"/>
                <a:cs typeface="Arial" panose="020B0604020202020204" pitchFamily="34" charset="0"/>
              </a:rPr>
            </a:br>
            <a:r>
              <a:rPr lang="en-US" sz="1700" b="0" i="1" spc="300" dirty="0">
                <a:latin typeface="Aptos Narrow" panose="020B0004020202020204" pitchFamily="34" charset="0"/>
                <a:ea typeface="+mn-ea"/>
                <a:cs typeface="Arial"/>
                <a:hlinkClick r:id="rId3">
                  <a:extLst>
                    <a:ext uri="{A12FA001-AC4F-418D-AE19-62706E023703}">
                      <ahyp:hlinkClr xmlns:ahyp="http://schemas.microsoft.com/office/drawing/2018/hyperlinkcolor" val="tx"/>
                    </a:ext>
                  </a:extLst>
                </a:hlinkClick>
              </a:rPr>
              <a:t>gracie.chavez@houstontx.gov</a:t>
            </a:r>
            <a:r>
              <a:rPr lang="en-US" sz="1700" b="0" i="1" spc="300" dirty="0">
                <a:latin typeface="Aptos Narrow" panose="020B0004020202020204" pitchFamily="34" charset="0"/>
                <a:ea typeface="+mn-ea"/>
                <a:cs typeface="Arial"/>
              </a:rPr>
              <a:t> </a:t>
            </a:r>
            <a:br>
              <a:rPr lang="en-US" sz="1700" b="0" spc="300" dirty="0">
                <a:solidFill>
                  <a:srgbClr val="FFFFFF"/>
                </a:solidFill>
                <a:latin typeface="Aptos Narrow" panose="020B0004020202020204" pitchFamily="34" charset="0"/>
                <a:ea typeface="+mn-ea"/>
                <a:cs typeface="Arial"/>
              </a:rPr>
            </a:br>
            <a:r>
              <a:rPr lang="en-US" sz="1700" b="0" spc="300" dirty="0">
                <a:solidFill>
                  <a:srgbClr val="FFFFFF"/>
                </a:solidFill>
                <a:latin typeface="Aptos Narrow" panose="020B0004020202020204" pitchFamily="34" charset="0"/>
                <a:ea typeface="+mn-ea"/>
                <a:cs typeface="Arial"/>
              </a:rPr>
              <a:t>www.houston-music.live </a:t>
            </a:r>
            <a:endParaRPr lang="en-US" sz="1700" b="0" i="1" spc="300" dirty="0">
              <a:latin typeface="Aptos Narrow" panose="020B0004020202020204" pitchFamily="34" charset="0"/>
              <a:ea typeface="+mn-ea"/>
              <a:cs typeface="Arial"/>
            </a:endParaRPr>
          </a:p>
        </p:txBody>
      </p:sp>
      <p:pic>
        <p:nvPicPr>
          <p:cNvPr id="4" name="Picture 3">
            <a:extLst>
              <a:ext uri="{FF2B5EF4-FFF2-40B4-BE49-F238E27FC236}">
                <a16:creationId xmlns:a16="http://schemas.microsoft.com/office/drawing/2014/main" id="{00CDDE12-6AF4-43B9-868A-FDDF43D80B63}"/>
              </a:ext>
            </a:extLst>
          </p:cNvPr>
          <p:cNvPicPr>
            <a:picLocks noChangeAspect="1"/>
          </p:cNvPicPr>
          <p:nvPr/>
        </p:nvPicPr>
        <p:blipFill>
          <a:blip r:embed="rId4"/>
          <a:srcRect/>
          <a:stretch/>
        </p:blipFill>
        <p:spPr>
          <a:xfrm>
            <a:off x="9630056" y="4338995"/>
            <a:ext cx="1274617" cy="1274617"/>
          </a:xfrm>
          <a:prstGeom prst="rect">
            <a:avLst/>
          </a:prstGeom>
        </p:spPr>
      </p:pic>
      <p:sp>
        <p:nvSpPr>
          <p:cNvPr id="6" name="TextBox 5">
            <a:extLst>
              <a:ext uri="{FF2B5EF4-FFF2-40B4-BE49-F238E27FC236}">
                <a16:creationId xmlns:a16="http://schemas.microsoft.com/office/drawing/2014/main" id="{A178F3F8-8D8B-49FE-9C91-7EAC53EE1E3B}"/>
              </a:ext>
            </a:extLst>
          </p:cNvPr>
          <p:cNvSpPr txBox="1"/>
          <p:nvPr/>
        </p:nvSpPr>
        <p:spPr>
          <a:xfrm>
            <a:off x="10804738" y="5579440"/>
            <a:ext cx="1274618" cy="286232"/>
          </a:xfrm>
          <a:prstGeom prst="rect">
            <a:avLst/>
          </a:prstGeom>
          <a:noFill/>
        </p:spPr>
        <p:txBody>
          <a:bodyPr wrap="square">
            <a:spAutoFit/>
          </a:bodyPr>
          <a:lstStyle/>
          <a:p>
            <a:pPr marL="0" marR="0" lvl="0" indent="0" algn="r" defTabSz="914400" rtl="0" eaLnBrk="1" fontAlgn="auto" latinLnBrk="0" hangingPunct="1">
              <a:lnSpc>
                <a:spcPct val="90000"/>
              </a:lnSpc>
              <a:spcBef>
                <a:spcPts val="1600"/>
              </a:spcBef>
              <a:spcAft>
                <a:spcPts val="400"/>
              </a:spcAft>
              <a:buClrTx/>
              <a:buSzTx/>
              <a:buFont typeface="Arial" panose="020B0604020202020204" pitchFamily="34" charset="0"/>
              <a:buNone/>
              <a:tabLst/>
              <a:defRPr/>
            </a:pPr>
            <a:r>
              <a:rPr kumimoji="0" lang="en-US" sz="700" b="0" i="1" u="none" strike="noStrike" kern="1200" cap="none" spc="0" normalizeH="0" baseline="0" noProof="0" dirty="0">
                <a:ln>
                  <a:noFill/>
                </a:ln>
                <a:solidFill>
                  <a:srgbClr val="FFFFFF">
                    <a:lumMod val="75000"/>
                  </a:srgbClr>
                </a:solidFill>
                <a:effectLst/>
                <a:uLnTx/>
                <a:uFillTx/>
                <a:latin typeface="Arial Narrow" panose="020B0606020202030204" pitchFamily="34" charset="0"/>
                <a:ea typeface="+mn-ea"/>
                <a:cs typeface="Arial" panose="020B0604020202020204" pitchFamily="34" charset="0"/>
              </a:rPr>
              <a:t>Photo </a:t>
            </a:r>
            <a:r>
              <a:rPr kumimoji="0" lang="en-US" sz="700" b="0" i="1" u="none" strike="noStrike" kern="1200" cap="none" spc="0" normalizeH="0" baseline="0" noProof="0" dirty="0" err="1">
                <a:ln>
                  <a:noFill/>
                </a:ln>
                <a:solidFill>
                  <a:srgbClr val="FFFFFF">
                    <a:lumMod val="75000"/>
                  </a:srgbClr>
                </a:solidFill>
                <a:effectLst/>
                <a:uLnTx/>
                <a:uFillTx/>
                <a:latin typeface="Arial Narrow" panose="020B0606020202030204" pitchFamily="34" charset="0"/>
                <a:ea typeface="+mn-ea"/>
                <a:cs typeface="Arial" panose="020B0604020202020204" pitchFamily="34" charset="0"/>
              </a:rPr>
              <a:t>J.Andrade</a:t>
            </a:r>
            <a:r>
              <a:rPr kumimoji="0" lang="en-US" sz="700" b="0" i="1" u="none" strike="noStrike" kern="1200" cap="none" spc="0" normalizeH="0" baseline="0" noProof="0" dirty="0">
                <a:ln>
                  <a:noFill/>
                </a:ln>
                <a:solidFill>
                  <a:srgbClr val="FFFFFF">
                    <a:lumMod val="75000"/>
                  </a:srgbClr>
                </a:solidFill>
                <a:effectLst/>
                <a:uLnTx/>
                <a:uFillTx/>
                <a:latin typeface="Arial Narrow" panose="020B0606020202030204" pitchFamily="34" charset="0"/>
                <a:ea typeface="+mn-ea"/>
                <a:cs typeface="Arial" panose="020B0604020202020204" pitchFamily="34" charset="0"/>
              </a:rPr>
              <a:t>, 2022</a:t>
            </a:r>
            <a:br>
              <a:rPr kumimoji="0" lang="en-US" sz="700" b="0" i="1" u="none" strike="noStrike" kern="1200" cap="none" spc="0" normalizeH="0" baseline="0" noProof="0" dirty="0">
                <a:ln>
                  <a:noFill/>
                </a:ln>
                <a:solidFill>
                  <a:srgbClr val="FFFFFF">
                    <a:lumMod val="75000"/>
                  </a:srgbClr>
                </a:solidFill>
                <a:effectLst/>
                <a:uLnTx/>
                <a:uFillTx/>
                <a:latin typeface="Arial Narrow" panose="020B0606020202030204" pitchFamily="34" charset="0"/>
                <a:ea typeface="+mn-ea"/>
                <a:cs typeface="Arial" panose="020B0604020202020204" pitchFamily="34" charset="0"/>
              </a:rPr>
            </a:br>
            <a:r>
              <a:rPr lang="en-US" sz="700" i="1" dirty="0">
                <a:solidFill>
                  <a:srgbClr val="FFFFFF">
                    <a:lumMod val="75000"/>
                  </a:srgbClr>
                </a:solidFill>
                <a:latin typeface="Arial Narrow" panose="020B0606020202030204" pitchFamily="34" charset="0"/>
                <a:cs typeface="Arial" panose="020B0604020202020204" pitchFamily="34" charset="0"/>
              </a:rPr>
              <a:t>Courtesy of Arts District Houston</a:t>
            </a:r>
            <a:endParaRPr kumimoji="0" lang="en-US" sz="700" b="0" i="1" u="none" strike="noStrike" kern="1200" cap="none" spc="0" normalizeH="0" baseline="0" noProof="0" dirty="0">
              <a:ln>
                <a:noFill/>
              </a:ln>
              <a:solidFill>
                <a:srgbClr val="FFFFFF">
                  <a:lumMod val="75000"/>
                </a:srgbClr>
              </a:solidFill>
              <a:effectLst/>
              <a:uLnTx/>
              <a:uFillTx/>
              <a:latin typeface="Arial Narrow" panose="020B0606020202030204" pitchFamily="34" charset="0"/>
              <a:ea typeface="+mn-ea"/>
              <a:cs typeface="Arial" panose="020B0604020202020204" pitchFamily="34" charset="0"/>
            </a:endParaRPr>
          </a:p>
        </p:txBody>
      </p:sp>
    </p:spTree>
    <p:extLst>
      <p:ext uri="{BB962C8B-B14F-4D97-AF65-F5344CB8AC3E}">
        <p14:creationId xmlns:p14="http://schemas.microsoft.com/office/powerpoint/2010/main" val="1415924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pic>
        <p:nvPicPr>
          <p:cNvPr id="7" name="Picture Placeholder 6"/>
          <p:cNvPicPr>
            <a:picLocks noGrp="1" noChangeAspect="1"/>
          </p:cNvPicPr>
          <p:nvPr>
            <p:ph type="pic" sz="quarter" idx="10"/>
          </p:nvPr>
        </p:nvPicPr>
        <p:blipFill>
          <a:blip r:embed="rId2"/>
          <a:srcRect l="2938" r="2938"/>
          <a:stretch/>
        </p:blipFill>
        <p:spPr>
          <a:xfrm>
            <a:off x="4626238" y="-53109"/>
            <a:ext cx="7565763" cy="6964218"/>
          </a:xfrm>
          <a:prstGeom prst="rect">
            <a:avLst/>
          </a:prstGeom>
          <a:solidFill>
            <a:schemeClr val="bg1">
              <a:lumMod val="95000"/>
            </a:schemeClr>
          </a:solidFill>
          <a:effectLst>
            <a:softEdge rad="127000"/>
          </a:effectLst>
        </p:spPr>
      </p:pic>
      <p:sp>
        <p:nvSpPr>
          <p:cNvPr id="137" name="Rectangle 1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a:xfrm>
            <a:off x="311726" y="410109"/>
            <a:ext cx="4314511" cy="1118037"/>
          </a:xfrm>
        </p:spPr>
        <p:txBody>
          <a:bodyPr vert="horz" lIns="91440" tIns="45720" rIns="91440" bIns="45720" rtlCol="0" anchor="ctr">
            <a:normAutofit/>
          </a:bodyPr>
          <a:lstStyle/>
          <a:p>
            <a:r>
              <a:rPr lang="en-US" sz="3700">
                <a:solidFill>
                  <a:schemeClr val="tx1"/>
                </a:solidFill>
                <a:cs typeface="+mj-cs"/>
              </a:rPr>
              <a:t>CONNECTING THE MUSIC COMMUNITY </a:t>
            </a:r>
            <a:endParaRPr lang="en-US" sz="1600" dirty="0">
              <a:solidFill>
                <a:schemeClr val="tx1"/>
              </a:solidFill>
              <a:cs typeface="+mj-cs"/>
            </a:endParaRPr>
          </a:p>
        </p:txBody>
      </p:sp>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5"/>
          </p:nvPr>
        </p:nvSpPr>
        <p:spPr>
          <a:xfrm>
            <a:off x="300630" y="1581255"/>
            <a:ext cx="4324083" cy="4785726"/>
          </a:xfrm>
        </p:spPr>
        <p:txBody>
          <a:bodyPr vert="horz" lIns="91440" tIns="45720" rIns="91440" bIns="45720" rtlCol="0" anchor="t">
            <a:noAutofit/>
          </a:bodyPr>
          <a:lstStyle/>
          <a:p>
            <a:pPr marR="0">
              <a:lnSpc>
                <a:spcPct val="110000"/>
              </a:lnSpc>
              <a:spcBef>
                <a:spcPts val="1600"/>
              </a:spcBef>
            </a:pPr>
            <a:r>
              <a:rPr lang="en-US" sz="2000" spc="0" dirty="0">
                <a:solidFill>
                  <a:schemeClr val="tx1"/>
                </a:solidFill>
                <a:effectLst/>
                <a:latin typeface="Arial Nova" panose="020B0504020202020204" pitchFamily="34" charset="0"/>
                <a:cs typeface="+mn-cs"/>
              </a:rPr>
              <a:t>Undoubtedly, Houston music is one of our City’s truly rich cultural assets. </a:t>
            </a:r>
          </a:p>
          <a:p>
            <a:pPr marR="0">
              <a:lnSpc>
                <a:spcPct val="110000"/>
              </a:lnSpc>
              <a:spcBef>
                <a:spcPts val="1600"/>
              </a:spcBef>
            </a:pPr>
            <a:r>
              <a:rPr lang="en-US" sz="2000" spc="0" dirty="0">
                <a:solidFill>
                  <a:schemeClr val="tx1"/>
                </a:solidFill>
                <a:effectLst/>
                <a:latin typeface="Arial Nova" panose="020B0504020202020204" pitchFamily="34" charset="0"/>
                <a:cs typeface="+mn-cs"/>
              </a:rPr>
              <a:t>Supporting Houston’s music industry is crucial for sustaining not only local musicians and a thriving music scene, but also its economic development. </a:t>
            </a:r>
          </a:p>
          <a:p>
            <a:pPr marR="0">
              <a:lnSpc>
                <a:spcPct val="110000"/>
              </a:lnSpc>
              <a:spcBef>
                <a:spcPts val="1600"/>
              </a:spcBef>
            </a:pPr>
            <a:r>
              <a:rPr lang="en-US" sz="2000" spc="0" dirty="0">
                <a:solidFill>
                  <a:schemeClr val="tx1"/>
                </a:solidFill>
                <a:latin typeface="Arial Nova" panose="020B0504020202020204" pitchFamily="34" charset="0"/>
                <a:cs typeface="+mn-cs"/>
              </a:rPr>
              <a:t>The administration and o</a:t>
            </a:r>
            <a:r>
              <a:rPr lang="en-US" sz="2000" spc="0" dirty="0">
                <a:solidFill>
                  <a:schemeClr val="tx1"/>
                </a:solidFill>
                <a:effectLst/>
                <a:latin typeface="Arial Nova" panose="020B0504020202020204" pitchFamily="34" charset="0"/>
                <a:cs typeface="+mn-cs"/>
              </a:rPr>
              <a:t>ur office were committed to enhancing support for music by appointing a dedicated individual to lead this initiative and by proactively seeking input from the music community.</a:t>
            </a:r>
            <a:endParaRPr lang="en-US" sz="800" i="1" spc="0" dirty="0">
              <a:solidFill>
                <a:schemeClr val="tx1"/>
              </a:solidFill>
              <a:effectLst/>
              <a:latin typeface="Arial Nova" panose="020B0504020202020204" pitchFamily="34" charset="0"/>
              <a:cs typeface="+mn-cs"/>
            </a:endParaRPr>
          </a:p>
        </p:txBody>
      </p:sp>
      <p:sp>
        <p:nvSpPr>
          <p:cNvPr id="52" name="TextBox 51">
            <a:extLst>
              <a:ext uri="{FF2B5EF4-FFF2-40B4-BE49-F238E27FC236}">
                <a16:creationId xmlns:a16="http://schemas.microsoft.com/office/drawing/2014/main" id="{9A92D785-25EE-4EFD-9B5B-97815DD85F89}"/>
              </a:ext>
            </a:extLst>
          </p:cNvPr>
          <p:cNvSpPr txBox="1"/>
          <p:nvPr/>
        </p:nvSpPr>
        <p:spPr>
          <a:xfrm>
            <a:off x="3585622" y="6366981"/>
            <a:ext cx="1039091"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FFFFFF">
                    <a:lumMod val="75000"/>
                  </a:srgbClr>
                </a:solidFill>
                <a:effectLst/>
                <a:uLnTx/>
                <a:uFillTx/>
                <a:latin typeface="Arial Narrow" panose="020B0606020202030204" pitchFamily="34" charset="0"/>
                <a:ea typeface="+mn-ea"/>
                <a:cs typeface="+mn-cs"/>
              </a:rPr>
              <a:t>Photo J.Andrade, 2022</a:t>
            </a:r>
            <a:endParaRPr kumimoji="0" lang="en-US" sz="700" b="0" i="1" u="none" strike="noStrike" kern="1200" cap="none" spc="0" normalizeH="0" baseline="0" noProof="0" dirty="0">
              <a:ln>
                <a:noFill/>
              </a:ln>
              <a:solidFill>
                <a:srgbClr val="FFFFFF">
                  <a:lumMod val="75000"/>
                </a:srgbClr>
              </a:solidFill>
              <a:effectLst/>
              <a:uLnTx/>
              <a:uFillTx/>
              <a:latin typeface="Arial Narrow" panose="020B0606020202030204" pitchFamily="34" charset="0"/>
              <a:ea typeface="+mn-ea"/>
              <a:cs typeface="+mn-cs"/>
            </a:endParaRPr>
          </a:p>
        </p:txBody>
      </p:sp>
      <p:sp>
        <p:nvSpPr>
          <p:cNvPr id="9" name="TextBox 8">
            <a:extLst>
              <a:ext uri="{FF2B5EF4-FFF2-40B4-BE49-F238E27FC236}">
                <a16:creationId xmlns:a16="http://schemas.microsoft.com/office/drawing/2014/main" id="{7BFCD708-1A28-43DA-B353-0FEA9105EEC3}"/>
              </a:ext>
            </a:extLst>
          </p:cNvPr>
          <p:cNvSpPr txBox="1"/>
          <p:nvPr/>
        </p:nvSpPr>
        <p:spPr>
          <a:xfrm>
            <a:off x="11275346" y="6298669"/>
            <a:ext cx="2329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Light"/>
                <a:ea typeface="+mn-ea"/>
                <a:cs typeface="+mn-cs"/>
              </a:rPr>
              <a:t>3</a:t>
            </a:r>
            <a:endParaRPr kumimoji="0" lang="en-US" sz="1400" b="0" i="0" u="none" strike="noStrike" kern="1200" cap="none" spc="0" normalizeH="0" baseline="0" noProof="0" dirty="0">
              <a:ln>
                <a:noFill/>
              </a:ln>
              <a:solidFill>
                <a:srgbClr val="FFFFFF"/>
              </a:solidFill>
              <a:effectLst/>
              <a:uLnTx/>
              <a:uFillTx/>
              <a:latin typeface="Calibri Light"/>
              <a:ea typeface="+mn-ea"/>
              <a:cs typeface="+mn-cs"/>
            </a:endParaRPr>
          </a:p>
        </p:txBody>
      </p:sp>
    </p:spTree>
    <p:extLst>
      <p:ext uri="{BB962C8B-B14F-4D97-AF65-F5344CB8AC3E}">
        <p14:creationId xmlns:p14="http://schemas.microsoft.com/office/powerpoint/2010/main" val="650653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a:xfrm>
            <a:off x="6417733" y="526474"/>
            <a:ext cx="5367867" cy="975014"/>
          </a:xfrm>
        </p:spPr>
        <p:txBody>
          <a:bodyPr vert="horz" lIns="91440" tIns="45720" rIns="91440" bIns="45720" rtlCol="0" anchor="b">
            <a:normAutofit fontScale="90000"/>
          </a:bodyPr>
          <a:lstStyle/>
          <a:p>
            <a:r>
              <a:rPr lang="en-US" sz="3900" dirty="0">
                <a:solidFill>
                  <a:schemeClr val="tx1"/>
                </a:solidFill>
                <a:cs typeface="+mj-cs"/>
              </a:rPr>
              <a:t>GRACIE CHAVEZ</a:t>
            </a:r>
            <a:br>
              <a:rPr lang="en-US" sz="2800" dirty="0">
                <a:solidFill>
                  <a:schemeClr val="tx1"/>
                </a:solidFill>
                <a:cs typeface="+mj-cs"/>
              </a:rPr>
            </a:br>
            <a:r>
              <a:rPr lang="en-US" sz="2800" b="0" i="1" dirty="0">
                <a:solidFill>
                  <a:schemeClr val="tx1"/>
                </a:solidFill>
                <a:cs typeface="+mj-cs"/>
              </a:rPr>
              <a:t>Music + Cultural Tourism Officer </a:t>
            </a:r>
          </a:p>
        </p:txBody>
      </p:sp>
      <p:pic>
        <p:nvPicPr>
          <p:cNvPr id="7" name="Picture Placeholder 6"/>
          <p:cNvPicPr>
            <a:picLocks noGrp="1" noChangeAspect="1"/>
          </p:cNvPicPr>
          <p:nvPr>
            <p:ph type="pic" sz="quarter" idx="10"/>
          </p:nvPr>
        </p:nvPicPr>
        <p:blipFill rotWithShape="1">
          <a:blip r:embed="rId2"/>
          <a:srcRect l="20077" r="20575"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effectLst>
            <a:glow rad="63500">
              <a:schemeClr val="accent4">
                <a:satMod val="175000"/>
                <a:alpha val="40000"/>
              </a:schemeClr>
            </a:glow>
          </a:effectLst>
        </p:spPr>
      </p:pic>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5"/>
          </p:nvPr>
        </p:nvSpPr>
        <p:spPr>
          <a:xfrm>
            <a:off x="6479175" y="1644073"/>
            <a:ext cx="5367867" cy="4559197"/>
          </a:xfrm>
        </p:spPr>
        <p:txBody>
          <a:bodyPr vert="horz" wrap="square" lIns="91440" tIns="45720" rIns="91440" bIns="45720" rtlCol="0" anchor="t">
            <a:spAutoFit/>
          </a:bodyPr>
          <a:lstStyle/>
          <a:p>
            <a:r>
              <a:rPr lang="en-US" sz="1900" kern="0" spc="0" dirty="0">
                <a:solidFill>
                  <a:schemeClr val="tx1"/>
                </a:solidFill>
                <a:latin typeface="Arial Nova" panose="020B0504020202020204" pitchFamily="34" charset="0"/>
                <a:cs typeface="+mn-cs"/>
              </a:rPr>
              <a:t>MOCA has an experienced and dedicated person in the role of Music + Cultural Tourism Officer. </a:t>
            </a:r>
          </a:p>
          <a:p>
            <a:r>
              <a:rPr lang="en-US" sz="1900" kern="0" spc="0" dirty="0">
                <a:solidFill>
                  <a:schemeClr val="tx1"/>
                </a:solidFill>
                <a:latin typeface="Arial Nova" panose="020B0504020202020204" pitchFamily="34" charset="0"/>
                <a:cs typeface="+mn-cs"/>
              </a:rPr>
              <a:t>To achieve the work of advancing Houston’s music industry and local tourism, advocate and musician Gracie Chavez joined in 2022. </a:t>
            </a:r>
            <a:br>
              <a:rPr lang="en-US" sz="1900" kern="0" spc="0" dirty="0">
                <a:solidFill>
                  <a:schemeClr val="tx1"/>
                </a:solidFill>
                <a:latin typeface="Arial Nova" panose="020B0504020202020204" pitchFamily="34" charset="0"/>
                <a:cs typeface="+mn-cs"/>
              </a:rPr>
            </a:br>
            <a:br>
              <a:rPr lang="en-US" sz="1900" kern="0" spc="0" dirty="0">
                <a:solidFill>
                  <a:schemeClr val="tx1"/>
                </a:solidFill>
                <a:latin typeface="Arial Nova" panose="020B0504020202020204" pitchFamily="34" charset="0"/>
                <a:cs typeface="+mn-cs"/>
              </a:rPr>
            </a:br>
            <a:r>
              <a:rPr lang="en-US" sz="1900" kern="0" spc="0" dirty="0">
                <a:solidFill>
                  <a:schemeClr val="tx1"/>
                </a:solidFill>
                <a:latin typeface="Arial Nova" panose="020B0504020202020204" pitchFamily="34" charset="0"/>
                <a:cs typeface="+mn-cs"/>
              </a:rPr>
              <a:t>The seasoned Houston-based artist parlayed her journalism background and musical talents into leading up Bombón, a national music collective and record label, and advocating for women in music.   </a:t>
            </a:r>
          </a:p>
          <a:p>
            <a:r>
              <a:rPr lang="en-US" sz="1900" kern="0" spc="0" dirty="0">
                <a:solidFill>
                  <a:schemeClr val="tx1"/>
                </a:solidFill>
                <a:latin typeface="Arial Nova"/>
                <a:cs typeface="+mn-cs"/>
              </a:rPr>
              <a:t>In her role as Music Officer, she facilitates the annual celebration Make Music Day Houston and </a:t>
            </a:r>
            <a:r>
              <a:rPr lang="en-US" sz="1900" kern="0" spc="0" dirty="0">
                <a:solidFill>
                  <a:schemeClr val="tx1"/>
                </a:solidFill>
                <a:latin typeface="Arial Nova" panose="020B0504020202020204" pitchFamily="34" charset="0"/>
                <a:cs typeface="+mn-cs"/>
              </a:rPr>
              <a:t>designs strategy for municipal support of Houston musicians and its music industry.</a:t>
            </a:r>
          </a:p>
        </p:txBody>
      </p:sp>
      <p:sp>
        <p:nvSpPr>
          <p:cNvPr id="6" name="TextBox 5">
            <a:extLst>
              <a:ext uri="{FF2B5EF4-FFF2-40B4-BE49-F238E27FC236}">
                <a16:creationId xmlns:a16="http://schemas.microsoft.com/office/drawing/2014/main" id="{1EA4DF70-D1A8-4565-BCE8-A23FE21121FD}"/>
              </a:ext>
            </a:extLst>
          </p:cNvPr>
          <p:cNvSpPr txBox="1"/>
          <p:nvPr/>
        </p:nvSpPr>
        <p:spPr>
          <a:xfrm>
            <a:off x="6479175" y="6428851"/>
            <a:ext cx="848411" cy="189283"/>
          </a:xfrm>
          <a:prstGeom prst="rect">
            <a:avLst/>
          </a:prstGeom>
          <a:noFill/>
        </p:spPr>
        <p:txBody>
          <a:bodyPr wrap="square">
            <a:spAutoFit/>
          </a:bodyPr>
          <a:lstStyle/>
          <a:p>
            <a:pPr marL="0" marR="0" lvl="0" indent="0" defTabSz="914400" rtl="0" eaLnBrk="1" fontAlgn="auto" latinLnBrk="0" hangingPunct="1">
              <a:lnSpc>
                <a:spcPct val="90000"/>
              </a:lnSpc>
              <a:spcBef>
                <a:spcPts val="1600"/>
              </a:spcBef>
              <a:spcAft>
                <a:spcPts val="400"/>
              </a:spcAft>
              <a:buClrTx/>
              <a:buSzTx/>
              <a:buFont typeface="Arial" panose="020B0604020202020204" pitchFamily="34" charset="0"/>
              <a:buNone/>
              <a:tabLst/>
              <a:defRPr/>
            </a:pPr>
            <a:r>
              <a:rPr kumimoji="0" lang="en-US" sz="700" b="0" i="1" u="none" strike="noStrike" kern="1200" cap="none" spc="0" normalizeH="0" baseline="0" noProof="0" dirty="0">
                <a:ln>
                  <a:noFill/>
                </a:ln>
                <a:solidFill>
                  <a:srgbClr val="FFFFFF">
                    <a:lumMod val="75000"/>
                  </a:srgbClr>
                </a:solidFill>
                <a:effectLst/>
                <a:uLnTx/>
                <a:uFillTx/>
                <a:latin typeface="Arial Narrow" panose="020B0606020202030204" pitchFamily="34" charset="0"/>
                <a:ea typeface="+mn-ea"/>
                <a:cs typeface="Arial" panose="020B0604020202020204" pitchFamily="34" charset="0"/>
              </a:rPr>
              <a:t>Photo </a:t>
            </a:r>
            <a:r>
              <a:rPr kumimoji="0" lang="en-US" sz="700" b="0" i="1" u="none" strike="noStrike" kern="1200" cap="none" spc="0" normalizeH="0" baseline="0" noProof="0" dirty="0" err="1">
                <a:ln>
                  <a:noFill/>
                </a:ln>
                <a:solidFill>
                  <a:srgbClr val="FFFFFF">
                    <a:lumMod val="75000"/>
                  </a:srgbClr>
                </a:solidFill>
                <a:effectLst/>
                <a:uLnTx/>
                <a:uFillTx/>
                <a:latin typeface="Arial Narrow" panose="020B0606020202030204" pitchFamily="34" charset="0"/>
                <a:ea typeface="+mn-ea"/>
                <a:cs typeface="Arial" panose="020B0604020202020204" pitchFamily="34" charset="0"/>
              </a:rPr>
              <a:t>J.Tovar</a:t>
            </a:r>
            <a:endParaRPr kumimoji="0" lang="en-US" sz="700" b="0" i="1" u="none" strike="noStrike" kern="1200" cap="none" spc="0" normalizeH="0" baseline="0" noProof="0" dirty="0">
              <a:ln>
                <a:noFill/>
              </a:ln>
              <a:solidFill>
                <a:srgbClr val="FFFFFF">
                  <a:lumMod val="75000"/>
                </a:srgbClr>
              </a:solidFill>
              <a:effectLst/>
              <a:uLnTx/>
              <a:uFillTx/>
              <a:latin typeface="Arial Narrow" panose="020B060602020203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0AC401AF-727A-4ECA-8883-A24A9CCB8B06}"/>
              </a:ext>
            </a:extLst>
          </p:cNvPr>
          <p:cNvSpPr txBox="1"/>
          <p:nvPr/>
        </p:nvSpPr>
        <p:spPr>
          <a:xfrm>
            <a:off x="11275346" y="6310357"/>
            <a:ext cx="232913" cy="307777"/>
          </a:xfrm>
          <a:prstGeom prst="rect">
            <a:avLst/>
          </a:prstGeom>
          <a:noFill/>
        </p:spPr>
        <p:txBody>
          <a:bodyPr wrap="square" rtlCol="0">
            <a:spAutoFit/>
          </a:bodyPr>
          <a:lstStyle/>
          <a:p>
            <a:r>
              <a:rPr lang="en-US" sz="1400" dirty="0"/>
              <a:t>4</a:t>
            </a:r>
          </a:p>
        </p:txBody>
      </p:sp>
    </p:spTree>
    <p:extLst>
      <p:ext uri="{BB962C8B-B14F-4D97-AF65-F5344CB8AC3E}">
        <p14:creationId xmlns:p14="http://schemas.microsoft.com/office/powerpoint/2010/main" val="429917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2"/>
          <a:srcRect t="3222" b="3222"/>
          <a:stretch/>
        </p:blipFill>
        <p:spPr>
          <a:xfrm>
            <a:off x="0" y="1"/>
            <a:ext cx="5497747" cy="685800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solidFill>
            <a:schemeClr val="bg1">
              <a:lumMod val="95000"/>
            </a:schemeClr>
          </a:solidFill>
          <a:effectLst>
            <a:glow rad="63500">
              <a:schemeClr val="accent4">
                <a:satMod val="175000"/>
                <a:alpha val="40000"/>
              </a:schemeClr>
            </a:glow>
          </a:effectLst>
        </p:spPr>
      </p:pic>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5"/>
          </p:nvPr>
        </p:nvSpPr>
        <p:spPr>
          <a:xfrm>
            <a:off x="5897366" y="1335550"/>
            <a:ext cx="6159955" cy="5260865"/>
          </a:xfrm>
        </p:spPr>
        <p:txBody>
          <a:bodyPr vert="horz" lIns="91440" tIns="45720" rIns="91440" bIns="45720" rtlCol="0" anchor="t">
            <a:normAutofit fontScale="25000" lnSpcReduction="20000"/>
          </a:bodyPr>
          <a:lstStyle/>
          <a:p>
            <a:pPr marR="0">
              <a:lnSpc>
                <a:spcPct val="110000"/>
              </a:lnSpc>
            </a:pPr>
            <a:br>
              <a:rPr lang="en-US" sz="5000" kern="0" spc="0" dirty="0">
                <a:solidFill>
                  <a:schemeClr val="tx1"/>
                </a:solidFill>
                <a:effectLst/>
                <a:latin typeface="Arial Nova" panose="020B0504020202020204" pitchFamily="34" charset="0"/>
                <a:cs typeface="+mn-cs"/>
              </a:rPr>
            </a:br>
            <a:r>
              <a:rPr lang="en-US" sz="8400" kern="0" spc="0" dirty="0">
                <a:solidFill>
                  <a:schemeClr val="tx1"/>
                </a:solidFill>
                <a:effectLst/>
                <a:latin typeface="Arial Nova" panose="020B0504020202020204" pitchFamily="34" charset="0"/>
                <a:cs typeface="+mn-cs"/>
              </a:rPr>
              <a:t>Since 2021, Houston has joined over 1,000 international cities for a global celebration of live music on the first day of summer, June 21st.</a:t>
            </a:r>
          </a:p>
          <a:p>
            <a:pPr marR="0">
              <a:lnSpc>
                <a:spcPct val="110000"/>
              </a:lnSpc>
            </a:pPr>
            <a:endParaRPr lang="en-US" sz="6000" kern="0" spc="0" dirty="0">
              <a:solidFill>
                <a:schemeClr val="tx1"/>
              </a:solidFill>
              <a:effectLst/>
              <a:latin typeface="Arial Nova" panose="020B0504020202020204" pitchFamily="34" charset="0"/>
              <a:cs typeface="+mn-cs"/>
            </a:endParaRPr>
          </a:p>
          <a:p>
            <a:pPr marR="0">
              <a:lnSpc>
                <a:spcPct val="110000"/>
              </a:lnSpc>
            </a:pPr>
            <a:r>
              <a:rPr lang="en-US" sz="8000" b="1" kern="0" spc="0" dirty="0">
                <a:solidFill>
                  <a:schemeClr val="tx1"/>
                </a:solidFill>
                <a:effectLst/>
                <a:latin typeface="Arial Nova" panose="020B0504020202020204" pitchFamily="34" charset="0"/>
                <a:cs typeface="+mn-cs"/>
              </a:rPr>
              <a:t>KEY STATS </a:t>
            </a:r>
          </a:p>
          <a:p>
            <a:pPr lvl="1" indent="0">
              <a:lnSpc>
                <a:spcPct val="110000"/>
              </a:lnSpc>
              <a:buNone/>
            </a:pPr>
            <a:r>
              <a:rPr lang="en-US" sz="7600" kern="0" spc="0" dirty="0">
                <a:solidFill>
                  <a:schemeClr val="tx1"/>
                </a:solidFill>
                <a:effectLst/>
                <a:latin typeface="Arial Nova" panose="020B0504020202020204" pitchFamily="34" charset="0"/>
                <a:cs typeface="+mn-cs"/>
              </a:rPr>
              <a:t>o	5,000+ attendees per year</a:t>
            </a:r>
          </a:p>
          <a:p>
            <a:pPr lvl="1" indent="0">
              <a:lnSpc>
                <a:spcPct val="110000"/>
              </a:lnSpc>
              <a:buNone/>
            </a:pPr>
            <a:r>
              <a:rPr lang="en-US" sz="7600" kern="0" spc="0" dirty="0">
                <a:solidFill>
                  <a:schemeClr val="tx1"/>
                </a:solidFill>
                <a:effectLst/>
                <a:latin typeface="Arial Nova" panose="020B0504020202020204" pitchFamily="34" charset="0"/>
                <a:cs typeface="+mn-cs"/>
              </a:rPr>
              <a:t>o	150+ venues, performers</a:t>
            </a:r>
          </a:p>
          <a:p>
            <a:pPr lvl="2" indent="0">
              <a:lnSpc>
                <a:spcPct val="110000"/>
              </a:lnSpc>
              <a:buNone/>
            </a:pPr>
            <a:r>
              <a:rPr lang="en-US" sz="7400" kern="0" spc="0" dirty="0">
                <a:solidFill>
                  <a:schemeClr val="tx1"/>
                </a:solidFill>
                <a:effectLst/>
                <a:latin typeface="Arial Nova" panose="020B0504020202020204" pitchFamily="34" charset="0"/>
                <a:cs typeface="+mn-cs"/>
              </a:rPr>
              <a:t>•	80+ venues</a:t>
            </a:r>
          </a:p>
          <a:p>
            <a:pPr lvl="1" indent="0">
              <a:lnSpc>
                <a:spcPct val="110000"/>
              </a:lnSpc>
              <a:buNone/>
            </a:pPr>
            <a:r>
              <a:rPr lang="en-US" sz="7600" kern="0" spc="0" dirty="0">
                <a:solidFill>
                  <a:schemeClr val="tx1"/>
                </a:solidFill>
                <a:effectLst/>
                <a:latin typeface="Arial Nova" panose="020B0504020202020204" pitchFamily="34" charset="0"/>
                <a:cs typeface="+mn-cs"/>
              </a:rPr>
              <a:t>o	10+ international consulates</a:t>
            </a:r>
          </a:p>
          <a:p>
            <a:pPr lvl="2" indent="0">
              <a:lnSpc>
                <a:spcPct val="110000"/>
              </a:lnSpc>
              <a:buNone/>
            </a:pPr>
            <a:r>
              <a:rPr lang="en-US" sz="7400" kern="0" spc="0" dirty="0">
                <a:solidFill>
                  <a:schemeClr val="tx1"/>
                </a:solidFill>
                <a:effectLst/>
                <a:latin typeface="Arial Nova" panose="020B0504020202020204" pitchFamily="34" charset="0"/>
                <a:cs typeface="+mn-cs"/>
              </a:rPr>
              <a:t>•	9 performances hosted at Eastern Glades (Memorial Park) by French Consulate</a:t>
            </a:r>
          </a:p>
          <a:p>
            <a:pPr lvl="1" indent="0">
              <a:lnSpc>
                <a:spcPct val="110000"/>
              </a:lnSpc>
              <a:buNone/>
            </a:pPr>
            <a:r>
              <a:rPr lang="en-US" sz="7600" kern="0" spc="0" dirty="0">
                <a:solidFill>
                  <a:schemeClr val="tx1"/>
                </a:solidFill>
                <a:effectLst/>
                <a:latin typeface="Arial Nova" panose="020B0504020202020204" pitchFamily="34" charset="0"/>
                <a:cs typeface="+mn-cs"/>
              </a:rPr>
              <a:t>o	7 Cultural Arts Districts + dozens of neighborhoods participated</a:t>
            </a:r>
          </a:p>
          <a:p>
            <a:pPr lvl="1" indent="0">
              <a:lnSpc>
                <a:spcPct val="110000"/>
              </a:lnSpc>
              <a:buNone/>
            </a:pPr>
            <a:r>
              <a:rPr lang="en-US" sz="7600" kern="0" spc="0" dirty="0">
                <a:solidFill>
                  <a:schemeClr val="tx1"/>
                </a:solidFill>
                <a:effectLst/>
                <a:latin typeface="Arial Nova" panose="020B0504020202020204" pitchFamily="34" charset="0"/>
                <a:cs typeface="+mn-cs"/>
              </a:rPr>
              <a:t>o	11+ City Departments + Municipal Organizations participated</a:t>
            </a:r>
          </a:p>
          <a:p>
            <a:pPr marL="457200" lvl="1" indent="0">
              <a:lnSpc>
                <a:spcPct val="110000"/>
              </a:lnSpc>
              <a:buNone/>
            </a:pPr>
            <a:endParaRPr lang="en-US" sz="4600" i="1" kern="0" spc="0" dirty="0">
              <a:solidFill>
                <a:schemeClr val="tx1"/>
              </a:solidFill>
              <a:latin typeface="Arial Nova"/>
              <a:cs typeface="+mn-cs"/>
            </a:endParaRPr>
          </a:p>
          <a:p>
            <a:pPr marL="457200" lvl="1" indent="0">
              <a:lnSpc>
                <a:spcPct val="110000"/>
              </a:lnSpc>
              <a:buNone/>
            </a:pPr>
            <a:r>
              <a:rPr lang="en-US" sz="2800" i="1" spc="0" dirty="0">
                <a:solidFill>
                  <a:srgbClr val="FFFFFF">
                    <a:lumMod val="75000"/>
                  </a:srgbClr>
                </a:solidFill>
                <a:latin typeface="Arial Narrow" panose="020B0606020202030204" pitchFamily="34" charset="0"/>
              </a:rPr>
              <a:t>Photo F.Carter Smith, 2022</a:t>
            </a:r>
          </a:p>
          <a:p>
            <a:pPr marL="0" marR="0" lvl="0" indent="0" algn="r" defTabSz="914400" rtl="0" eaLnBrk="1" fontAlgn="auto" latinLnBrk="0" hangingPunct="1">
              <a:lnSpc>
                <a:spcPct val="90000"/>
              </a:lnSpc>
              <a:spcBef>
                <a:spcPts val="1600"/>
              </a:spcBef>
              <a:spcAft>
                <a:spcPts val="400"/>
              </a:spcAft>
              <a:buClrTx/>
              <a:buSzTx/>
              <a:buFont typeface="Arial" panose="020B0604020202020204" pitchFamily="34" charset="0"/>
              <a:buNone/>
              <a:tabLst/>
              <a:defRPr/>
            </a:pPr>
            <a:endParaRPr kumimoji="0" lang="en-US" sz="2800" b="0" i="1" u="none" strike="noStrike" kern="1200" cap="none" spc="0" normalizeH="0" baseline="0" noProof="0" dirty="0">
              <a:ln>
                <a:noFill/>
              </a:ln>
              <a:solidFill>
                <a:srgbClr val="3F3F3F"/>
              </a:solidFill>
              <a:effectLst/>
              <a:uLnTx/>
              <a:uFillTx/>
              <a:latin typeface="Arial Nova" panose="020B0504020202020204" pitchFamily="34" charset="0"/>
              <a:ea typeface="+mn-ea"/>
              <a:cs typeface="Arial" panose="020B0604020202020204" pitchFamily="34" charset="0"/>
            </a:endParaRPr>
          </a:p>
          <a:p>
            <a:pPr marR="0">
              <a:spcBef>
                <a:spcPts val="0"/>
              </a:spcBef>
              <a:spcAft>
                <a:spcPts val="400"/>
              </a:spcAft>
            </a:pPr>
            <a:endParaRPr lang="en-US" sz="5600" spc="0" dirty="0">
              <a:solidFill>
                <a:schemeClr val="tx1"/>
              </a:solidFill>
              <a:latin typeface="Arial Nova" panose="020B0504020202020204" pitchFamily="34" charset="0"/>
              <a:cs typeface="+mn-cs"/>
            </a:endParaRPr>
          </a:p>
        </p:txBody>
      </p:sp>
      <p:sp>
        <p:nvSpPr>
          <p:cNvPr id="5" name="TextBox 4">
            <a:extLst>
              <a:ext uri="{FF2B5EF4-FFF2-40B4-BE49-F238E27FC236}">
                <a16:creationId xmlns:a16="http://schemas.microsoft.com/office/drawing/2014/main" id="{E4F5952F-DB94-4422-AB94-59EB24A591E0}"/>
              </a:ext>
            </a:extLst>
          </p:cNvPr>
          <p:cNvSpPr txBox="1"/>
          <p:nvPr/>
        </p:nvSpPr>
        <p:spPr>
          <a:xfrm>
            <a:off x="11391802" y="6421755"/>
            <a:ext cx="232913" cy="307777"/>
          </a:xfrm>
          <a:prstGeom prst="rect">
            <a:avLst/>
          </a:prstGeom>
          <a:noFill/>
        </p:spPr>
        <p:txBody>
          <a:bodyPr wrap="square" rtlCol="0">
            <a:spAutoFit/>
          </a:bodyPr>
          <a:lstStyle/>
          <a:p>
            <a:r>
              <a:rPr lang="en-US" sz="1400" dirty="0"/>
              <a:t>5</a:t>
            </a:r>
          </a:p>
        </p:txBody>
      </p:sp>
      <p:pic>
        <p:nvPicPr>
          <p:cNvPr id="3" name="Picture 2" descr="A black background with orange text&#10;&#10;Description automatically generated">
            <a:extLst>
              <a:ext uri="{FF2B5EF4-FFF2-40B4-BE49-F238E27FC236}">
                <a16:creationId xmlns:a16="http://schemas.microsoft.com/office/drawing/2014/main" id="{9FBA7176-5AB9-267F-E0DF-49DB976CDB50}"/>
              </a:ext>
            </a:extLst>
          </p:cNvPr>
          <p:cNvPicPr>
            <a:picLocks noChangeAspect="1"/>
          </p:cNvPicPr>
          <p:nvPr/>
        </p:nvPicPr>
        <p:blipFill>
          <a:blip r:embed="rId3"/>
          <a:stretch>
            <a:fillRect/>
          </a:stretch>
        </p:blipFill>
        <p:spPr>
          <a:xfrm>
            <a:off x="7261799" y="261584"/>
            <a:ext cx="2978111" cy="1292936"/>
          </a:xfrm>
          <a:prstGeom prst="rect">
            <a:avLst/>
          </a:prstGeom>
        </p:spPr>
      </p:pic>
    </p:spTree>
    <p:extLst>
      <p:ext uri="{BB962C8B-B14F-4D97-AF65-F5344CB8AC3E}">
        <p14:creationId xmlns:p14="http://schemas.microsoft.com/office/powerpoint/2010/main" val="1321618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p:cNvPicPr>
            <a:picLocks noGrp="1" noChangeAspect="1"/>
          </p:cNvPicPr>
          <p:nvPr>
            <p:ph type="pic" sz="quarter" idx="10"/>
          </p:nvPr>
        </p:nvPicPr>
        <p:blipFill>
          <a:blip r:embed="rId2"/>
          <a:srcRect t="20150" b="20150"/>
          <a:stretch/>
        </p:blipFill>
        <p:spPr>
          <a:xfrm>
            <a:off x="4801738" y="-53109"/>
            <a:ext cx="7390263" cy="6964218"/>
          </a:xfrm>
          <a:prstGeom prst="rect">
            <a:avLst/>
          </a:prstGeom>
          <a:solidFill>
            <a:schemeClr val="bg1">
              <a:lumMod val="95000"/>
            </a:schemeClr>
          </a:solidFill>
          <a:effectLst>
            <a:softEdge rad="127000"/>
          </a:effectLst>
        </p:spPr>
      </p:pic>
      <p:sp>
        <p:nvSpPr>
          <p:cNvPr id="137" name="Rectangle 1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5"/>
          </p:nvPr>
        </p:nvSpPr>
        <p:spPr>
          <a:xfrm>
            <a:off x="316900" y="1410238"/>
            <a:ext cx="4403956" cy="4995758"/>
          </a:xfrm>
        </p:spPr>
        <p:txBody>
          <a:bodyPr vert="horz" lIns="91440" tIns="45720" rIns="91440" bIns="45720" rtlCol="0" anchor="t">
            <a:normAutofit fontScale="85000" lnSpcReduction="20000"/>
          </a:bodyPr>
          <a:lstStyle/>
          <a:p>
            <a:pPr marR="0">
              <a:lnSpc>
                <a:spcPct val="110000"/>
              </a:lnSpc>
            </a:pPr>
            <a:r>
              <a:rPr lang="en-US" sz="2000" b="1" kern="0" spc="0" dirty="0">
                <a:solidFill>
                  <a:schemeClr val="tx1"/>
                </a:solidFill>
                <a:effectLst/>
                <a:latin typeface="Arial Nova" panose="020B0504020202020204" pitchFamily="34" charset="0"/>
                <a:cs typeface="+mn-cs"/>
              </a:rPr>
              <a:t>PARTNERSHIPS</a:t>
            </a:r>
            <a:br>
              <a:rPr lang="en-US" sz="2000" b="1" kern="0" spc="0" dirty="0">
                <a:solidFill>
                  <a:schemeClr val="tx1"/>
                </a:solidFill>
                <a:effectLst/>
                <a:latin typeface="Arial Nova" panose="020B0504020202020204" pitchFamily="34" charset="0"/>
                <a:cs typeface="+mn-cs"/>
              </a:rPr>
            </a:br>
            <a:br>
              <a:rPr lang="en-US" sz="2000" b="1" kern="0" spc="0" dirty="0">
                <a:solidFill>
                  <a:schemeClr val="tx1"/>
                </a:solidFill>
                <a:effectLst/>
                <a:latin typeface="Arial Nova" panose="020B0504020202020204" pitchFamily="34" charset="0"/>
                <a:cs typeface="+mn-cs"/>
              </a:rPr>
            </a:br>
            <a:r>
              <a:rPr lang="en-US" sz="2100" kern="0" spc="0" dirty="0">
                <a:solidFill>
                  <a:schemeClr val="tx1"/>
                </a:solidFill>
                <a:latin typeface="Arial Nova" panose="020B0504020202020204" pitchFamily="34" charset="0"/>
                <a:cs typeface="+mn-cs"/>
              </a:rPr>
              <a:t>Ongoing with </a:t>
            </a:r>
            <a:r>
              <a:rPr lang="en-US" sz="2100" kern="0" spc="0" dirty="0">
                <a:solidFill>
                  <a:schemeClr val="tx1"/>
                </a:solidFill>
                <a:effectLst/>
                <a:latin typeface="Arial Nova" panose="020B0504020202020204" pitchFamily="34" charset="0"/>
                <a:cs typeface="+mn-cs"/>
              </a:rPr>
              <a:t>Consulate General of France in Houston, Downtown Houston+ and Houston Professional Musicians' Association.</a:t>
            </a:r>
            <a:br>
              <a:rPr lang="en-US" sz="2000" kern="0" spc="0" dirty="0">
                <a:solidFill>
                  <a:schemeClr val="tx1"/>
                </a:solidFill>
                <a:effectLst/>
                <a:latin typeface="Arial Nova" panose="020B0504020202020204" pitchFamily="34" charset="0"/>
                <a:cs typeface="+mn-cs"/>
              </a:rPr>
            </a:br>
            <a:endParaRPr lang="en-US" sz="2000" kern="0" spc="0" dirty="0">
              <a:solidFill>
                <a:schemeClr val="tx1"/>
              </a:solidFill>
              <a:effectLst/>
              <a:latin typeface="Arial Nova" panose="020B0504020202020204" pitchFamily="34" charset="0"/>
              <a:cs typeface="+mn-cs"/>
            </a:endParaRPr>
          </a:p>
          <a:p>
            <a:pPr marR="0">
              <a:lnSpc>
                <a:spcPct val="110000"/>
              </a:lnSpc>
            </a:pPr>
            <a:r>
              <a:rPr lang="en-US" sz="2000" b="1" kern="0" spc="0" dirty="0">
                <a:solidFill>
                  <a:schemeClr val="tx1"/>
                </a:solidFill>
                <a:latin typeface="Arial Nova" panose="020B0504020202020204" pitchFamily="34" charset="0"/>
                <a:cs typeface="+mn-cs"/>
              </a:rPr>
              <a:t>HIGHLIGHTS</a:t>
            </a:r>
          </a:p>
          <a:p>
            <a:pPr marL="285750" marR="0" indent="-285750">
              <a:lnSpc>
                <a:spcPct val="110000"/>
              </a:lnSpc>
              <a:buFont typeface="Courier New" panose="02070309020205020404" pitchFamily="49" charset="0"/>
              <a:buChar char="o"/>
            </a:pPr>
            <a:r>
              <a:rPr lang="en-US" sz="1800" spc="0" dirty="0">
                <a:solidFill>
                  <a:schemeClr val="tx1"/>
                </a:solidFill>
                <a:latin typeface="Arial Nova" panose="020B0504020202020204" pitchFamily="34" charset="0"/>
                <a:cs typeface="+mn-cs"/>
              </a:rPr>
              <a:t>City Hall + Market Square Kick-off Ceremonies</a:t>
            </a:r>
          </a:p>
          <a:p>
            <a:pPr marL="285750" marR="0" indent="-285750">
              <a:lnSpc>
                <a:spcPct val="110000"/>
              </a:lnSpc>
              <a:buFont typeface="Courier New" panose="02070309020205020404" pitchFamily="49" charset="0"/>
              <a:buChar char="o"/>
            </a:pPr>
            <a:r>
              <a:rPr lang="en-US" sz="1800" spc="0" dirty="0">
                <a:solidFill>
                  <a:schemeClr val="tx1"/>
                </a:solidFill>
                <a:latin typeface="Arial Nova" panose="020B0504020202020204" pitchFamily="34" charset="0"/>
                <a:cs typeface="+mn-cs"/>
              </a:rPr>
              <a:t>Japanese (taiko) drumming - Rothko Chapel</a:t>
            </a:r>
          </a:p>
          <a:p>
            <a:pPr marL="285750" marR="0" indent="-285750">
              <a:lnSpc>
                <a:spcPct val="110000"/>
              </a:lnSpc>
              <a:buFont typeface="Courier New" panose="02070309020205020404" pitchFamily="49" charset="0"/>
              <a:buChar char="o"/>
            </a:pPr>
            <a:r>
              <a:rPr lang="en-US" sz="1800" spc="0" dirty="0">
                <a:solidFill>
                  <a:schemeClr val="tx1"/>
                </a:solidFill>
                <a:latin typeface="Arial Nova" panose="020B0504020202020204" pitchFamily="34" charset="0"/>
                <a:cs typeface="+mn-cs"/>
              </a:rPr>
              <a:t>Improvisation at SITE Gallery in The Silos - Sawyer Yards</a:t>
            </a:r>
          </a:p>
          <a:p>
            <a:pPr marL="285750" marR="0" indent="-285750">
              <a:lnSpc>
                <a:spcPct val="110000"/>
              </a:lnSpc>
              <a:buFont typeface="Courier New" panose="02070309020205020404" pitchFamily="49" charset="0"/>
              <a:buChar char="o"/>
            </a:pPr>
            <a:r>
              <a:rPr lang="en-US" sz="1800" spc="0" dirty="0">
                <a:solidFill>
                  <a:schemeClr val="tx1"/>
                </a:solidFill>
                <a:latin typeface="Arial Nova" panose="020B0504020202020204" pitchFamily="34" charset="0"/>
                <a:cs typeface="+mn-cs"/>
              </a:rPr>
              <a:t>Sound bath - Discovery Green</a:t>
            </a:r>
          </a:p>
          <a:p>
            <a:pPr marL="285750" marR="0" indent="-285750">
              <a:lnSpc>
                <a:spcPct val="110000"/>
              </a:lnSpc>
              <a:buFont typeface="Courier New" panose="02070309020205020404" pitchFamily="49" charset="0"/>
              <a:buChar char="o"/>
            </a:pPr>
            <a:r>
              <a:rPr lang="en-US" sz="1800" spc="0" dirty="0">
                <a:solidFill>
                  <a:schemeClr val="tx1"/>
                </a:solidFill>
                <a:latin typeface="Arial Nova" panose="020B0504020202020204" pitchFamily="34" charset="0"/>
                <a:cs typeface="+mn-cs"/>
              </a:rPr>
              <a:t>METRO station performances </a:t>
            </a:r>
          </a:p>
          <a:p>
            <a:pPr marL="285750" marR="0" indent="-285750">
              <a:lnSpc>
                <a:spcPct val="110000"/>
              </a:lnSpc>
              <a:buFont typeface="Courier New" panose="02070309020205020404" pitchFamily="49" charset="0"/>
              <a:buChar char="o"/>
            </a:pPr>
            <a:r>
              <a:rPr lang="en-US" sz="1800" spc="0" dirty="0">
                <a:solidFill>
                  <a:schemeClr val="tx1"/>
                </a:solidFill>
                <a:latin typeface="Arial Nova" panose="020B0504020202020204" pitchFamily="34" charset="0"/>
                <a:cs typeface="+mn-cs"/>
              </a:rPr>
              <a:t>Flowerpot music - Mandell Park</a:t>
            </a:r>
          </a:p>
          <a:p>
            <a:pPr marL="285750" marR="0" indent="-285750">
              <a:lnSpc>
                <a:spcPct val="110000"/>
              </a:lnSpc>
              <a:buFont typeface="Courier New" panose="02070309020205020404" pitchFamily="49" charset="0"/>
              <a:buChar char="o"/>
            </a:pPr>
            <a:r>
              <a:rPr lang="en-US" sz="1800" spc="0" dirty="0">
                <a:solidFill>
                  <a:schemeClr val="tx1"/>
                </a:solidFill>
                <a:latin typeface="Arial Nova" panose="020B0504020202020204" pitchFamily="34" charset="0"/>
                <a:cs typeface="+mn-cs"/>
              </a:rPr>
              <a:t>Latin jazz performance – </a:t>
            </a:r>
            <a:r>
              <a:rPr lang="en-US" sz="1800" spc="0" dirty="0" err="1">
                <a:solidFill>
                  <a:schemeClr val="tx1"/>
                </a:solidFill>
                <a:latin typeface="Arial Nova" panose="020B0504020202020204" pitchFamily="34" charset="0"/>
                <a:cs typeface="+mn-cs"/>
              </a:rPr>
              <a:t>Emmit’s</a:t>
            </a:r>
            <a:r>
              <a:rPr lang="en-US" sz="1800" spc="0" dirty="0">
                <a:solidFill>
                  <a:schemeClr val="tx1"/>
                </a:solidFill>
                <a:latin typeface="Arial Nova" panose="020B0504020202020204" pitchFamily="34" charset="0"/>
                <a:cs typeface="+mn-cs"/>
              </a:rPr>
              <a:t> Place</a:t>
            </a:r>
          </a:p>
        </p:txBody>
      </p:sp>
      <p:sp>
        <p:nvSpPr>
          <p:cNvPr id="52" name="TextBox 51">
            <a:extLst>
              <a:ext uri="{FF2B5EF4-FFF2-40B4-BE49-F238E27FC236}">
                <a16:creationId xmlns:a16="http://schemas.microsoft.com/office/drawing/2014/main" id="{9A92D785-25EE-4EFD-9B5B-97815DD85F89}"/>
              </a:ext>
            </a:extLst>
          </p:cNvPr>
          <p:cNvSpPr txBox="1"/>
          <p:nvPr/>
        </p:nvSpPr>
        <p:spPr>
          <a:xfrm>
            <a:off x="10173359" y="6405996"/>
            <a:ext cx="1153663" cy="200055"/>
          </a:xfrm>
          <a:prstGeom prst="rect">
            <a:avLst/>
          </a:prstGeom>
          <a:noFill/>
        </p:spPr>
        <p:txBody>
          <a:bodyPr wrap="square">
            <a:spAutoFit/>
          </a:bodyPr>
          <a:lstStyle/>
          <a:p>
            <a:r>
              <a:rPr lang="en-US" sz="700" i="1" dirty="0">
                <a:solidFill>
                  <a:schemeClr val="bg1">
                    <a:lumMod val="75000"/>
                  </a:schemeClr>
                </a:solidFill>
                <a:latin typeface="Arial Narrow" panose="020B0606020202030204" pitchFamily="34" charset="0"/>
              </a:rPr>
              <a:t>Photo </a:t>
            </a:r>
            <a:r>
              <a:rPr lang="en-US" sz="700" i="1" dirty="0" err="1">
                <a:solidFill>
                  <a:schemeClr val="bg1">
                    <a:lumMod val="75000"/>
                  </a:schemeClr>
                </a:solidFill>
                <a:latin typeface="Arial Narrow" panose="020B0606020202030204" pitchFamily="34" charset="0"/>
              </a:rPr>
              <a:t>F.Carter</a:t>
            </a:r>
            <a:r>
              <a:rPr lang="en-US" sz="700" i="1" dirty="0">
                <a:solidFill>
                  <a:schemeClr val="bg1">
                    <a:lumMod val="75000"/>
                  </a:schemeClr>
                </a:solidFill>
                <a:latin typeface="Arial Narrow" panose="020B0606020202030204" pitchFamily="34" charset="0"/>
              </a:rPr>
              <a:t> Smith, 2022</a:t>
            </a:r>
          </a:p>
        </p:txBody>
      </p:sp>
      <p:sp>
        <p:nvSpPr>
          <p:cNvPr id="9" name="TextBox 8">
            <a:extLst>
              <a:ext uri="{FF2B5EF4-FFF2-40B4-BE49-F238E27FC236}">
                <a16:creationId xmlns:a16="http://schemas.microsoft.com/office/drawing/2014/main" id="{7BFCD708-1A28-43DA-B353-0FEA9105EEC3}"/>
              </a:ext>
            </a:extLst>
          </p:cNvPr>
          <p:cNvSpPr txBox="1"/>
          <p:nvPr/>
        </p:nvSpPr>
        <p:spPr>
          <a:xfrm>
            <a:off x="11275346" y="6298669"/>
            <a:ext cx="232913" cy="307777"/>
          </a:xfrm>
          <a:prstGeom prst="rect">
            <a:avLst/>
          </a:prstGeom>
          <a:noFill/>
        </p:spPr>
        <p:txBody>
          <a:bodyPr wrap="square" rtlCol="0">
            <a:spAutoFit/>
          </a:bodyPr>
          <a:lstStyle/>
          <a:p>
            <a:r>
              <a:rPr lang="en-US" sz="1400" dirty="0">
                <a:solidFill>
                  <a:schemeClr val="bg1"/>
                </a:solidFill>
              </a:rPr>
              <a:t>6</a:t>
            </a:r>
          </a:p>
        </p:txBody>
      </p:sp>
      <p:pic>
        <p:nvPicPr>
          <p:cNvPr id="2" name="Picture 1" descr="A black background with orange text&#10;&#10;Description automatically generated">
            <a:extLst>
              <a:ext uri="{FF2B5EF4-FFF2-40B4-BE49-F238E27FC236}">
                <a16:creationId xmlns:a16="http://schemas.microsoft.com/office/drawing/2014/main" id="{00CF96C2-A291-644B-4636-E71C4E182A9B}"/>
              </a:ext>
            </a:extLst>
          </p:cNvPr>
          <p:cNvPicPr>
            <a:picLocks noChangeAspect="1"/>
          </p:cNvPicPr>
          <p:nvPr/>
        </p:nvPicPr>
        <p:blipFill>
          <a:blip r:embed="rId3"/>
          <a:stretch>
            <a:fillRect/>
          </a:stretch>
        </p:blipFill>
        <p:spPr>
          <a:xfrm>
            <a:off x="194561" y="311765"/>
            <a:ext cx="3146310" cy="1365959"/>
          </a:xfrm>
          <a:prstGeom prst="rect">
            <a:avLst/>
          </a:prstGeom>
        </p:spPr>
      </p:pic>
      <p:sp>
        <p:nvSpPr>
          <p:cNvPr id="4" name="TextBox 3">
            <a:extLst>
              <a:ext uri="{FF2B5EF4-FFF2-40B4-BE49-F238E27FC236}">
                <a16:creationId xmlns:a16="http://schemas.microsoft.com/office/drawing/2014/main" id="{9FAD32FF-1522-5F51-F8DC-84F8E7969E20}"/>
              </a:ext>
            </a:extLst>
          </p:cNvPr>
          <p:cNvSpPr txBox="1"/>
          <p:nvPr/>
        </p:nvSpPr>
        <p:spPr>
          <a:xfrm>
            <a:off x="399122" y="6298669"/>
            <a:ext cx="3926269" cy="369332"/>
          </a:xfrm>
          <a:prstGeom prst="rect">
            <a:avLst/>
          </a:prstGeom>
          <a:noFill/>
        </p:spPr>
        <p:txBody>
          <a:bodyPr wrap="square">
            <a:spAutoFit/>
          </a:bodyPr>
          <a:lstStyle/>
          <a:p>
            <a:pPr marR="0" algn="ctr">
              <a:spcBef>
                <a:spcPts val="1600"/>
              </a:spcBef>
              <a:spcAft>
                <a:spcPts val="400"/>
              </a:spcAft>
            </a:pPr>
            <a:r>
              <a:rPr lang="en-US" sz="1800" spc="0" dirty="0">
                <a:solidFill>
                  <a:srgbClr val="FF0000"/>
                </a:solidFill>
                <a:latin typeface="Arial Nova" panose="020B0504020202020204" pitchFamily="34" charset="0"/>
                <a:cs typeface="+mn-cs"/>
                <a:hlinkClick r:id="rId4">
                  <a:extLst>
                    <a:ext uri="{A12FA001-AC4F-418D-AE19-62706E023703}">
                      <ahyp:hlinkClr xmlns:ahyp="http://schemas.microsoft.com/office/drawing/2018/hyperlinkcolor" val="tx"/>
                    </a:ext>
                  </a:extLst>
                </a:hlinkClick>
              </a:rPr>
              <a:t>www.makemusicday.com/houston</a:t>
            </a:r>
            <a:endParaRPr lang="en-US" sz="1800" spc="0" dirty="0">
              <a:solidFill>
                <a:srgbClr val="FF0000"/>
              </a:solidFill>
              <a:latin typeface="Arial Nova" panose="020B0504020202020204" pitchFamily="34" charset="0"/>
              <a:cs typeface="+mn-cs"/>
            </a:endParaRP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4C2E8C00-DA8F-856C-8533-B54FB1A3FD45}"/>
              </a:ext>
            </a:extLst>
          </p:cNvPr>
          <p:cNvPicPr>
            <a:picLocks noChangeAspect="1"/>
          </p:cNvPicPr>
          <p:nvPr/>
        </p:nvPicPr>
        <p:blipFill>
          <a:blip r:embed="rId5"/>
          <a:stretch>
            <a:fillRect/>
          </a:stretch>
        </p:blipFill>
        <p:spPr>
          <a:xfrm>
            <a:off x="3593258" y="1303736"/>
            <a:ext cx="951838" cy="494740"/>
          </a:xfrm>
          <a:prstGeom prst="rect">
            <a:avLst/>
          </a:prstGeom>
        </p:spPr>
      </p:pic>
      <p:pic>
        <p:nvPicPr>
          <p:cNvPr id="13" name="Picture 12" descr="A black background with text and a silhouette of a person&#10;&#10;Description automatically generated">
            <a:extLst>
              <a:ext uri="{FF2B5EF4-FFF2-40B4-BE49-F238E27FC236}">
                <a16:creationId xmlns:a16="http://schemas.microsoft.com/office/drawing/2014/main" id="{C669B8AF-0785-35B0-ADD6-4A5EF98F5479}"/>
              </a:ext>
            </a:extLst>
          </p:cNvPr>
          <p:cNvPicPr>
            <a:picLocks noChangeAspect="1"/>
          </p:cNvPicPr>
          <p:nvPr/>
        </p:nvPicPr>
        <p:blipFill>
          <a:blip r:embed="rId6"/>
          <a:stretch>
            <a:fillRect/>
          </a:stretch>
        </p:blipFill>
        <p:spPr>
          <a:xfrm>
            <a:off x="3551802" y="189999"/>
            <a:ext cx="1547178" cy="1276798"/>
          </a:xfrm>
          <a:prstGeom prst="rect">
            <a:avLst/>
          </a:prstGeom>
        </p:spPr>
      </p:pic>
      <p:pic>
        <p:nvPicPr>
          <p:cNvPr id="5" name="Picture 4" descr="A white text on a gray background&#10;&#10;Description automatically generated">
            <a:extLst>
              <a:ext uri="{FF2B5EF4-FFF2-40B4-BE49-F238E27FC236}">
                <a16:creationId xmlns:a16="http://schemas.microsoft.com/office/drawing/2014/main" id="{0E2872F1-FB53-94E7-EC93-8B4A9FDE0B3E}"/>
              </a:ext>
            </a:extLst>
          </p:cNvPr>
          <p:cNvPicPr>
            <a:picLocks noChangeAspect="1"/>
          </p:cNvPicPr>
          <p:nvPr/>
        </p:nvPicPr>
        <p:blipFill>
          <a:blip r:embed="rId7"/>
          <a:stretch>
            <a:fillRect/>
          </a:stretch>
        </p:blipFill>
        <p:spPr>
          <a:xfrm>
            <a:off x="4853935" y="360935"/>
            <a:ext cx="1091062" cy="895775"/>
          </a:xfrm>
          <a:prstGeom prst="rect">
            <a:avLst/>
          </a:prstGeom>
        </p:spPr>
      </p:pic>
    </p:spTree>
    <p:extLst>
      <p:ext uri="{BB962C8B-B14F-4D97-AF65-F5344CB8AC3E}">
        <p14:creationId xmlns:p14="http://schemas.microsoft.com/office/powerpoint/2010/main" val="1242857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a:xfrm>
            <a:off x="6330032" y="267254"/>
            <a:ext cx="5382381" cy="1068297"/>
          </a:xfrm>
        </p:spPr>
        <p:txBody>
          <a:bodyPr vert="horz" lIns="91440" tIns="45720" rIns="91440" bIns="45720" rtlCol="0" anchor="b">
            <a:noAutofit/>
          </a:bodyPr>
          <a:lstStyle/>
          <a:p>
            <a:r>
              <a:rPr lang="en-US" sz="3600" dirty="0">
                <a:solidFill>
                  <a:schemeClr val="tx1"/>
                </a:solidFill>
                <a:cs typeface="+mj-cs"/>
              </a:rPr>
              <a:t>MUSIC FRIENDLY CITY CERTIFICATION</a:t>
            </a:r>
            <a:endParaRPr lang="en-US" sz="1600" dirty="0">
              <a:solidFill>
                <a:schemeClr val="tx1"/>
              </a:solidFill>
              <a:cs typeface="+mj-cs"/>
            </a:endParaRPr>
          </a:p>
        </p:txBody>
      </p:sp>
      <p:pic>
        <p:nvPicPr>
          <p:cNvPr id="7" name="Picture Placeholder 6"/>
          <p:cNvPicPr>
            <a:picLocks noGrp="1" noChangeAspect="1"/>
          </p:cNvPicPr>
          <p:nvPr>
            <p:ph type="pic" sz="quarter" idx="10"/>
          </p:nvPr>
        </p:nvPicPr>
        <p:blipFill rotWithShape="1">
          <a:blip r:embed="rId2"/>
          <a:srcRect l="-2377" t="-12843" r="-3173" b="-16800"/>
          <a:stretch/>
        </p:blipFill>
        <p:spPr>
          <a:xfrm>
            <a:off x="0" y="1"/>
            <a:ext cx="5497747" cy="685800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solidFill>
            <a:schemeClr val="bg1">
              <a:lumMod val="95000"/>
            </a:schemeClr>
          </a:solidFill>
          <a:effectLst>
            <a:glow rad="63500">
              <a:schemeClr val="accent4">
                <a:satMod val="175000"/>
                <a:alpha val="40000"/>
              </a:schemeClr>
            </a:glow>
          </a:effectLst>
        </p:spPr>
      </p:pic>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5"/>
          </p:nvPr>
        </p:nvSpPr>
        <p:spPr>
          <a:xfrm>
            <a:off x="6330032" y="1458105"/>
            <a:ext cx="5497747" cy="4963650"/>
          </a:xfrm>
        </p:spPr>
        <p:txBody>
          <a:bodyPr vert="horz" lIns="91440" tIns="45720" rIns="91440" bIns="45720" rtlCol="0" anchor="t">
            <a:normAutofit fontScale="47500" lnSpcReduction="20000"/>
          </a:bodyPr>
          <a:lstStyle/>
          <a:p>
            <a:pPr marR="0">
              <a:lnSpc>
                <a:spcPct val="110000"/>
              </a:lnSpc>
            </a:pPr>
            <a:r>
              <a:rPr lang="en-US" sz="5000" kern="0" spc="0" dirty="0">
                <a:solidFill>
                  <a:schemeClr val="tx1"/>
                </a:solidFill>
                <a:effectLst/>
                <a:latin typeface="Arial Nova" panose="020B0504020202020204" pitchFamily="34" charset="0"/>
                <a:cs typeface="+mn-cs"/>
              </a:rPr>
              <a:t>Houston was state certified as a Music Friendly City in 2022 by the </a:t>
            </a:r>
            <a:r>
              <a:rPr lang="en-US" sz="5000" kern="0" spc="0" dirty="0">
                <a:solidFill>
                  <a:schemeClr val="tx1"/>
                </a:solidFill>
                <a:effectLst/>
                <a:latin typeface="Arial Nova" panose="020B0504020202020204" pitchFamily="34" charset="0"/>
                <a:cs typeface="+mn-cs"/>
                <a:hlinkClick r:id="rId3"/>
              </a:rPr>
              <a:t>Texas Music Office</a:t>
            </a:r>
            <a:r>
              <a:rPr lang="en-US" sz="5000" kern="0" spc="0" dirty="0">
                <a:solidFill>
                  <a:schemeClr val="tx1"/>
                </a:solidFill>
                <a:effectLst/>
                <a:latin typeface="Arial Nova" panose="020B0504020202020204" pitchFamily="34" charset="0"/>
                <a:cs typeface="+mn-cs"/>
              </a:rPr>
              <a:t>. </a:t>
            </a:r>
          </a:p>
          <a:p>
            <a:pPr marR="0">
              <a:lnSpc>
                <a:spcPct val="110000"/>
              </a:lnSpc>
            </a:pPr>
            <a:endParaRPr lang="en-US" sz="5000" b="1" kern="0" spc="0" dirty="0">
              <a:solidFill>
                <a:schemeClr val="tx1"/>
              </a:solidFill>
              <a:effectLst/>
              <a:latin typeface="Arial Nova" panose="020B0504020202020204" pitchFamily="34" charset="0"/>
              <a:cs typeface="+mn-cs"/>
            </a:endParaRPr>
          </a:p>
          <a:p>
            <a:pPr marR="0">
              <a:lnSpc>
                <a:spcPct val="110000"/>
              </a:lnSpc>
            </a:pPr>
            <a:r>
              <a:rPr lang="en-US" sz="5000" kern="0" spc="0" dirty="0">
                <a:solidFill>
                  <a:schemeClr val="tx1"/>
                </a:solidFill>
                <a:effectLst/>
                <a:latin typeface="Arial Nova" panose="020B0504020202020204" pitchFamily="34" charset="0"/>
                <a:cs typeface="+mn-cs"/>
              </a:rPr>
              <a:t>As part of becoming a Texas certified music community, Houston: </a:t>
            </a:r>
            <a:br>
              <a:rPr lang="en-US" sz="5000" kern="0" spc="0" dirty="0">
                <a:solidFill>
                  <a:schemeClr val="tx1"/>
                </a:solidFill>
                <a:latin typeface="Arial Nova" panose="020B0504020202020204" pitchFamily="34" charset="0"/>
                <a:cs typeface="+mn-cs"/>
              </a:rPr>
            </a:br>
            <a:endParaRPr lang="en-US" sz="5000" b="1" kern="0" spc="0" dirty="0">
              <a:solidFill>
                <a:schemeClr val="tx1"/>
              </a:solidFill>
              <a:effectLst/>
              <a:latin typeface="Arial Nova" panose="020B0504020202020204" pitchFamily="34" charset="0"/>
              <a:cs typeface="+mn-cs"/>
            </a:endParaRPr>
          </a:p>
          <a:p>
            <a:pPr marL="800100" marR="0" lvl="0" indent="-685800">
              <a:lnSpc>
                <a:spcPct val="110000"/>
              </a:lnSpc>
              <a:buSzPct val="90000"/>
              <a:buFont typeface="Wingdings" panose="05000000000000000000" pitchFamily="2" charset="2"/>
              <a:buChar char="ü"/>
            </a:pPr>
            <a:r>
              <a:rPr lang="en-US" sz="4800" kern="0" spc="0" dirty="0">
                <a:solidFill>
                  <a:schemeClr val="tx1"/>
                </a:solidFill>
                <a:effectLst/>
                <a:latin typeface="Arial Nova" panose="020B0504020202020204" pitchFamily="34" charset="0"/>
                <a:cs typeface="+mn-cs"/>
              </a:rPr>
              <a:t>Confirmed a music officer/liaison responsible for the program</a:t>
            </a:r>
          </a:p>
          <a:p>
            <a:pPr marL="800100" lvl="0" indent="-685800">
              <a:lnSpc>
                <a:spcPct val="110000"/>
              </a:lnSpc>
              <a:buSzPct val="90000"/>
              <a:buFont typeface="Wingdings" panose="05000000000000000000" pitchFamily="2" charset="2"/>
              <a:buChar char="ü"/>
            </a:pPr>
            <a:r>
              <a:rPr lang="en-US" sz="4800" kern="0" spc="0" dirty="0">
                <a:solidFill>
                  <a:schemeClr val="tx1"/>
                </a:solidFill>
                <a:latin typeface="Arial Nova" panose="020B0504020202020204" pitchFamily="34" charset="0"/>
                <a:cs typeface="+mn-cs"/>
              </a:rPr>
              <a:t>Launched a local music directory</a:t>
            </a:r>
            <a:endParaRPr lang="en-US" sz="4800" kern="0" spc="0" dirty="0">
              <a:solidFill>
                <a:schemeClr val="tx1"/>
              </a:solidFill>
              <a:effectLst/>
              <a:latin typeface="Arial Nova" panose="020B0504020202020204" pitchFamily="34" charset="0"/>
              <a:cs typeface="+mn-cs"/>
            </a:endParaRPr>
          </a:p>
          <a:p>
            <a:pPr marL="800100" marR="0" lvl="0" indent="-685800">
              <a:lnSpc>
                <a:spcPct val="110000"/>
              </a:lnSpc>
              <a:buSzPct val="90000"/>
              <a:buFont typeface="Wingdings" panose="05000000000000000000" pitchFamily="2" charset="2"/>
              <a:buChar char="ü"/>
            </a:pPr>
            <a:r>
              <a:rPr lang="en-US" sz="4800" kern="0" spc="0" dirty="0">
                <a:solidFill>
                  <a:schemeClr val="tx1"/>
                </a:solidFill>
                <a:latin typeface="Arial Nova" panose="020B0504020202020204" pitchFamily="34" charset="0"/>
                <a:cs typeface="+mn-cs"/>
              </a:rPr>
              <a:t>Created a music advisory board</a:t>
            </a:r>
            <a:endParaRPr kumimoji="0" lang="en-US" sz="4800" b="0" i="1" u="none" strike="noStrike" kern="1200" cap="none" spc="0" normalizeH="0" baseline="0" noProof="0" dirty="0">
              <a:ln>
                <a:noFill/>
              </a:ln>
              <a:solidFill>
                <a:srgbClr val="3F3F3F"/>
              </a:solidFill>
              <a:effectLst/>
              <a:uLnTx/>
              <a:uFillTx/>
              <a:latin typeface="Arial Nova" panose="020B05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E4F5952F-DB94-4422-AB94-59EB24A591E0}"/>
              </a:ext>
            </a:extLst>
          </p:cNvPr>
          <p:cNvSpPr txBox="1"/>
          <p:nvPr/>
        </p:nvSpPr>
        <p:spPr>
          <a:xfrm>
            <a:off x="11391802" y="6421755"/>
            <a:ext cx="232913" cy="307777"/>
          </a:xfrm>
          <a:prstGeom prst="rect">
            <a:avLst/>
          </a:prstGeom>
          <a:noFill/>
        </p:spPr>
        <p:txBody>
          <a:bodyPr wrap="square" rtlCol="0">
            <a:spAutoFit/>
          </a:bodyPr>
          <a:lstStyle/>
          <a:p>
            <a:r>
              <a:rPr lang="en-US" sz="1400" dirty="0"/>
              <a:t>7</a:t>
            </a:r>
          </a:p>
        </p:txBody>
      </p:sp>
    </p:spTree>
    <p:extLst>
      <p:ext uri="{BB962C8B-B14F-4D97-AF65-F5344CB8AC3E}">
        <p14:creationId xmlns:p14="http://schemas.microsoft.com/office/powerpoint/2010/main" val="4230176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p:cNvPicPr>
            <a:picLocks noGrp="1" noChangeAspect="1"/>
          </p:cNvPicPr>
          <p:nvPr>
            <p:ph type="pic" sz="quarter" idx="10"/>
          </p:nvPr>
        </p:nvPicPr>
        <p:blipFill rotWithShape="1">
          <a:blip r:embed="rId2"/>
          <a:srcRect l="19044" r="7038"/>
          <a:stretch/>
        </p:blipFill>
        <p:spPr>
          <a:xfrm>
            <a:off x="4801737" y="0"/>
            <a:ext cx="7390263" cy="6964218"/>
          </a:xfrm>
          <a:prstGeom prst="rect">
            <a:avLst/>
          </a:prstGeom>
          <a:solidFill>
            <a:schemeClr val="bg1">
              <a:lumMod val="95000"/>
            </a:schemeClr>
          </a:solidFill>
          <a:effectLst>
            <a:softEdge rad="127000"/>
          </a:effectLst>
        </p:spPr>
      </p:pic>
      <p:sp>
        <p:nvSpPr>
          <p:cNvPr id="137" name="Rectangle 1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a:xfrm>
            <a:off x="316899" y="354590"/>
            <a:ext cx="3714315" cy="1273869"/>
          </a:xfrm>
        </p:spPr>
        <p:txBody>
          <a:bodyPr vert="horz" lIns="91440" tIns="45720" rIns="91440" bIns="45720" rtlCol="0" anchor="ctr">
            <a:normAutofit/>
          </a:bodyPr>
          <a:lstStyle/>
          <a:p>
            <a:r>
              <a:rPr lang="en-US" sz="3600" dirty="0">
                <a:solidFill>
                  <a:schemeClr val="tx1"/>
                </a:solidFill>
                <a:cs typeface="+mj-cs"/>
              </a:rPr>
              <a:t>HOUSTON CITY ORDINANCE</a:t>
            </a:r>
          </a:p>
        </p:txBody>
      </p:sp>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5"/>
          </p:nvPr>
        </p:nvSpPr>
        <p:spPr>
          <a:xfrm>
            <a:off x="316899" y="1628459"/>
            <a:ext cx="4393324" cy="4568678"/>
          </a:xfrm>
        </p:spPr>
        <p:txBody>
          <a:bodyPr vert="horz" lIns="91440" tIns="45720" rIns="91440" bIns="45720" rtlCol="0" anchor="t">
            <a:normAutofit fontScale="85000" lnSpcReduction="20000"/>
          </a:bodyPr>
          <a:lstStyle/>
          <a:p>
            <a:pPr marR="0">
              <a:lnSpc>
                <a:spcPct val="110000"/>
              </a:lnSpc>
              <a:spcBef>
                <a:spcPts val="1600"/>
              </a:spcBef>
            </a:pPr>
            <a:r>
              <a:rPr lang="en-US" sz="2400" spc="0" dirty="0">
                <a:solidFill>
                  <a:schemeClr val="tx1"/>
                </a:solidFill>
                <a:latin typeface="Arial Nova" panose="020B0504020202020204" pitchFamily="34" charset="0"/>
                <a:cs typeface="+mn-cs"/>
              </a:rPr>
              <a:t>With such significance to who Houston is, this office recognized the need to establish an advisory board to impact and influence the City’s work.</a:t>
            </a:r>
          </a:p>
          <a:p>
            <a:pPr marR="0">
              <a:lnSpc>
                <a:spcPct val="110000"/>
              </a:lnSpc>
              <a:spcBef>
                <a:spcPts val="1600"/>
              </a:spcBef>
            </a:pPr>
            <a:r>
              <a:rPr lang="en-US" sz="2400" spc="0" dirty="0">
                <a:solidFill>
                  <a:schemeClr val="tx1"/>
                </a:solidFill>
                <a:effectLst/>
                <a:latin typeface="Arial Nova" panose="020B0504020202020204" pitchFamily="34" charset="0"/>
                <a:cs typeface="+mn-cs"/>
              </a:rPr>
              <a:t>In 2022, City Council unanimously approved an </a:t>
            </a:r>
            <a:r>
              <a:rPr lang="en-US" sz="2400" spc="0" dirty="0">
                <a:solidFill>
                  <a:schemeClr val="tx1"/>
                </a:solidFill>
                <a:effectLst/>
                <a:latin typeface="Arial Nova" panose="020B0504020202020204" pitchFamily="34" charset="0"/>
                <a:cs typeface="+mn-cs"/>
                <a:hlinkClick r:id="rId3"/>
              </a:rPr>
              <a:t>ordinance</a:t>
            </a:r>
            <a:r>
              <a:rPr lang="en-US" sz="2400" spc="0" dirty="0">
                <a:solidFill>
                  <a:schemeClr val="tx1"/>
                </a:solidFill>
                <a:effectLst/>
                <a:latin typeface="Arial Nova" panose="020B0504020202020204" pitchFamily="34" charset="0"/>
                <a:cs typeface="+mn-cs"/>
              </a:rPr>
              <a:t> drafted by Music Officer Gracie Chavez to establish the Houston Music Advisory Board. </a:t>
            </a:r>
          </a:p>
          <a:p>
            <a:pPr marR="0">
              <a:lnSpc>
                <a:spcPct val="110000"/>
              </a:lnSpc>
              <a:spcBef>
                <a:spcPts val="1600"/>
              </a:spcBef>
            </a:pPr>
            <a:r>
              <a:rPr lang="en-US" sz="2400" spc="0" dirty="0">
                <a:solidFill>
                  <a:schemeClr val="tx1"/>
                </a:solidFill>
                <a:effectLst/>
                <a:latin typeface="Arial Nova" panose="020B0504020202020204" pitchFamily="34" charset="0"/>
                <a:cs typeface="+mn-cs"/>
              </a:rPr>
              <a:t>Appointed by the Mayor, the board represents the diversity, interests and expertise of Houston’s Music Community. </a:t>
            </a:r>
            <a:br>
              <a:rPr lang="en-US" sz="2400" spc="0" dirty="0">
                <a:solidFill>
                  <a:schemeClr val="tx1"/>
                </a:solidFill>
                <a:effectLst/>
                <a:latin typeface="Arial Nova" panose="020B0504020202020204" pitchFamily="34" charset="0"/>
                <a:cs typeface="+mn-cs"/>
              </a:rPr>
            </a:br>
            <a:endParaRPr lang="en-US" sz="800" i="1" spc="0" dirty="0">
              <a:solidFill>
                <a:schemeClr val="tx1"/>
              </a:solidFill>
              <a:latin typeface="Arial Nova" panose="020B0504020202020204" pitchFamily="34" charset="0"/>
              <a:cs typeface="+mn-cs"/>
            </a:endParaRPr>
          </a:p>
          <a:p>
            <a:pPr marR="0" algn="r">
              <a:spcBef>
                <a:spcPts val="1600"/>
              </a:spcBef>
              <a:spcAft>
                <a:spcPts val="400"/>
              </a:spcAft>
            </a:pPr>
            <a:endParaRPr lang="en-US" sz="800" i="1" spc="0" dirty="0">
              <a:solidFill>
                <a:schemeClr val="tx1"/>
              </a:solidFill>
              <a:effectLst/>
              <a:latin typeface="Arial Nova" panose="020B0504020202020204" pitchFamily="34" charset="0"/>
              <a:cs typeface="+mn-cs"/>
            </a:endParaRPr>
          </a:p>
        </p:txBody>
      </p:sp>
      <p:sp>
        <p:nvSpPr>
          <p:cNvPr id="52" name="TextBox 51">
            <a:extLst>
              <a:ext uri="{FF2B5EF4-FFF2-40B4-BE49-F238E27FC236}">
                <a16:creationId xmlns:a16="http://schemas.microsoft.com/office/drawing/2014/main" id="{9A92D785-25EE-4EFD-9B5B-97815DD85F89}"/>
              </a:ext>
            </a:extLst>
          </p:cNvPr>
          <p:cNvSpPr txBox="1"/>
          <p:nvPr/>
        </p:nvSpPr>
        <p:spPr>
          <a:xfrm>
            <a:off x="2985425" y="6303355"/>
            <a:ext cx="1153663" cy="200055"/>
          </a:xfrm>
          <a:prstGeom prst="rect">
            <a:avLst/>
          </a:prstGeom>
          <a:noFill/>
        </p:spPr>
        <p:txBody>
          <a:bodyPr wrap="square">
            <a:spAutoFit/>
          </a:bodyPr>
          <a:lstStyle/>
          <a:p>
            <a:r>
              <a:rPr lang="en-US" sz="700" i="1" dirty="0">
                <a:solidFill>
                  <a:schemeClr val="bg1">
                    <a:lumMod val="75000"/>
                  </a:schemeClr>
                </a:solidFill>
                <a:latin typeface="Arial Narrow" panose="020B0606020202030204" pitchFamily="34" charset="0"/>
              </a:rPr>
              <a:t>Photo Marco Torres, 2022</a:t>
            </a:r>
          </a:p>
        </p:txBody>
      </p:sp>
      <p:sp>
        <p:nvSpPr>
          <p:cNvPr id="9" name="TextBox 8">
            <a:extLst>
              <a:ext uri="{FF2B5EF4-FFF2-40B4-BE49-F238E27FC236}">
                <a16:creationId xmlns:a16="http://schemas.microsoft.com/office/drawing/2014/main" id="{7BFCD708-1A28-43DA-B353-0FEA9105EEC3}"/>
              </a:ext>
            </a:extLst>
          </p:cNvPr>
          <p:cNvSpPr txBox="1"/>
          <p:nvPr/>
        </p:nvSpPr>
        <p:spPr>
          <a:xfrm>
            <a:off x="11275346" y="6298669"/>
            <a:ext cx="232913" cy="307777"/>
          </a:xfrm>
          <a:prstGeom prst="rect">
            <a:avLst/>
          </a:prstGeom>
          <a:noFill/>
        </p:spPr>
        <p:txBody>
          <a:bodyPr wrap="square" rtlCol="0">
            <a:spAutoFit/>
          </a:bodyPr>
          <a:lstStyle/>
          <a:p>
            <a:r>
              <a:rPr lang="en-US" sz="1400" dirty="0">
                <a:solidFill>
                  <a:schemeClr val="bg1"/>
                </a:solidFill>
              </a:rPr>
              <a:t>8</a:t>
            </a:r>
          </a:p>
        </p:txBody>
      </p:sp>
    </p:spTree>
    <p:extLst>
      <p:ext uri="{BB962C8B-B14F-4D97-AF65-F5344CB8AC3E}">
        <p14:creationId xmlns:p14="http://schemas.microsoft.com/office/powerpoint/2010/main" val="4179486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a:xfrm>
            <a:off x="6096000" y="574158"/>
            <a:ext cx="2705002" cy="686965"/>
          </a:xfrm>
        </p:spPr>
        <p:txBody>
          <a:bodyPr vert="horz" lIns="91440" tIns="45720" rIns="91440" bIns="45720" rtlCol="0" anchor="b">
            <a:noAutofit/>
          </a:bodyPr>
          <a:lstStyle/>
          <a:p>
            <a:r>
              <a:rPr lang="en-US" sz="4000" dirty="0">
                <a:solidFill>
                  <a:schemeClr val="tx1"/>
                </a:solidFill>
                <a:cs typeface="+mj-cs"/>
              </a:rPr>
              <a:t>MISSION</a:t>
            </a:r>
          </a:p>
        </p:txBody>
      </p:sp>
      <p:pic>
        <p:nvPicPr>
          <p:cNvPr id="7" name="Picture Placeholder 6"/>
          <p:cNvPicPr>
            <a:picLocks noGrp="1" noChangeAspect="1"/>
          </p:cNvPicPr>
          <p:nvPr>
            <p:ph type="pic" sz="quarter" idx="10"/>
          </p:nvPr>
        </p:nvPicPr>
        <p:blipFill rotWithShape="1">
          <a:blip r:embed="rId2"/>
          <a:srcRect l="1" t="-12702" r="-4249" b="-17339"/>
          <a:stretch/>
        </p:blipFill>
        <p:spPr>
          <a:xfrm>
            <a:off x="0" y="1"/>
            <a:ext cx="5497747" cy="685800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solidFill>
            <a:schemeClr val="bg1">
              <a:lumMod val="95000"/>
            </a:schemeClr>
          </a:solidFill>
          <a:effectLst>
            <a:glow rad="63500">
              <a:schemeClr val="accent4">
                <a:satMod val="175000"/>
                <a:alpha val="40000"/>
              </a:schemeClr>
            </a:glow>
          </a:effectLst>
        </p:spPr>
      </p:pic>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5"/>
          </p:nvPr>
        </p:nvSpPr>
        <p:spPr>
          <a:xfrm>
            <a:off x="6096001" y="1201479"/>
            <a:ext cx="5819480" cy="5220276"/>
          </a:xfrm>
        </p:spPr>
        <p:txBody>
          <a:bodyPr vert="horz" lIns="91440" tIns="45720" rIns="91440" bIns="45720" rtlCol="0" anchor="t">
            <a:normAutofit fontScale="32500" lnSpcReduction="20000"/>
          </a:bodyPr>
          <a:lstStyle/>
          <a:p>
            <a:pPr marR="0">
              <a:lnSpc>
                <a:spcPct val="110000"/>
              </a:lnSpc>
            </a:pPr>
            <a:r>
              <a:rPr lang="en-US" sz="5000" kern="0" spc="0" dirty="0">
                <a:solidFill>
                  <a:schemeClr val="tx1"/>
                </a:solidFill>
                <a:effectLst/>
                <a:latin typeface="Arial Nova" panose="020B0504020202020204" pitchFamily="34" charset="0"/>
                <a:cs typeface="+mn-cs"/>
              </a:rPr>
              <a:t>To serve as a liaison between the music community and its municipality, create opportunities, and foster the economic development of Houston musicians and music industry. </a:t>
            </a:r>
            <a:endParaRPr lang="en-US" sz="5000" kern="0" spc="0" dirty="0">
              <a:solidFill>
                <a:schemeClr val="tx1"/>
              </a:solidFill>
              <a:latin typeface="Arial Nova" panose="020B0504020202020204" pitchFamily="34" charset="0"/>
              <a:cs typeface="+mn-cs"/>
            </a:endParaRPr>
          </a:p>
          <a:p>
            <a:pPr marR="0">
              <a:lnSpc>
                <a:spcPct val="110000"/>
              </a:lnSpc>
            </a:pPr>
            <a:r>
              <a:rPr lang="en-US" sz="5000" kern="0" spc="0" dirty="0">
                <a:solidFill>
                  <a:schemeClr val="tx1"/>
                </a:solidFill>
                <a:latin typeface="Arial Nova" panose="020B0504020202020204" pitchFamily="34" charset="0"/>
                <a:cs typeface="+mn-cs"/>
              </a:rPr>
              <a:t>MOCA and Houston Music Advisory Board (HMAB)</a:t>
            </a:r>
            <a:r>
              <a:rPr lang="en-US" sz="5000" kern="0" spc="0" dirty="0">
                <a:solidFill>
                  <a:schemeClr val="tx1"/>
                </a:solidFill>
                <a:effectLst/>
                <a:latin typeface="Arial Nova" panose="020B0504020202020204" pitchFamily="34" charset="0"/>
                <a:cs typeface="+mn-cs"/>
              </a:rPr>
              <a:t> hold regular public meetings to discuss key issues in advancing the local music industry and provide recommendations for improvement.</a:t>
            </a:r>
            <a:endParaRPr lang="en-US" sz="5000" kern="0" spc="0" dirty="0">
              <a:solidFill>
                <a:schemeClr val="tx1"/>
              </a:solidFill>
              <a:latin typeface="Arial Nova" panose="020B0504020202020204" pitchFamily="34" charset="0"/>
              <a:cs typeface="+mn-cs"/>
            </a:endParaRPr>
          </a:p>
          <a:p>
            <a:pPr marR="0">
              <a:lnSpc>
                <a:spcPct val="110000"/>
              </a:lnSpc>
            </a:pPr>
            <a:r>
              <a:rPr lang="en-US" sz="5000" kern="0" spc="0" dirty="0">
                <a:solidFill>
                  <a:schemeClr val="tx1"/>
                </a:solidFill>
                <a:effectLst/>
                <a:latin typeface="Arial Nova" panose="020B0504020202020204" pitchFamily="34" charset="0"/>
                <a:cs typeface="+mn-cs"/>
              </a:rPr>
              <a:t>The board reports to the Music Officer, who provides advice and guidance to MOCA and the administration. </a:t>
            </a:r>
          </a:p>
          <a:p>
            <a:pPr marR="0" algn="ctr">
              <a:lnSpc>
                <a:spcPct val="110000"/>
              </a:lnSpc>
            </a:pPr>
            <a:r>
              <a:rPr lang="en-US" sz="5500" b="1" kern="0" spc="0" dirty="0">
                <a:solidFill>
                  <a:schemeClr val="tx1"/>
                </a:solidFill>
                <a:latin typeface="Arial Nova" panose="020B0504020202020204" pitchFamily="34" charset="0"/>
                <a:cs typeface="+mn-cs"/>
                <a:hlinkClick r:id="rId3"/>
              </a:rPr>
              <a:t>www.houston-music.live</a:t>
            </a:r>
            <a:r>
              <a:rPr lang="en-US" sz="5500" b="1" kern="0" spc="0" dirty="0">
                <a:solidFill>
                  <a:schemeClr val="tx1"/>
                </a:solidFill>
                <a:latin typeface="Arial Nova" panose="020B0504020202020204" pitchFamily="34" charset="0"/>
                <a:cs typeface="+mn-cs"/>
              </a:rPr>
              <a:t> </a:t>
            </a:r>
            <a:br>
              <a:rPr lang="en-US" sz="5000" kern="0" spc="0" dirty="0">
                <a:solidFill>
                  <a:schemeClr val="tx1"/>
                </a:solidFill>
                <a:effectLst/>
                <a:latin typeface="Arial Nova" panose="020B0504020202020204" pitchFamily="34" charset="0"/>
                <a:cs typeface="+mn-cs"/>
              </a:rPr>
            </a:br>
            <a:endParaRPr lang="en-US" sz="5000" kern="0" spc="0" dirty="0">
              <a:solidFill>
                <a:schemeClr val="tx1"/>
              </a:solidFill>
              <a:effectLst/>
              <a:latin typeface="Arial Nova" panose="020B0504020202020204" pitchFamily="34" charset="0"/>
              <a:cs typeface="+mn-cs"/>
            </a:endParaRPr>
          </a:p>
          <a:p>
            <a:pPr marR="0">
              <a:lnSpc>
                <a:spcPct val="110000"/>
              </a:lnSpc>
            </a:pPr>
            <a:r>
              <a:rPr lang="en-US" sz="5000" b="1" kern="0" spc="0" dirty="0">
                <a:solidFill>
                  <a:schemeClr val="tx1"/>
                </a:solidFill>
                <a:effectLst/>
                <a:latin typeface="Arial Nova" panose="020B0504020202020204" pitchFamily="34" charset="0"/>
                <a:cs typeface="+mn-cs"/>
              </a:rPr>
              <a:t>BOARD MEMBERS</a:t>
            </a:r>
            <a:br>
              <a:rPr lang="en-US" sz="5000" b="1" kern="0" spc="0" dirty="0">
                <a:solidFill>
                  <a:schemeClr val="tx1"/>
                </a:solidFill>
                <a:effectLst/>
                <a:latin typeface="Arial Nova" panose="020B0504020202020204" pitchFamily="34" charset="0"/>
                <a:cs typeface="+mn-cs"/>
              </a:rPr>
            </a:br>
            <a:br>
              <a:rPr lang="en-US" sz="5000" b="1" kern="0" spc="0" dirty="0">
                <a:solidFill>
                  <a:schemeClr val="tx1"/>
                </a:solidFill>
                <a:effectLst/>
                <a:latin typeface="Arial Nova" panose="020B0504020202020204" pitchFamily="34" charset="0"/>
                <a:cs typeface="+mn-cs"/>
              </a:rPr>
            </a:br>
            <a:r>
              <a:rPr lang="en-US" sz="5000" kern="0" spc="0" dirty="0">
                <a:solidFill>
                  <a:schemeClr val="tx1"/>
                </a:solidFill>
                <a:latin typeface="Arial Nova"/>
                <a:cs typeface="+mn-cs"/>
              </a:rPr>
              <a:t>Nine (9) board </a:t>
            </a:r>
            <a:r>
              <a:rPr lang="en-US" sz="5000" kern="0" spc="0" dirty="0">
                <a:solidFill>
                  <a:schemeClr val="tx1"/>
                </a:solidFill>
                <a:effectLst/>
                <a:latin typeface="Arial Nova"/>
                <a:cs typeface="+mn-cs"/>
              </a:rPr>
              <a:t>members and three (3) alternates are </a:t>
            </a:r>
            <a:r>
              <a:rPr lang="en-US" sz="5000" kern="0" spc="0" dirty="0">
                <a:solidFill>
                  <a:schemeClr val="tx1"/>
                </a:solidFill>
                <a:latin typeface="Arial Nova"/>
                <a:cs typeface="+mn-cs"/>
              </a:rPr>
              <a:t>appointed by the Mayor and approved by City Council </a:t>
            </a:r>
            <a:r>
              <a:rPr lang="en-US" sz="5000" kern="0" spc="0" dirty="0">
                <a:solidFill>
                  <a:schemeClr val="tx1"/>
                </a:solidFill>
                <a:effectLst/>
                <a:latin typeface="Arial Nova"/>
                <a:cs typeface="+mn-cs"/>
              </a:rPr>
              <a:t>represent th</a:t>
            </a:r>
            <a:r>
              <a:rPr lang="en-US" sz="5000" kern="0" spc="0" dirty="0">
                <a:solidFill>
                  <a:schemeClr val="tx1"/>
                </a:solidFill>
                <a:latin typeface="Arial Nova"/>
                <a:cs typeface="+mn-cs"/>
              </a:rPr>
              <a:t>e diversity, interests and expertise of Houston. Members are active stakeholders in the music industry.</a:t>
            </a:r>
          </a:p>
          <a:p>
            <a:pPr marR="0">
              <a:lnSpc>
                <a:spcPct val="110000"/>
              </a:lnSpc>
            </a:pPr>
            <a:r>
              <a:rPr lang="en-US" sz="5000" kern="0" spc="0" dirty="0">
                <a:solidFill>
                  <a:schemeClr val="tx1"/>
                </a:solidFill>
                <a:latin typeface="Arial Nova"/>
                <a:cs typeface="+mn-cs"/>
              </a:rPr>
              <a:t>Alumni include </a:t>
            </a:r>
            <a:r>
              <a:rPr lang="en-US" sz="5000" b="1" kern="0" spc="0" dirty="0">
                <a:solidFill>
                  <a:schemeClr val="tx1"/>
                </a:solidFill>
                <a:latin typeface="Arial Nova"/>
                <a:cs typeface="+mn-cs"/>
              </a:rPr>
              <a:t>Dr. Anne Lundy </a:t>
            </a:r>
            <a:r>
              <a:rPr lang="en-US" sz="5000" kern="0" spc="0" dirty="0">
                <a:solidFill>
                  <a:schemeClr val="tx1"/>
                </a:solidFill>
                <a:latin typeface="Arial Nova"/>
                <a:cs typeface="+mn-cs"/>
              </a:rPr>
              <a:t>and former board secretary </a:t>
            </a:r>
            <a:r>
              <a:rPr lang="en-US" sz="5000" b="1" kern="0" spc="0" dirty="0">
                <a:solidFill>
                  <a:schemeClr val="tx1"/>
                </a:solidFill>
                <a:latin typeface="Arial Nova"/>
                <a:cs typeface="+mn-cs"/>
              </a:rPr>
              <a:t>Eric Jimenez </a:t>
            </a:r>
            <a:r>
              <a:rPr lang="en-US" sz="5000" kern="0" spc="0" dirty="0">
                <a:solidFill>
                  <a:schemeClr val="tx1"/>
                </a:solidFill>
                <a:latin typeface="Arial Nova"/>
                <a:cs typeface="+mn-cs"/>
              </a:rPr>
              <a:t>(2022-2023).</a:t>
            </a:r>
            <a:endParaRPr lang="en-US" sz="2800" i="1" spc="0" dirty="0">
              <a:solidFill>
                <a:srgbClr val="FFFFFF">
                  <a:lumMod val="75000"/>
                </a:srgbClr>
              </a:solidFill>
              <a:latin typeface="Arial Narrow" panose="020B0606020202030204" pitchFamily="34" charset="0"/>
            </a:endParaRPr>
          </a:p>
          <a:p>
            <a:pPr marL="0" marR="0" lvl="0" indent="0" algn="r" defTabSz="914400" rtl="0" eaLnBrk="1" fontAlgn="auto" latinLnBrk="0" hangingPunct="1">
              <a:lnSpc>
                <a:spcPct val="90000"/>
              </a:lnSpc>
              <a:spcBef>
                <a:spcPts val="1600"/>
              </a:spcBef>
              <a:spcAft>
                <a:spcPts val="400"/>
              </a:spcAft>
              <a:buClrTx/>
              <a:buSzTx/>
              <a:buFont typeface="Arial" panose="020B0604020202020204" pitchFamily="34" charset="0"/>
              <a:buNone/>
              <a:tabLst/>
              <a:defRPr/>
            </a:pPr>
            <a:endParaRPr kumimoji="0" lang="en-US" sz="2800" b="0" i="1" u="none" strike="noStrike" kern="1200" cap="none" spc="0" normalizeH="0" baseline="0" noProof="0" dirty="0">
              <a:ln>
                <a:noFill/>
              </a:ln>
              <a:solidFill>
                <a:srgbClr val="3F3F3F"/>
              </a:solidFill>
              <a:effectLst/>
              <a:uLnTx/>
              <a:uFillTx/>
              <a:latin typeface="Arial Nova" panose="020B0504020202020204" pitchFamily="34" charset="0"/>
              <a:ea typeface="+mn-ea"/>
              <a:cs typeface="Arial" panose="020B0604020202020204" pitchFamily="34" charset="0"/>
            </a:endParaRPr>
          </a:p>
          <a:p>
            <a:pPr marR="0">
              <a:spcBef>
                <a:spcPts val="0"/>
              </a:spcBef>
              <a:spcAft>
                <a:spcPts val="400"/>
              </a:spcAft>
            </a:pPr>
            <a:endParaRPr lang="en-US" sz="5600" spc="0" dirty="0">
              <a:solidFill>
                <a:schemeClr val="tx1"/>
              </a:solidFill>
              <a:latin typeface="Arial Nova" panose="020B0504020202020204" pitchFamily="34" charset="0"/>
              <a:cs typeface="+mn-cs"/>
            </a:endParaRPr>
          </a:p>
        </p:txBody>
      </p:sp>
      <p:sp>
        <p:nvSpPr>
          <p:cNvPr id="5" name="TextBox 4">
            <a:extLst>
              <a:ext uri="{FF2B5EF4-FFF2-40B4-BE49-F238E27FC236}">
                <a16:creationId xmlns:a16="http://schemas.microsoft.com/office/drawing/2014/main" id="{E4F5952F-DB94-4422-AB94-59EB24A591E0}"/>
              </a:ext>
            </a:extLst>
          </p:cNvPr>
          <p:cNvSpPr txBox="1"/>
          <p:nvPr/>
        </p:nvSpPr>
        <p:spPr>
          <a:xfrm>
            <a:off x="11391802" y="6421755"/>
            <a:ext cx="232913" cy="307777"/>
          </a:xfrm>
          <a:prstGeom prst="rect">
            <a:avLst/>
          </a:prstGeom>
          <a:noFill/>
        </p:spPr>
        <p:txBody>
          <a:bodyPr wrap="square" rtlCol="0">
            <a:spAutoFit/>
          </a:bodyPr>
          <a:lstStyle/>
          <a:p>
            <a:r>
              <a:rPr lang="en-US" sz="1400" dirty="0"/>
              <a:t>9</a:t>
            </a:r>
          </a:p>
        </p:txBody>
      </p:sp>
    </p:spTree>
    <p:extLst>
      <p:ext uri="{BB962C8B-B14F-4D97-AF65-F5344CB8AC3E}">
        <p14:creationId xmlns:p14="http://schemas.microsoft.com/office/powerpoint/2010/main" val="1436311882"/>
      </p:ext>
    </p:extLst>
  </p:cSld>
  <p:clrMapOvr>
    <a:masterClrMapping/>
  </p:clrMapOvr>
</p:sld>
</file>

<file path=ppt/theme/theme1.xml><?xml version="1.0" encoding="utf-8"?>
<a:theme xmlns:a="http://schemas.openxmlformats.org/drawingml/2006/main" name="Office Theme">
  <a:themeElements>
    <a:clrScheme name="Custom 26">
      <a:dk1>
        <a:srgbClr val="3F3F3F"/>
      </a:dk1>
      <a:lt1>
        <a:srgbClr val="FFFFFF"/>
      </a:lt1>
      <a:dk2>
        <a:srgbClr val="000000"/>
      </a:dk2>
      <a:lt2>
        <a:srgbClr val="A5A5A5"/>
      </a:lt2>
      <a:accent1>
        <a:srgbClr val="954F72"/>
      </a:accent1>
      <a:accent2>
        <a:srgbClr val="0F3955"/>
      </a:accent2>
      <a:accent3>
        <a:srgbClr val="BBC3CD"/>
      </a:accent3>
      <a:accent4>
        <a:srgbClr val="484848"/>
      </a:accent4>
      <a:accent5>
        <a:srgbClr val="1F1F26"/>
      </a:accent5>
      <a:accent6>
        <a:srgbClr val="F2CAA2"/>
      </a:accent6>
      <a:hlink>
        <a:srgbClr val="00194C"/>
      </a:hlink>
      <a:folHlink>
        <a:srgbClr val="954F72"/>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2.xml><?xml version="1.0" encoding="utf-8"?>
<a:theme xmlns:a="http://schemas.openxmlformats.org/drawingml/2006/main" name="1_Office Theme">
  <a:themeElements>
    <a:clrScheme name="Custom 26">
      <a:dk1>
        <a:srgbClr val="3F3F3F"/>
      </a:dk1>
      <a:lt1>
        <a:srgbClr val="FFFFFF"/>
      </a:lt1>
      <a:dk2>
        <a:srgbClr val="000000"/>
      </a:dk2>
      <a:lt2>
        <a:srgbClr val="A5A5A5"/>
      </a:lt2>
      <a:accent1>
        <a:srgbClr val="954F72"/>
      </a:accent1>
      <a:accent2>
        <a:srgbClr val="0F3955"/>
      </a:accent2>
      <a:accent3>
        <a:srgbClr val="BBC3CD"/>
      </a:accent3>
      <a:accent4>
        <a:srgbClr val="484848"/>
      </a:accent4>
      <a:accent5>
        <a:srgbClr val="1F1F26"/>
      </a:accent5>
      <a:accent6>
        <a:srgbClr val="F2CAA2"/>
      </a:accent6>
      <a:hlink>
        <a:srgbClr val="00194C"/>
      </a:hlink>
      <a:folHlink>
        <a:srgbClr val="954F72"/>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57a85a10-258b-45b4-a519-c96c7721094c}" enabled="0" method="" siteId="{57a85a10-258b-45b4-a519-c96c7721094c}" removed="1"/>
</clbl:labelList>
</file>

<file path=docProps/app.xml><?xml version="1.0" encoding="utf-8"?>
<Properties xmlns="http://schemas.openxmlformats.org/officeDocument/2006/extended-properties" xmlns:vt="http://schemas.openxmlformats.org/officeDocument/2006/docPropsVTypes">
  <Template>Classic bold sophisticated presentation</Template>
  <TotalTime>8620</TotalTime>
  <Words>1762</Words>
  <Application>Microsoft Office PowerPoint</Application>
  <PresentationFormat>Widescreen</PresentationFormat>
  <Paragraphs>182</Paragraphs>
  <Slides>26</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26</vt:i4>
      </vt:variant>
    </vt:vector>
  </HeadingPairs>
  <TitlesOfParts>
    <vt:vector size="41" baseType="lpstr">
      <vt:lpstr>Aptos</vt:lpstr>
      <vt:lpstr>Aptos Narrow</vt:lpstr>
      <vt:lpstr>Arial</vt:lpstr>
      <vt:lpstr>Arial Narrow</vt:lpstr>
      <vt:lpstr>Arial Nova</vt:lpstr>
      <vt:lpstr>Calibri</vt:lpstr>
      <vt:lpstr>Calibri Light</vt:lpstr>
      <vt:lpstr>Constantia</vt:lpstr>
      <vt:lpstr>Corbel</vt:lpstr>
      <vt:lpstr>Courier New</vt:lpstr>
      <vt:lpstr>Helvetica Light</vt:lpstr>
      <vt:lpstr>Raleway</vt:lpstr>
      <vt:lpstr>Wingdings</vt:lpstr>
      <vt:lpstr>Office Theme</vt:lpstr>
      <vt:lpstr>1_Office Theme</vt:lpstr>
      <vt:lpstr>Music Program Overview – 2024 </vt:lpstr>
      <vt:lpstr>MAYOR’S OFFICE OF CULTURAL AFFAIRS</vt:lpstr>
      <vt:lpstr>CONNECTING THE MUSIC COMMUNITY </vt:lpstr>
      <vt:lpstr>GRACIE CHAVEZ Music + Cultural Tourism Officer </vt:lpstr>
      <vt:lpstr>PowerPoint Presentation</vt:lpstr>
      <vt:lpstr>PowerPoint Presentation</vt:lpstr>
      <vt:lpstr>MUSIC FRIENDLY CITY CERTIFICATION</vt:lpstr>
      <vt:lpstr>HOUSTON CITY ORDINANCE</vt:lpstr>
      <vt:lpstr>MISSION</vt:lpstr>
      <vt:lpstr>JASON WOODS</vt:lpstr>
      <vt:lpstr>TRACY DEJARNETT</vt:lpstr>
      <vt:lpstr>ANNA GARZA</vt:lpstr>
      <vt:lpstr>ERICKA DE LEON</vt:lpstr>
      <vt:lpstr>JASON KANE</vt:lpstr>
      <vt:lpstr>LISTENING SESSIONS</vt:lpstr>
      <vt:lpstr>MUSIC FOCUS + ACTIVATIONS</vt:lpstr>
      <vt:lpstr>2023  MUSIC PRESERVATION</vt:lpstr>
      <vt:lpstr>2023  IMPACT</vt:lpstr>
      <vt:lpstr>2024  MUSIC FOCUS</vt:lpstr>
      <vt:lpstr>2024  IMPACT</vt:lpstr>
      <vt:lpstr>2024  INSPIRED BY HOUSTON</vt:lpstr>
      <vt:lpstr>ECONOMIC IMPACT</vt:lpstr>
      <vt:lpstr>RODEO IMPACT</vt:lpstr>
      <vt:lpstr>MUSIC DIRECTORY</vt:lpstr>
      <vt:lpstr>MILLER SUMMER MIXTAPE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Chavez, Gracie - MYR</dc:creator>
  <cp:lastModifiedBy>Chavez, Gracie - MYR</cp:lastModifiedBy>
  <cp:revision>2</cp:revision>
  <cp:lastPrinted>2022-09-12T20:25:06Z</cp:lastPrinted>
  <dcterms:created xsi:type="dcterms:W3CDTF">2022-04-11T20:52:45Z</dcterms:created>
  <dcterms:modified xsi:type="dcterms:W3CDTF">2024-09-10T22:06:08Z</dcterms:modified>
</cp:coreProperties>
</file>