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24"/>
  </p:notesMasterIdLst>
  <p:handoutMasterIdLst>
    <p:handoutMasterId r:id="rId25"/>
  </p:handoutMasterIdLst>
  <p:sldIdLst>
    <p:sldId id="257" r:id="rId5"/>
    <p:sldId id="353" r:id="rId6"/>
    <p:sldId id="343" r:id="rId7"/>
    <p:sldId id="352" r:id="rId8"/>
    <p:sldId id="350" r:id="rId9"/>
    <p:sldId id="307" r:id="rId10"/>
    <p:sldId id="306" r:id="rId11"/>
    <p:sldId id="316" r:id="rId12"/>
    <p:sldId id="348" r:id="rId13"/>
    <p:sldId id="318" r:id="rId14"/>
    <p:sldId id="355" r:id="rId15"/>
    <p:sldId id="356" r:id="rId16"/>
    <p:sldId id="346" r:id="rId17"/>
    <p:sldId id="309" r:id="rId18"/>
    <p:sldId id="328" r:id="rId19"/>
    <p:sldId id="310" r:id="rId20"/>
    <p:sldId id="349" r:id="rId21"/>
    <p:sldId id="319" r:id="rId22"/>
    <p:sldId id="311" r:id="rId23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Osei-Bonsu" initials="JO" lastIdx="9" clrIdx="0">
    <p:extLst/>
  </p:cmAuthor>
  <p:cmAuthor id="2" name="Krista L Stegemiller" initials="KLS" lastIdx="27" clrIdx="1">
    <p:extLst/>
  </p:cmAuthor>
  <p:cmAuthor id="3" name="Sean M Lindstrom" initials="SML" lastIdx="7" clrIdx="2">
    <p:extLst/>
  </p:cmAuthor>
  <p:cmAuthor id="4" name="Murray, Marsha E. - LGL" initials="MME-L" lastIdx="4" clrIdx="3">
    <p:extLst>
      <p:ext uri="{19B8F6BF-5375-455C-9EA6-DF929625EA0E}">
        <p15:presenceInfo xmlns:p15="http://schemas.microsoft.com/office/powerpoint/2012/main" userId="S-1-5-21-3410193670-3997807138-1409478871-370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3869" autoAdjust="0"/>
  </p:normalViewPr>
  <p:slideViewPr>
    <p:cSldViewPr snapToGrid="0">
      <p:cViewPr varScale="1">
        <p:scale>
          <a:sx n="83" d="100"/>
          <a:sy n="83" d="100"/>
        </p:scale>
        <p:origin x="1104" y="84"/>
      </p:cViewPr>
      <p:guideLst>
        <p:guide orient="horz" pos="216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22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FY2020 Proposed Budget $262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025363522602094"/>
          <c:y val="0.26285191917912204"/>
          <c:w val="0.80026011948804288"/>
          <c:h val="0.6380658716645540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FY2019 Proposed Budget $248,659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328-4A43-8AD6-0F4543CB24A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328-4A43-8AD6-0F4543CB24A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C23-41E4-A932-BF3E38F05E8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C23-41E4-A932-BF3E38F05E83}"/>
              </c:ext>
            </c:extLst>
          </c:dPt>
          <c:dLbls>
            <c:dLbl>
              <c:idx val="0"/>
              <c:layout>
                <c:manualLayout>
                  <c:x val="0.17326140724536029"/>
                  <c:y val="4.24266312270704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Personnel $235</a:t>
                    </a:r>
                  </a:p>
                  <a:p>
                    <a:pPr>
                      <a:defRPr sz="800"/>
                    </a:pPr>
                    <a:r>
                      <a:rPr lang="en-US" baseline="0" dirty="0"/>
                      <a:t>89.7%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39305381455975"/>
                      <c:h val="0.137468137742636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328-4A43-8AD6-0F4543CB24A6}"/>
                </c:ext>
              </c:extLst>
            </c:dLbl>
            <c:dLbl>
              <c:idx val="1"/>
              <c:layout>
                <c:manualLayout>
                  <c:x val="-9.5123909860197808E-2"/>
                  <c:y val="1.3863587841078919E-4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Other Costs</a:t>
                    </a:r>
                  </a:p>
                  <a:p>
                    <a:r>
                      <a:rPr lang="en-US" baseline="0" dirty="0"/>
                      <a:t> $27</a:t>
                    </a:r>
                  </a:p>
                  <a:p>
                    <a:r>
                      <a:rPr lang="en-US" baseline="0" dirty="0"/>
                      <a:t>10.3%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28-4A43-8AD6-0F4543CB24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Personnel Budget $224,282</c:v>
                </c:pt>
                <c:pt idx="1">
                  <c:v>Other $24,377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0.90200000000000002</c:v>
                </c:pt>
                <c:pt idx="1">
                  <c:v>9.8000000000000004E-2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28-4A43-8AD6-0F4543CB24A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1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21166638243591"/>
          <c:y val="0.22928588570772696"/>
          <c:w val="0.66741231961788738"/>
          <c:h val="0.7476799645429714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DB84-41CB-BCD9-AB653C483067}"/>
              </c:ext>
            </c:extLst>
          </c:dPt>
          <c:dPt>
            <c:idx val="1"/>
            <c:bubble3D val="0"/>
            <c:spPr>
              <a:solidFill>
                <a:schemeClr val="accent3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B84-41CB-BCD9-AB653C483067}"/>
              </c:ext>
            </c:extLst>
          </c:dPt>
          <c:dPt>
            <c:idx val="2"/>
            <c:bubble3D val="0"/>
            <c:spPr>
              <a:solidFill>
                <a:schemeClr val="accent3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B84-41CB-BCD9-AB653C483067}"/>
              </c:ext>
            </c:extLst>
          </c:dPt>
          <c:dPt>
            <c:idx val="3"/>
            <c:bubble3D val="0"/>
            <c:spPr>
              <a:solidFill>
                <a:schemeClr val="accent3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293-43CD-9826-FC2474277B63}"/>
              </c:ext>
            </c:extLst>
          </c:dPt>
          <c:dLbls>
            <c:dLbl>
              <c:idx val="0"/>
              <c:layout>
                <c:manualLayout>
                  <c:x val="-0.16757786832258245"/>
                  <c:y val="-4.936444667707123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Supplies</a:t>
                    </a:r>
                    <a:r>
                      <a:rPr lang="en-US" baseline="0" dirty="0"/>
                      <a:t> $13.4</a:t>
                    </a:r>
                  </a:p>
                  <a:p>
                    <a:pPr>
                      <a:defRPr sz="800"/>
                    </a:pPr>
                    <a:r>
                      <a:rPr lang="en-US" baseline="0" dirty="0"/>
                      <a:t>49.6%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051193248007924"/>
                      <c:h val="0.129998710994227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B84-41CB-BCD9-AB653C483067}"/>
                </c:ext>
              </c:extLst>
            </c:dLbl>
            <c:dLbl>
              <c:idx val="1"/>
              <c:layout>
                <c:manualLayout>
                  <c:x val="0.18588469427378895"/>
                  <c:y val="-0.1276933752099919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/>
                      <a:t>Restricted Accounts $7.5
27.8%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53943308051211"/>
                      <c:h val="0.1652778074393175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B84-41CB-BCD9-AB653C483067}"/>
                </c:ext>
              </c:extLst>
            </c:dLbl>
            <c:dLbl>
              <c:idx val="2"/>
              <c:layout>
                <c:manualLayout>
                  <c:x val="0.18043156651210282"/>
                  <c:y val="9.984723565856114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General Office</a:t>
                    </a:r>
                    <a:r>
                      <a:rPr lang="en-US" baseline="0" dirty="0"/>
                      <a:t> Services $3.4
12.6%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79830490545317"/>
                      <c:h val="0.150765051621248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B84-41CB-BCD9-AB653C48306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aseline="0" dirty="0"/>
                      <a:t>Other Services $2.7
10.0%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293-43CD-9826-FC2474277B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Supplies $13,4000</c:v>
                </c:pt>
                <c:pt idx="1">
                  <c:v>Restricted Accounts $4,827</c:v>
                </c:pt>
                <c:pt idx="2">
                  <c:v>General Office Services $3,400</c:v>
                </c:pt>
                <c:pt idx="3">
                  <c:v>Other Services $2,750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5.3999999999999999E-2</c:v>
                </c:pt>
                <c:pt idx="1">
                  <c:v>1.9E-2</c:v>
                </c:pt>
                <c:pt idx="2">
                  <c:v>1.4E-2</c:v>
                </c:pt>
                <c:pt idx="3">
                  <c:v>1.0999999999999999E-2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84-41CB-BCD9-AB653C48306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FY2020 Proposed Budget $15,455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770165135133281"/>
          <c:y val="0.23122536921556572"/>
          <c:w val="0.78459669729733439"/>
          <c:h val="0.6856212738044060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FY2019 Proposed Budget $15,999,495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81E-425D-A566-7FC1DCA2B4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81E-425D-A566-7FC1DCA2B4C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53F-4347-BFCA-999D9E54ADF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53F-4347-BFCA-999D9E54ADF0}"/>
              </c:ext>
            </c:extLst>
          </c:dPt>
          <c:dLbls>
            <c:dLbl>
              <c:idx val="0"/>
              <c:layout>
                <c:manualLayout>
                  <c:x val="0.14934777943175326"/>
                  <c:y val="-4.416949405093231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aseline="0" dirty="0"/>
                      <a:t>Personnel Budget $14,052
90.9%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314534851245103"/>
                      <c:h val="0.2651803131845452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81E-425D-A566-7FC1DCA2B4C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Other</a:t>
                    </a:r>
                    <a:r>
                      <a:rPr lang="en-US" baseline="0" dirty="0"/>
                      <a:t> Costs</a:t>
                    </a:r>
                    <a:r>
                      <a:rPr lang="en-US" dirty="0"/>
                      <a:t> $1,403</a:t>
                    </a:r>
                    <a:r>
                      <a:rPr lang="en-US" baseline="0" dirty="0"/>
                      <a:t>
9.1</a:t>
                    </a:r>
                  </a:p>
                  <a:p>
                    <a:r>
                      <a:rPr lang="en-US" baseline="0" dirty="0"/>
                      <a:t>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1E-425D-A566-7FC1DCA2B4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Personnel Budget $14,671,365</c:v>
                </c:pt>
                <c:pt idx="1">
                  <c:v>Other $1,328,130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0.91700000000000004</c:v>
                </c:pt>
                <c:pt idx="1">
                  <c:v>8.3000000000000004E-2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1E-425D-A566-7FC1DCA2B4C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0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477181978820987E-2"/>
          <c:y val="0.15746949249386108"/>
          <c:w val="0.810606241142663"/>
          <c:h val="0.6796618326270466"/>
        </c:manualLayout>
      </c:layout>
      <c:pie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9.7916576878516001E-2"/>
          <c:y val="0.13317317176032051"/>
          <c:w val="0.810606241142663"/>
          <c:h val="0.679661832627046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3">
                  <a:tint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14-4F63-8AD8-AAF207614033}"/>
              </c:ext>
            </c:extLst>
          </c:dPt>
          <c:dPt>
            <c:idx val="1"/>
            <c:bubble3D val="0"/>
            <c:spPr>
              <a:solidFill>
                <a:schemeClr val="accent3">
                  <a:tint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314-4F63-8AD8-AAF207614033}"/>
              </c:ext>
            </c:extLst>
          </c:dPt>
          <c:dPt>
            <c:idx val="2"/>
            <c:bubble3D val="0"/>
            <c:spPr>
              <a:solidFill>
                <a:schemeClr val="accent3">
                  <a:tint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14-4F63-8AD8-AAF207614033}"/>
              </c:ext>
            </c:extLst>
          </c:dPt>
          <c:dPt>
            <c:idx val="3"/>
            <c:bubble3D val="0"/>
            <c:spPr>
              <a:solidFill>
                <a:schemeClr val="accent3">
                  <a:shade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314-4F63-8AD8-AAF207614033}"/>
              </c:ext>
            </c:extLst>
          </c:dPt>
          <c:dPt>
            <c:idx val="4"/>
            <c:bubble3D val="0"/>
            <c:spPr>
              <a:solidFill>
                <a:schemeClr val="accent3">
                  <a:shade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314-4F63-8AD8-AAF207614033}"/>
              </c:ext>
            </c:extLst>
          </c:dPt>
          <c:dPt>
            <c:idx val="5"/>
            <c:bubble3D val="0"/>
            <c:spPr>
              <a:solidFill>
                <a:schemeClr val="accent3">
                  <a:shade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314-4F63-8AD8-AAF207614033}"/>
              </c:ext>
            </c:extLst>
          </c:dPt>
          <c:dLbls>
            <c:dLbl>
              <c:idx val="0"/>
              <c:layout>
                <c:manualLayout>
                  <c:x val="-0.21768729385696939"/>
                  <c:y val="0.1520652085189745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/>
                      <a:t>Supplies $321
22.9%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8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9432141707251"/>
                      <c:h val="0.1087801333895641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14-4F63-8AD8-AAF207614033}"/>
                </c:ext>
              </c:extLst>
            </c:dLbl>
            <c:dLbl>
              <c:idx val="1"/>
              <c:layout>
                <c:manualLayout>
                  <c:x val="-0.1184411340433569"/>
                  <c:y val="-0.20800052546373449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Restricted Accounts $540
38.5%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14-4F63-8AD8-AAF20761403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971B91A-F57F-4396-8988-CF70B2E8D054}" type="CATEGORYNAME">
                      <a:rPr lang="en-US" smtClean="0"/>
                      <a:pPr/>
                      <a:t>[CATEGORY NAME]</a:t>
                    </a:fld>
                    <a:r>
                      <a:rPr lang="en-US" dirty="0"/>
                      <a:t> $176</a:t>
                    </a:r>
                    <a:r>
                      <a:rPr lang="en-US" baseline="0" dirty="0"/>
                      <a:t>
12.5%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3314-4F63-8AD8-AAF207614033}"/>
                </c:ext>
              </c:extLst>
            </c:dLbl>
            <c:dLbl>
              <c:idx val="3"/>
              <c:layout>
                <c:manualLayout>
                  <c:x val="0.1095098961330673"/>
                  <c:y val="1.603047009448139E-2"/>
                </c:manualLayout>
              </c:layout>
              <c:tx>
                <c:rich>
                  <a:bodyPr/>
                  <a:lstStyle/>
                  <a:p>
                    <a:fld id="{668170C2-4F35-484D-8A17-DB56D73F1669}" type="CATEGORYNAME">
                      <a:rPr lang="en-US" smtClean="0"/>
                      <a:pPr/>
                      <a:t>[CATEGORY NAME]</a:t>
                    </a:fld>
                    <a:r>
                      <a:rPr lang="en-US" dirty="0"/>
                      <a:t> $125</a:t>
                    </a:r>
                    <a:r>
                      <a:rPr lang="en-US" baseline="0" dirty="0"/>
                      <a:t>
8.9%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314-4F63-8AD8-AAF207614033}"/>
                </c:ext>
              </c:extLst>
            </c:dLbl>
            <c:dLbl>
              <c:idx val="4"/>
              <c:layout>
                <c:manualLayout>
                  <c:x val="0.14001627595088814"/>
                  <c:y val="0.15918553971417493"/>
                </c:manualLayout>
              </c:layout>
              <c:tx>
                <c:rich>
                  <a:bodyPr/>
                  <a:lstStyle/>
                  <a:p>
                    <a:fld id="{1A2D8712-82B3-46E7-BF58-12C24AEC88CD}" type="CATEGORYNAME">
                      <a:rPr lang="en-US" smtClean="0"/>
                      <a:pPr/>
                      <a:t>[CATEGORY NAME]</a:t>
                    </a:fld>
                    <a:r>
                      <a:rPr lang="en-US" dirty="0"/>
                      <a:t> $241</a:t>
                    </a:r>
                    <a:r>
                      <a:rPr lang="en-US" baseline="0" dirty="0"/>
                      <a:t>
17.2%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314-4F63-8AD8-AAF2076140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Supplies $300,192</c:v>
                </c:pt>
                <c:pt idx="1">
                  <c:v>Restricted Accounts $481,458</c:v>
                </c:pt>
                <c:pt idx="2">
                  <c:v>General Office Services</c:v>
                </c:pt>
                <c:pt idx="3">
                  <c:v>Legal Services Contracts</c:v>
                </c:pt>
                <c:pt idx="4">
                  <c:v>Other Services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 formatCode="0.00%">
                  <c:v>1.9E-2</c:v>
                </c:pt>
                <c:pt idx="1">
                  <c:v>0.03</c:v>
                </c:pt>
                <c:pt idx="2" formatCode="0.00%">
                  <c:v>0.01</c:v>
                </c:pt>
                <c:pt idx="3" formatCode="0.00%">
                  <c:v>8.0000000000000002E-3</c:v>
                </c:pt>
                <c:pt idx="4">
                  <c:v>1.6E-2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314-4F63-8AD8-AAF20761403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FY2020 Proposed Budget $26,580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FY2019 Proposed Budget $23,168,893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95-4577-8709-A9E3E96DAE7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6A95-4577-8709-A9E3E96DAE7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C0F-40F1-BB77-2991E629D90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C0F-40F1-BB77-2991E629D905}"/>
              </c:ext>
            </c:extLst>
          </c:dPt>
          <c:dLbls>
            <c:dLbl>
              <c:idx val="0"/>
              <c:layout>
                <c:manualLayout>
                  <c:x val="-0.14469135802469135"/>
                  <c:y val="-0.1674534346331772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000" dirty="0"/>
                      <a:t>Other</a:t>
                    </a:r>
                    <a:r>
                      <a:rPr lang="en-US" sz="1000" baseline="0" dirty="0"/>
                      <a:t> Costs</a:t>
                    </a:r>
                  </a:p>
                  <a:p>
                    <a:pPr>
                      <a:defRPr sz="1000"/>
                    </a:pPr>
                    <a:r>
                      <a:rPr lang="en-US" sz="1000" dirty="0"/>
                      <a:t>$18,534</a:t>
                    </a:r>
                    <a:r>
                      <a:rPr lang="en-US" sz="1000" baseline="0" dirty="0"/>
                      <a:t>
69.7%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913580246913579"/>
                      <c:h val="0.135256131354112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A95-4577-8709-A9E3E96DAE7D}"/>
                </c:ext>
              </c:extLst>
            </c:dLbl>
            <c:dLbl>
              <c:idx val="1"/>
              <c:layout>
                <c:manualLayout>
                  <c:x val="0.19475308641975309"/>
                  <c:y val="0.1140052781857936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/>
                      <a:t>Personnel Budge $8,046
30.3%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95-4577-8709-A9E3E96DAE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Other $15,215,855</c:v>
                </c:pt>
                <c:pt idx="1">
                  <c:v>Personnel Budget $7,953,038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0.65700000000000003</c:v>
                </c:pt>
                <c:pt idx="1">
                  <c:v>0.34300000000000003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95-4577-8709-A9E3E96DAE7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09052630239743"/>
          <c:y val="0.21896111650300679"/>
          <c:w val="0.75093367950489709"/>
          <c:h val="0.6552269274441145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>
                  <a:shade val="4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5B-4CE6-A1BA-A3F9B51A3FC2}"/>
              </c:ext>
            </c:extLst>
          </c:dPt>
          <c:dPt>
            <c:idx val="1"/>
            <c:bubble3D val="0"/>
            <c:spPr>
              <a:solidFill>
                <a:schemeClr val="accent3">
                  <a:shade val="6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2B5B-4CE6-A1BA-A3F9B51A3FC2}"/>
              </c:ext>
            </c:extLst>
          </c:dPt>
          <c:dPt>
            <c:idx val="2"/>
            <c:bubble3D val="0"/>
            <c:spPr>
              <a:solidFill>
                <a:schemeClr val="accent3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B5B-4CE6-A1BA-A3F9B51A3FC2}"/>
              </c:ext>
            </c:extLst>
          </c:dPt>
          <c:dPt>
            <c:idx val="3"/>
            <c:bubble3D val="0"/>
            <c:spPr>
              <a:solidFill>
                <a:schemeClr val="accent3">
                  <a:shade val="9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B5B-4CE6-A1BA-A3F9B51A3FC2}"/>
              </c:ext>
            </c:extLst>
          </c:dPt>
          <c:dPt>
            <c:idx val="4"/>
            <c:bubble3D val="0"/>
            <c:spPr>
              <a:solidFill>
                <a:schemeClr val="accent3">
                  <a:tint val="9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B5B-4CE6-A1BA-A3F9B51A3FC2}"/>
              </c:ext>
            </c:extLst>
          </c:dPt>
          <c:dPt>
            <c:idx val="5"/>
            <c:bubble3D val="0"/>
            <c:spPr>
              <a:solidFill>
                <a:schemeClr val="accent3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5B-4CE6-A1BA-A3F9B51A3FC2}"/>
              </c:ext>
            </c:extLst>
          </c:dPt>
          <c:dPt>
            <c:idx val="6"/>
            <c:bubble3D val="0"/>
            <c:spPr>
              <a:solidFill>
                <a:schemeClr val="accent3">
                  <a:tint val="6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9B0-495D-B135-4D0E7F1B1A35}"/>
              </c:ext>
            </c:extLst>
          </c:dPt>
          <c:dPt>
            <c:idx val="7"/>
            <c:bubble3D val="0"/>
            <c:spPr>
              <a:solidFill>
                <a:schemeClr val="accent3">
                  <a:tint val="4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99B0-495D-B135-4D0E7F1B1A35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aseline="0" dirty="0"/>
                      <a:t>Supplies $177
.95%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5B-4CE6-A1BA-A3F9B51A3FC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Restricted Accounts $189</a:t>
                    </a:r>
                    <a:endParaRPr lang="en-US" baseline="0" dirty="0"/>
                  </a:p>
                  <a:p>
                    <a:r>
                      <a:rPr lang="en-US" baseline="0" dirty="0"/>
                      <a:t>1.0%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B5B-4CE6-A1BA-A3F9B51A3FC2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aseline="0" dirty="0"/>
                      <a:t>General Office Services $139
.75%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2B5B-4CE6-A1BA-A3F9B51A3FC2}"/>
                </c:ext>
              </c:extLst>
            </c:dLbl>
            <c:dLbl>
              <c:idx val="3"/>
              <c:layout>
                <c:manualLayout>
                  <c:x val="-0.20629654056379951"/>
                  <c:y val="0.1631249643183374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dirty="0"/>
                      <a:t>Legal Services Contracts/Expert</a:t>
                    </a:r>
                    <a:r>
                      <a:rPr lang="en-US" sz="800" baseline="0" dirty="0"/>
                      <a:t> Witnesses $6,000</a:t>
                    </a:r>
                  </a:p>
                  <a:p>
                    <a:pPr>
                      <a:defRPr sz="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aseline="0" dirty="0"/>
                      <a:t>32.4%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275945657910367"/>
                      <c:h val="0.217580591345413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2B5B-4CE6-A1BA-A3F9B51A3FC2}"/>
                </c:ext>
              </c:extLst>
            </c:dLbl>
            <c:dLbl>
              <c:idx val="4"/>
              <c:layout>
                <c:manualLayout>
                  <c:x val="-9.1018842616816358E-3"/>
                  <c:y val="1.987518158001563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fr-FR" dirty="0"/>
                      <a:t>Litigation</a:t>
                    </a:r>
                    <a:r>
                      <a:rPr lang="fr-FR" baseline="0" dirty="0"/>
                      <a:t> Support Services $1,418
7.7%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391538122681134"/>
                      <c:h val="0.250732843173662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2B5B-4CE6-A1BA-A3F9B51A3FC2}"/>
                </c:ext>
              </c:extLst>
            </c:dLbl>
            <c:dLbl>
              <c:idx val="5"/>
              <c:layout>
                <c:manualLayout>
                  <c:x val="0.22072310720178767"/>
                  <c:y val="-0.2663823432861384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aseline="0" dirty="0"/>
                      <a:t>Claims/Settlements/Judgments/</a:t>
                    </a:r>
                  </a:p>
                  <a:p>
                    <a:pPr>
                      <a:defRPr sz="8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800" baseline="0" dirty="0"/>
                      <a:t>Attorneys Fees $10,375
55.9%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1195177922202724"/>
                      <c:h val="0.141133265458882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5B-4CE6-A1BA-A3F9B51A3FC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baseline="0" dirty="0"/>
                      <a:t>Other Services $235
1.3%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9B0-495D-B135-4D0E7F1B1A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7"/>
                <c:pt idx="0">
                  <c:v>Supplies $177,300</c:v>
                </c:pt>
                <c:pt idx="1">
                  <c:v>Restricted Accounts $160,441</c:v>
                </c:pt>
                <c:pt idx="2">
                  <c:v>General Office Services $165,000</c:v>
                </c:pt>
                <c:pt idx="3">
                  <c:v>Legal Service Contracts $3,055,000</c:v>
                </c:pt>
                <c:pt idx="4">
                  <c:v>Litigation Support Services $485,000</c:v>
                </c:pt>
                <c:pt idx="5">
                  <c:v>Claims/Settlements/Judgments $10,950,000</c:v>
                </c:pt>
                <c:pt idx="6">
                  <c:v>Other Services $225,114</c:v>
                </c:pt>
              </c:strCache>
            </c:strRef>
          </c:cat>
          <c:val>
            <c:numRef>
              <c:f>Sheet1!$B$2:$B$9</c:f>
              <c:numCache>
                <c:formatCode>0.00%</c:formatCode>
                <c:ptCount val="8"/>
                <c:pt idx="0" formatCode="0%">
                  <c:v>8.0000000000000002E-3</c:v>
                </c:pt>
                <c:pt idx="1">
                  <c:v>7.0000000000000001E-3</c:v>
                </c:pt>
                <c:pt idx="2">
                  <c:v>7.0000000000000001E-3</c:v>
                </c:pt>
                <c:pt idx="3">
                  <c:v>0.13200000000000001</c:v>
                </c:pt>
                <c:pt idx="4">
                  <c:v>2.1000000000000001E-2</c:v>
                </c:pt>
                <c:pt idx="5">
                  <c:v>0.47199999999999998</c:v>
                </c:pt>
                <c:pt idx="6" formatCode="0%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5B-4CE6-A1BA-A3F9B51A3FC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8066666666666668"/>
          <c:y val="6.250000000000000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Department Demographics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D2F-4592-81D9-A950E188C39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ED2F-4592-81D9-A950E188C39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D2F-4592-81D9-A950E188C39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ED2F-4592-81D9-A950E188C39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D2F-4592-81D9-A950E188C39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ED2F-4592-81D9-A950E188C39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D2F-4592-81D9-A950E188C39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ED2F-4592-81D9-A950E188C39E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0D4E-4D69-AE7B-7CFD7CC7A3A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E83A958B-D7A5-4323-B3B2-92042E423362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27.6%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D2F-4592-81D9-A950E188C39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6516A66-E9BB-46AC-ACDB-2F7108A42DA3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25.15%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D2F-4592-81D9-A950E188C39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EF3BA25-D5D0-4233-82D2-31D1B05D0FC0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6.75%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D2F-4592-81D9-A950E188C39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baseline="0" dirty="0"/>
                      <a:t>Asian Female</a:t>
                    </a:r>
                  </a:p>
                  <a:p>
                    <a:r>
                      <a:rPr lang="en-US" baseline="0" dirty="0"/>
                      <a:t>4.9%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D2F-4592-81D9-A950E188C39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9F99EC31-F73B-4FF0-A359-3E51A9443BBD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7.35%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D2F-4592-81D9-A950E188C39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B817D4C1-B8D9-4B88-AF06-1A270ED429A2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</a:t>
                    </a:r>
                    <a:fld id="{EA8830BB-2F0D-4E65-BC33-B9AEB091F175}" type="VALUE">
                      <a:rPr lang="en-US" baseline="0" smtClean="0"/>
                      <a:pPr/>
                      <a:t>[VALUE]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ED2F-4592-81D9-A950E188C39E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629CFA08-548F-4C3E-A817-4157EF959450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5.5%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D2F-4592-81D9-A950E188C39E}"/>
                </c:ext>
              </c:extLst>
            </c:dLbl>
            <c:dLbl>
              <c:idx val="7"/>
              <c:layout>
                <c:manualLayout>
                  <c:x val="0.29770529855643046"/>
                  <c:y val="-1.840969488188976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Asian Male</a:t>
                    </a:r>
                    <a:r>
                      <a:rPr lang="en-US" baseline="0" dirty="0"/>
                      <a:t>
2.5%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D2F-4592-81D9-A950E188C3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8"/>
                <c:pt idx="0">
                  <c:v>Black Female</c:v>
                </c:pt>
                <c:pt idx="1">
                  <c:v>White Female</c:v>
                </c:pt>
                <c:pt idx="2">
                  <c:v>Hispanic Female</c:v>
                </c:pt>
                <c:pt idx="3">
                  <c:v>Other Female</c:v>
                </c:pt>
                <c:pt idx="4">
                  <c:v>Black Male</c:v>
                </c:pt>
                <c:pt idx="5">
                  <c:v>White Male</c:v>
                </c:pt>
                <c:pt idx="6">
                  <c:v>Hispanic Male</c:v>
                </c:pt>
                <c:pt idx="7">
                  <c:v>Other Male</c:v>
                </c:pt>
              </c:strCache>
            </c:strRef>
          </c:cat>
          <c:val>
            <c:numRef>
              <c:f>Sheet1!$B$2:$B$10</c:f>
              <c:numCache>
                <c:formatCode>0.00%</c:formatCode>
                <c:ptCount val="9"/>
                <c:pt idx="0">
                  <c:v>0.27600000000000002</c:v>
                </c:pt>
                <c:pt idx="1">
                  <c:v>0.2515</c:v>
                </c:pt>
                <c:pt idx="2">
                  <c:v>6.7500000000000004E-2</c:v>
                </c:pt>
                <c:pt idx="3">
                  <c:v>4.9000000000000002E-2</c:v>
                </c:pt>
                <c:pt idx="4">
                  <c:v>7.3499999999999996E-2</c:v>
                </c:pt>
                <c:pt idx="5">
                  <c:v>0.20250000000000001</c:v>
                </c:pt>
                <c:pt idx="6">
                  <c:v>5.5E-2</c:v>
                </c:pt>
                <c:pt idx="7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2F-4592-81D9-A950E188C39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14A6CF-996C-4AFA-A483-7A62D3B017A5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D4142B-5013-4960-8B68-26B0F80DFFC3}">
      <dgm:prSet phldrT="[Text]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aseline="0" dirty="0">
              <a:solidFill>
                <a:schemeClr val="tx1"/>
              </a:solidFill>
              <a:latin typeface="Arial" panose="020B0604020202020204" pitchFamily="34" charset="0"/>
            </a:rPr>
            <a:t>City Attorney</a:t>
          </a:r>
        </a:p>
        <a:p>
          <a:r>
            <a:rPr lang="en-US" baseline="0" dirty="0">
              <a:solidFill>
                <a:schemeClr val="tx1"/>
              </a:solidFill>
              <a:latin typeface="Arial" panose="020B0604020202020204" pitchFamily="34" charset="0"/>
            </a:rPr>
            <a:t>(Ronald C. Lewis)</a:t>
          </a:r>
        </a:p>
      </dgm:t>
    </dgm:pt>
    <dgm:pt modelId="{8A8FA564-D889-48F9-B323-383959C57C2C}" type="parTrans" cxnId="{66432152-F04C-48CC-BACF-6D95E8026AC3}">
      <dgm:prSet/>
      <dgm:spPr/>
      <dgm:t>
        <a:bodyPr/>
        <a:lstStyle/>
        <a:p>
          <a:endParaRPr lang="en-US"/>
        </a:p>
      </dgm:t>
    </dgm:pt>
    <dgm:pt modelId="{EA72F074-78E7-4867-BE85-2F2C2941D1CA}" type="sibTrans" cxnId="{66432152-F04C-48CC-BACF-6D95E8026AC3}">
      <dgm:prSet/>
      <dgm:spPr/>
      <dgm:t>
        <a:bodyPr/>
        <a:lstStyle/>
        <a:p>
          <a:endParaRPr lang="en-US"/>
        </a:p>
      </dgm:t>
    </dgm:pt>
    <dgm:pt modelId="{77C46901-FD66-4973-89E5-8DFA19A5EB93}">
      <dgm:prSet phldrT="[Text]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aseline="0" dirty="0">
              <a:solidFill>
                <a:schemeClr val="tx1"/>
              </a:solidFill>
              <a:latin typeface="Arial" panose="020B0604020202020204" pitchFamily="34" charset="0"/>
            </a:rPr>
            <a:t>Chief Administrative Officer</a:t>
          </a:r>
        </a:p>
        <a:p>
          <a:r>
            <a:rPr lang="en-US" baseline="0" dirty="0">
              <a:solidFill>
                <a:schemeClr val="tx1"/>
              </a:solidFill>
              <a:latin typeface="Arial" panose="020B0604020202020204" pitchFamily="34" charset="0"/>
            </a:rPr>
            <a:t>(Marsha E. Murray)</a:t>
          </a:r>
        </a:p>
      </dgm:t>
    </dgm:pt>
    <dgm:pt modelId="{CA2BAF8B-7B5A-4F1A-9078-622D1E6AD22C}" type="parTrans" cxnId="{9F60662D-AFDE-4064-8FEC-C21A813B7052}">
      <dgm:prSet/>
      <dgm:spPr/>
      <dgm:t>
        <a:bodyPr/>
        <a:lstStyle/>
        <a:p>
          <a:endParaRPr lang="en-US"/>
        </a:p>
      </dgm:t>
    </dgm:pt>
    <dgm:pt modelId="{3BAC8723-9001-4871-9E47-8A97DAF1E5E6}" type="sibTrans" cxnId="{9F60662D-AFDE-4064-8FEC-C21A813B7052}">
      <dgm:prSet/>
      <dgm:spPr/>
      <dgm:t>
        <a:bodyPr/>
        <a:lstStyle/>
        <a:p>
          <a:endParaRPr lang="en-US"/>
        </a:p>
      </dgm:t>
    </dgm:pt>
    <dgm:pt modelId="{49ED699F-C61E-43ED-88A8-28485DBFE6B0}">
      <dgm:prSet phldrT="[Text]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tx1"/>
              </a:solidFill>
              <a:latin typeface="Arial" panose="020B0604020202020204" pitchFamily="34" charset="0"/>
            </a:rPr>
            <a:t>First Assistant City </a:t>
          </a:r>
          <a:r>
            <a:rPr lang="en-US" baseline="0" dirty="0">
              <a:solidFill>
                <a:schemeClr val="tx1"/>
              </a:solidFill>
              <a:latin typeface="Arial" panose="020B0604020202020204" pitchFamily="34" charset="0"/>
            </a:rPr>
            <a:t>Attorney</a:t>
          </a:r>
          <a:r>
            <a:rPr lang="en-US" dirty="0">
              <a:solidFill>
                <a:schemeClr val="tx1"/>
              </a:solidFill>
              <a:latin typeface="Arial" panose="020B0604020202020204" pitchFamily="34" charset="0"/>
            </a:rPr>
            <a:t> </a:t>
          </a:r>
        </a:p>
        <a:p>
          <a:r>
            <a:rPr lang="en-US" dirty="0">
              <a:solidFill>
                <a:schemeClr val="tx1"/>
              </a:solidFill>
              <a:latin typeface="Arial" panose="020B0604020202020204" pitchFamily="34" charset="0"/>
            </a:rPr>
            <a:t>(Randy Zamora)</a:t>
          </a:r>
        </a:p>
      </dgm:t>
    </dgm:pt>
    <dgm:pt modelId="{04E01FEC-85B5-4378-9FF9-79DCFC9B652D}" type="parTrans" cxnId="{67914DAF-4BF3-40A9-BE62-27BA98020C33}">
      <dgm:prSet/>
      <dgm:spPr/>
      <dgm:t>
        <a:bodyPr/>
        <a:lstStyle/>
        <a:p>
          <a:endParaRPr lang="en-US"/>
        </a:p>
      </dgm:t>
    </dgm:pt>
    <dgm:pt modelId="{542E9A60-B8FD-4034-BE86-8D2026DDD5CF}" type="sibTrans" cxnId="{67914DAF-4BF3-40A9-BE62-27BA98020C33}">
      <dgm:prSet/>
      <dgm:spPr/>
      <dgm:t>
        <a:bodyPr/>
        <a:lstStyle/>
        <a:p>
          <a:endParaRPr lang="en-US"/>
        </a:p>
      </dgm:t>
    </dgm:pt>
    <dgm:pt modelId="{77243A8E-203C-41A7-A0FC-A2224B577A51}">
      <dgm:prSet phldrT="[Text]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aseline="0" dirty="0">
              <a:solidFill>
                <a:schemeClr val="tx1"/>
              </a:solidFill>
              <a:latin typeface="Arial" panose="020B0604020202020204" pitchFamily="34" charset="0"/>
            </a:rPr>
            <a:t>Deputy City Attorney</a:t>
          </a:r>
        </a:p>
        <a:p>
          <a:r>
            <a:rPr lang="en-US" baseline="0" dirty="0">
              <a:solidFill>
                <a:schemeClr val="tx1"/>
              </a:solidFill>
              <a:latin typeface="Arial" panose="020B0604020202020204" pitchFamily="34" charset="0"/>
            </a:rPr>
            <a:t>(Deidra Penny)</a:t>
          </a:r>
        </a:p>
      </dgm:t>
    </dgm:pt>
    <dgm:pt modelId="{5D7438A3-D124-40B0-B9CC-2A2199FBDE32}" type="parTrans" cxnId="{89BE5A3A-8F5C-485B-AEF2-6EE8CD862DDB}">
      <dgm:prSet/>
      <dgm:spPr/>
      <dgm:t>
        <a:bodyPr/>
        <a:lstStyle/>
        <a:p>
          <a:endParaRPr lang="en-US"/>
        </a:p>
      </dgm:t>
    </dgm:pt>
    <dgm:pt modelId="{F031290F-3390-4118-AA8F-91B7D63DB944}" type="sibTrans" cxnId="{89BE5A3A-8F5C-485B-AEF2-6EE8CD862DDB}">
      <dgm:prSet/>
      <dgm:spPr/>
      <dgm:t>
        <a:bodyPr/>
        <a:lstStyle/>
        <a:p>
          <a:endParaRPr lang="en-US"/>
        </a:p>
      </dgm:t>
    </dgm:pt>
    <dgm:pt modelId="{DBC67096-7152-4B73-A320-4B92DB83531C}">
      <dgm:prSet phldrT="[Text]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aseline="0" dirty="0">
              <a:solidFill>
                <a:schemeClr val="tx1"/>
              </a:solidFill>
              <a:latin typeface="Arial" panose="020B0604020202020204" pitchFamily="34" charset="0"/>
            </a:rPr>
            <a:t>Disaster Recovery Section</a:t>
          </a:r>
        </a:p>
        <a:p>
          <a:r>
            <a:rPr lang="en-US" baseline="0" dirty="0">
              <a:solidFill>
                <a:schemeClr val="tx1"/>
              </a:solidFill>
              <a:latin typeface="Arial" panose="020B0604020202020204" pitchFamily="34" charset="0"/>
            </a:rPr>
            <a:t>(Anthony Vargas)</a:t>
          </a:r>
        </a:p>
        <a:p>
          <a:endParaRPr lang="en-US" baseline="0" dirty="0">
            <a:latin typeface="Arial" panose="020B0604020202020204" pitchFamily="34" charset="0"/>
          </a:endParaRPr>
        </a:p>
      </dgm:t>
    </dgm:pt>
    <dgm:pt modelId="{5D73ED65-61C3-4F3B-BAD5-C5AFB31886B8}" type="parTrans" cxnId="{F956D2D3-4F27-4519-9741-169DFC9DE525}">
      <dgm:prSet/>
      <dgm:spPr/>
      <dgm:t>
        <a:bodyPr/>
        <a:lstStyle/>
        <a:p>
          <a:endParaRPr lang="en-US"/>
        </a:p>
      </dgm:t>
    </dgm:pt>
    <dgm:pt modelId="{F0A23882-4E81-4006-9657-9138336D8F13}" type="sibTrans" cxnId="{F956D2D3-4F27-4519-9741-169DFC9DE525}">
      <dgm:prSet/>
      <dgm:spPr/>
      <dgm:t>
        <a:bodyPr/>
        <a:lstStyle/>
        <a:p>
          <a:endParaRPr lang="en-US"/>
        </a:p>
      </dgm:t>
    </dgm:pt>
    <dgm:pt modelId="{F5736D3F-14C9-4CA3-87A4-E898C37691ED}">
      <dgm:prSet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aseline="0" dirty="0">
              <a:solidFill>
                <a:schemeClr val="tx1"/>
              </a:solidFill>
              <a:latin typeface="Arial" panose="020B0604020202020204" pitchFamily="34" charset="0"/>
            </a:rPr>
            <a:t>Staff Administration Section</a:t>
          </a:r>
        </a:p>
        <a:p>
          <a:r>
            <a:rPr lang="en-US" baseline="0" dirty="0">
              <a:solidFill>
                <a:schemeClr val="tx1"/>
              </a:solidFill>
              <a:latin typeface="Arial" panose="020B0604020202020204" pitchFamily="34" charset="0"/>
            </a:rPr>
            <a:t>(Henry Merceron)</a:t>
          </a:r>
        </a:p>
      </dgm:t>
    </dgm:pt>
    <dgm:pt modelId="{FA4F5512-BA4F-49EF-A318-328C9B8BBC59}" type="parTrans" cxnId="{EBF6927B-7170-4547-BEB0-326C51B308D9}">
      <dgm:prSet/>
      <dgm:spPr/>
      <dgm:t>
        <a:bodyPr/>
        <a:lstStyle/>
        <a:p>
          <a:endParaRPr lang="en-US"/>
        </a:p>
      </dgm:t>
    </dgm:pt>
    <dgm:pt modelId="{BBED7B13-1C6A-448C-9F4E-64ABD0AFA405}" type="sibTrans" cxnId="{EBF6927B-7170-4547-BEB0-326C51B308D9}">
      <dgm:prSet/>
      <dgm:spPr/>
      <dgm:t>
        <a:bodyPr/>
        <a:lstStyle/>
        <a:p>
          <a:endParaRPr lang="en-US"/>
        </a:p>
      </dgm:t>
    </dgm:pt>
    <dgm:pt modelId="{DB38DBB9-5CCC-4857-91B3-EAA4F502AC55}">
      <dgm:prSet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aseline="0" dirty="0">
              <a:solidFill>
                <a:schemeClr val="tx1"/>
              </a:solidFill>
              <a:latin typeface="Arial" panose="020B0604020202020204" pitchFamily="34" charset="0"/>
            </a:rPr>
            <a:t>Contracts Section</a:t>
          </a:r>
        </a:p>
        <a:p>
          <a:r>
            <a:rPr lang="en-US" baseline="0" dirty="0">
              <a:solidFill>
                <a:schemeClr val="tx1"/>
              </a:solidFill>
              <a:latin typeface="Arial" panose="020B0604020202020204" pitchFamily="34" charset="0"/>
            </a:rPr>
            <a:t>(Martin Buzak)</a:t>
          </a:r>
        </a:p>
      </dgm:t>
    </dgm:pt>
    <dgm:pt modelId="{A63AE0D1-7300-494D-83A6-07038D15FBFB}" type="parTrans" cxnId="{A6A59212-96E8-40DA-82E4-F0D866A924D3}">
      <dgm:prSet/>
      <dgm:spPr/>
      <dgm:t>
        <a:bodyPr/>
        <a:lstStyle/>
        <a:p>
          <a:endParaRPr lang="en-US"/>
        </a:p>
      </dgm:t>
    </dgm:pt>
    <dgm:pt modelId="{4EDAF064-B71C-4439-A70F-DDF040116CB0}" type="sibTrans" cxnId="{A6A59212-96E8-40DA-82E4-F0D866A924D3}">
      <dgm:prSet/>
      <dgm:spPr/>
      <dgm:t>
        <a:bodyPr/>
        <a:lstStyle/>
        <a:p>
          <a:endParaRPr lang="en-US"/>
        </a:p>
      </dgm:t>
    </dgm:pt>
    <dgm:pt modelId="{02F910B9-202F-410E-B30C-E6B8A2D30832}">
      <dgm:prSet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aseline="0" dirty="0">
              <a:solidFill>
                <a:schemeClr val="tx1"/>
              </a:solidFill>
              <a:latin typeface="Arial" panose="020B0604020202020204" pitchFamily="34" charset="0"/>
            </a:rPr>
            <a:t>Neighborhood Services Section</a:t>
          </a:r>
        </a:p>
        <a:p>
          <a:r>
            <a:rPr lang="en-US" baseline="0" dirty="0">
              <a:solidFill>
                <a:schemeClr val="tx1"/>
              </a:solidFill>
              <a:latin typeface="Arial" panose="020B0604020202020204" pitchFamily="34" charset="0"/>
            </a:rPr>
            <a:t>(Nirja Aiyer)</a:t>
          </a:r>
        </a:p>
      </dgm:t>
    </dgm:pt>
    <dgm:pt modelId="{0BB4C1F7-9AC8-40B3-9072-3328862A2988}" type="parTrans" cxnId="{CF15259A-59A1-408C-9987-B0470B5AB859}">
      <dgm:prSet/>
      <dgm:spPr/>
      <dgm:t>
        <a:bodyPr/>
        <a:lstStyle/>
        <a:p>
          <a:endParaRPr lang="en-US"/>
        </a:p>
      </dgm:t>
    </dgm:pt>
    <dgm:pt modelId="{0CBB8EEA-EBEA-416E-B184-7F2392BF6CE2}" type="sibTrans" cxnId="{CF15259A-59A1-408C-9987-B0470B5AB859}">
      <dgm:prSet/>
      <dgm:spPr/>
      <dgm:t>
        <a:bodyPr/>
        <a:lstStyle/>
        <a:p>
          <a:endParaRPr lang="en-US"/>
        </a:p>
      </dgm:t>
    </dgm:pt>
    <dgm:pt modelId="{D38A0B93-2AF7-46C8-8EB1-E856B7A888D7}">
      <dgm:prSet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aseline="0" dirty="0">
              <a:solidFill>
                <a:schemeClr val="tx1"/>
              </a:solidFill>
              <a:latin typeface="Arial" panose="020B0604020202020204" pitchFamily="34" charset="0"/>
            </a:rPr>
            <a:t>Real Estate Section</a:t>
          </a:r>
        </a:p>
        <a:p>
          <a:r>
            <a:rPr lang="en-US" baseline="0" dirty="0">
              <a:solidFill>
                <a:schemeClr val="tx1"/>
              </a:solidFill>
              <a:latin typeface="Arial" panose="020B0604020202020204" pitchFamily="34" charset="0"/>
            </a:rPr>
            <a:t>(Ondrea Taylor)</a:t>
          </a:r>
        </a:p>
      </dgm:t>
    </dgm:pt>
    <dgm:pt modelId="{981F2127-E6BA-428F-B6F0-3A7AB54B9EF7}" type="parTrans" cxnId="{AC4F2286-F9F6-4370-B9E7-74F0DFCB3A7E}">
      <dgm:prSet/>
      <dgm:spPr/>
      <dgm:t>
        <a:bodyPr/>
        <a:lstStyle/>
        <a:p>
          <a:endParaRPr lang="en-US"/>
        </a:p>
      </dgm:t>
    </dgm:pt>
    <dgm:pt modelId="{F3C03E85-88C4-45B2-A061-D9BE5998B156}" type="sibTrans" cxnId="{AC4F2286-F9F6-4370-B9E7-74F0DFCB3A7E}">
      <dgm:prSet/>
      <dgm:spPr/>
      <dgm:t>
        <a:bodyPr/>
        <a:lstStyle/>
        <a:p>
          <a:endParaRPr lang="en-US"/>
        </a:p>
      </dgm:t>
    </dgm:pt>
    <dgm:pt modelId="{256D0386-94E0-43E0-A2F8-D7CCC456EB19}">
      <dgm:prSet phldrT="[Text]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aseline="0" dirty="0">
              <a:solidFill>
                <a:schemeClr val="tx1"/>
              </a:solidFill>
              <a:latin typeface="Arial" panose="020B0604020202020204" pitchFamily="34" charset="0"/>
            </a:rPr>
            <a:t>Office of Inspector General</a:t>
          </a:r>
        </a:p>
        <a:p>
          <a:r>
            <a:rPr lang="en-US" baseline="0" dirty="0">
              <a:solidFill>
                <a:schemeClr val="tx1"/>
              </a:solidFill>
              <a:latin typeface="Arial" panose="020B0604020202020204" pitchFamily="34" charset="0"/>
            </a:rPr>
            <a:t>(Robin Curtis)</a:t>
          </a:r>
        </a:p>
      </dgm:t>
    </dgm:pt>
    <dgm:pt modelId="{852CC49C-51F2-40D7-A070-A3C6683A8E9B}" type="parTrans" cxnId="{E3F81E34-ADEE-4F33-98EA-B16F46247419}">
      <dgm:prSet/>
      <dgm:spPr/>
      <dgm:t>
        <a:bodyPr/>
        <a:lstStyle/>
        <a:p>
          <a:endParaRPr lang="en-US"/>
        </a:p>
      </dgm:t>
    </dgm:pt>
    <dgm:pt modelId="{7F2F079A-9345-41A2-8DB1-1058F471B19C}" type="sibTrans" cxnId="{E3F81E34-ADEE-4F33-98EA-B16F46247419}">
      <dgm:prSet/>
      <dgm:spPr/>
      <dgm:t>
        <a:bodyPr/>
        <a:lstStyle/>
        <a:p>
          <a:endParaRPr lang="en-US"/>
        </a:p>
      </dgm:t>
    </dgm:pt>
    <dgm:pt modelId="{69EC40C0-ACDB-4EAE-B06B-719FB31A6672}">
      <dgm:prSet phldrT="[Text]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aseline="0" dirty="0">
              <a:solidFill>
                <a:schemeClr val="tx1"/>
              </a:solidFill>
              <a:latin typeface="Arial" panose="020B0604020202020204" pitchFamily="34" charset="0"/>
            </a:rPr>
            <a:t>General Litigation Section</a:t>
          </a:r>
        </a:p>
        <a:p>
          <a:r>
            <a:rPr lang="en-US" baseline="0" dirty="0">
              <a:solidFill>
                <a:schemeClr val="tx1"/>
              </a:solidFill>
              <a:latin typeface="Arial" panose="020B0604020202020204" pitchFamily="34" charset="0"/>
            </a:rPr>
            <a:t>(Judith Ramsey)</a:t>
          </a:r>
        </a:p>
      </dgm:t>
    </dgm:pt>
    <dgm:pt modelId="{2367FC56-BD1F-474C-A49E-BA6F1AD0B6EF}" type="parTrans" cxnId="{EA53D5D5-E113-45C9-94D7-42A3FA32F002}">
      <dgm:prSet/>
      <dgm:spPr/>
      <dgm:t>
        <a:bodyPr/>
        <a:lstStyle/>
        <a:p>
          <a:endParaRPr lang="en-US"/>
        </a:p>
      </dgm:t>
    </dgm:pt>
    <dgm:pt modelId="{B8954F68-6E44-4657-BEE4-C82EABF6A000}" type="sibTrans" cxnId="{EA53D5D5-E113-45C9-94D7-42A3FA32F002}">
      <dgm:prSet/>
      <dgm:spPr/>
      <dgm:t>
        <a:bodyPr/>
        <a:lstStyle/>
        <a:p>
          <a:endParaRPr lang="en-US"/>
        </a:p>
      </dgm:t>
    </dgm:pt>
    <dgm:pt modelId="{3D9DC0DB-DC24-4459-8ED4-8F6E61FD96DE}">
      <dgm:prSet phldrT="[Text]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aseline="0" dirty="0">
              <a:solidFill>
                <a:schemeClr val="tx1"/>
              </a:solidFill>
              <a:latin typeface="Arial" panose="020B0604020202020204" pitchFamily="34" charset="0"/>
            </a:rPr>
            <a:t>Labor, Employment &amp; Civil Rights Section</a:t>
          </a:r>
        </a:p>
        <a:p>
          <a:r>
            <a:rPr lang="en-US" baseline="0" dirty="0">
              <a:solidFill>
                <a:schemeClr val="tx1"/>
              </a:solidFill>
              <a:latin typeface="Arial" panose="020B0604020202020204" pitchFamily="34" charset="0"/>
            </a:rPr>
            <a:t>(Donald Fleming)</a:t>
          </a:r>
        </a:p>
      </dgm:t>
    </dgm:pt>
    <dgm:pt modelId="{BF3F19DF-35FC-44AE-935D-086A0D813237}" type="parTrans" cxnId="{57CE0898-922B-4E71-8014-7E0CF1309C23}">
      <dgm:prSet/>
      <dgm:spPr/>
      <dgm:t>
        <a:bodyPr/>
        <a:lstStyle/>
        <a:p>
          <a:endParaRPr lang="en-US"/>
        </a:p>
      </dgm:t>
    </dgm:pt>
    <dgm:pt modelId="{84995F36-76E1-45E6-8A03-3728B50B069F}" type="sibTrans" cxnId="{57CE0898-922B-4E71-8014-7E0CF1309C23}">
      <dgm:prSet/>
      <dgm:spPr/>
      <dgm:t>
        <a:bodyPr/>
        <a:lstStyle/>
        <a:p>
          <a:endParaRPr lang="en-US"/>
        </a:p>
      </dgm:t>
    </dgm:pt>
    <dgm:pt modelId="{52E5B260-8CF1-4839-BED8-4B8D169ABC1B}">
      <dgm:prSet phldrT="[Text]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aseline="0" dirty="0">
              <a:solidFill>
                <a:schemeClr val="tx1"/>
              </a:solidFill>
              <a:latin typeface="Arial" panose="020B0604020202020204" pitchFamily="34" charset="0"/>
            </a:rPr>
            <a:t>General Counsel Section</a:t>
          </a:r>
        </a:p>
        <a:p>
          <a:r>
            <a:rPr lang="en-US" baseline="0" dirty="0">
              <a:solidFill>
                <a:schemeClr val="tx1"/>
              </a:solidFill>
              <a:latin typeface="Arial" panose="020B0604020202020204" pitchFamily="34" charset="0"/>
            </a:rPr>
            <a:t>(Tracy Calabrese)</a:t>
          </a:r>
          <a:r>
            <a:rPr lang="en-US" baseline="0" dirty="0">
              <a:latin typeface="Arial" panose="020B0604020202020204" pitchFamily="34" charset="0"/>
            </a:rPr>
            <a:t>	</a:t>
          </a:r>
        </a:p>
      </dgm:t>
    </dgm:pt>
    <dgm:pt modelId="{A4C51576-48CD-43E7-A3F4-0330B2D4A1AD}" type="parTrans" cxnId="{25A1FF21-8120-4EF7-8893-74DA28797CED}">
      <dgm:prSet/>
      <dgm:spPr/>
      <dgm:t>
        <a:bodyPr/>
        <a:lstStyle/>
        <a:p>
          <a:endParaRPr lang="en-US"/>
        </a:p>
      </dgm:t>
    </dgm:pt>
    <dgm:pt modelId="{C682309F-8E59-4CA7-809E-4C9EC6B230DF}" type="sibTrans" cxnId="{25A1FF21-8120-4EF7-8893-74DA28797CED}">
      <dgm:prSet/>
      <dgm:spPr/>
      <dgm:t>
        <a:bodyPr/>
        <a:lstStyle/>
        <a:p>
          <a:endParaRPr lang="en-US"/>
        </a:p>
      </dgm:t>
    </dgm:pt>
    <dgm:pt modelId="{982C8A65-F8CF-4127-8877-DF57820271DA}">
      <dgm:prSet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Claims</a:t>
          </a:r>
          <a:r>
            <a:rPr lang="en-US" baseline="0" dirty="0">
              <a:solidFill>
                <a:schemeClr val="tx1"/>
              </a:solidFill>
              <a:latin typeface="Arial" panose="020B0604020202020204" pitchFamily="34" charset="0"/>
            </a:rPr>
            <a:t> &amp; Subrogation Section</a:t>
          </a:r>
        </a:p>
        <a:p>
          <a:r>
            <a:rPr lang="en-US" baseline="0" dirty="0">
              <a:solidFill>
                <a:schemeClr val="tx1"/>
              </a:solidFill>
              <a:latin typeface="Arial" panose="020B0604020202020204" pitchFamily="34" charset="0"/>
            </a:rPr>
            <a:t>(Randy Zamora)</a:t>
          </a:r>
        </a:p>
      </dgm:t>
    </dgm:pt>
    <dgm:pt modelId="{14476C03-0DFF-4C9F-AC12-8FCE83C8EEDC}" type="parTrans" cxnId="{AAF0702C-6E55-4508-83D7-97FBDE1B28BE}">
      <dgm:prSet/>
      <dgm:spPr/>
      <dgm:t>
        <a:bodyPr/>
        <a:lstStyle/>
        <a:p>
          <a:endParaRPr lang="en-US"/>
        </a:p>
      </dgm:t>
    </dgm:pt>
    <dgm:pt modelId="{A4B231CE-4E45-488B-B9E9-E6F37F20F4E8}" type="sibTrans" cxnId="{AAF0702C-6E55-4508-83D7-97FBDE1B28BE}">
      <dgm:prSet/>
      <dgm:spPr/>
      <dgm:t>
        <a:bodyPr/>
        <a:lstStyle/>
        <a:p>
          <a:endParaRPr lang="en-US"/>
        </a:p>
      </dgm:t>
    </dgm:pt>
    <dgm:pt modelId="{43D5A37A-C7FD-4B52-AC83-EEDB05D81D46}">
      <dgm:prSet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aseline="0" dirty="0">
              <a:solidFill>
                <a:schemeClr val="tx1"/>
              </a:solidFill>
              <a:latin typeface="Arial" panose="020B0604020202020204" pitchFamily="34" charset="0"/>
            </a:rPr>
            <a:t>Municipal Prosecution Section</a:t>
          </a:r>
        </a:p>
        <a:p>
          <a:r>
            <a:rPr lang="en-US" baseline="0" dirty="0">
              <a:solidFill>
                <a:schemeClr val="tx1"/>
              </a:solidFill>
              <a:latin typeface="Arial" panose="020B0604020202020204" pitchFamily="34" charset="0"/>
            </a:rPr>
            <a:t>(Wynetta Chaney)</a:t>
          </a:r>
        </a:p>
      </dgm:t>
    </dgm:pt>
    <dgm:pt modelId="{073A6785-EF6E-4F6D-A65C-795DE6822D9A}" type="parTrans" cxnId="{9117CCCC-5BA8-4EE7-9A3F-E5573C6C0781}">
      <dgm:prSet/>
      <dgm:spPr/>
      <dgm:t>
        <a:bodyPr/>
        <a:lstStyle/>
        <a:p>
          <a:endParaRPr lang="en-US"/>
        </a:p>
      </dgm:t>
    </dgm:pt>
    <dgm:pt modelId="{6811AEED-7E88-4BEF-AC61-A5B806480DC6}" type="sibTrans" cxnId="{9117CCCC-5BA8-4EE7-9A3F-E5573C6C0781}">
      <dgm:prSet/>
      <dgm:spPr/>
      <dgm:t>
        <a:bodyPr/>
        <a:lstStyle/>
        <a:p>
          <a:endParaRPr lang="en-US"/>
        </a:p>
      </dgm:t>
    </dgm:pt>
    <dgm:pt modelId="{40B7D386-447D-4605-B7EC-4D4EF8DF953A}" type="pres">
      <dgm:prSet presAssocID="{5614A6CF-996C-4AFA-A483-7A62D3B017A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2676AE0-DABA-413C-83BA-D5EAC99E658F}" type="pres">
      <dgm:prSet presAssocID="{75D4142B-5013-4960-8B68-26B0F80DFFC3}" presName="hierRoot1" presStyleCnt="0">
        <dgm:presLayoutVars>
          <dgm:hierBranch val="init"/>
        </dgm:presLayoutVars>
      </dgm:prSet>
      <dgm:spPr/>
    </dgm:pt>
    <dgm:pt modelId="{D91657B0-2185-468E-B364-CD4B98FED31B}" type="pres">
      <dgm:prSet presAssocID="{75D4142B-5013-4960-8B68-26B0F80DFFC3}" presName="rootComposite1" presStyleCnt="0"/>
      <dgm:spPr/>
    </dgm:pt>
    <dgm:pt modelId="{ED8C1C04-8612-4008-A832-0330F07F82D3}" type="pres">
      <dgm:prSet presAssocID="{75D4142B-5013-4960-8B68-26B0F80DFFC3}" presName="rootText1" presStyleLbl="node0" presStyleIdx="0" presStyleCnt="1" custScaleX="186082" custScaleY="109254">
        <dgm:presLayoutVars>
          <dgm:chPref val="3"/>
        </dgm:presLayoutVars>
      </dgm:prSet>
      <dgm:spPr/>
    </dgm:pt>
    <dgm:pt modelId="{C7E01EDA-9F85-4BE3-8BA5-C017C233BBB0}" type="pres">
      <dgm:prSet presAssocID="{75D4142B-5013-4960-8B68-26B0F80DFFC3}" presName="rootConnector1" presStyleLbl="node1" presStyleIdx="0" presStyleCnt="0"/>
      <dgm:spPr/>
    </dgm:pt>
    <dgm:pt modelId="{6FF00837-EEA2-4A9C-BEC9-8ACD6914E233}" type="pres">
      <dgm:prSet presAssocID="{75D4142B-5013-4960-8B68-26B0F80DFFC3}" presName="hierChild2" presStyleCnt="0"/>
      <dgm:spPr/>
    </dgm:pt>
    <dgm:pt modelId="{0C79077F-DFAF-4B5E-A83F-9F58E6DDD5FF}" type="pres">
      <dgm:prSet presAssocID="{CA2BAF8B-7B5A-4F1A-9078-622D1E6AD22C}" presName="Name37" presStyleLbl="parChTrans1D2" presStyleIdx="0" presStyleCnt="7"/>
      <dgm:spPr/>
    </dgm:pt>
    <dgm:pt modelId="{04458F2D-C669-445F-B66F-E67974D442FA}" type="pres">
      <dgm:prSet presAssocID="{77C46901-FD66-4973-89E5-8DFA19A5EB93}" presName="hierRoot2" presStyleCnt="0">
        <dgm:presLayoutVars>
          <dgm:hierBranch val="init"/>
        </dgm:presLayoutVars>
      </dgm:prSet>
      <dgm:spPr/>
    </dgm:pt>
    <dgm:pt modelId="{C2918BF7-86AA-44AA-B189-0A9051C35134}" type="pres">
      <dgm:prSet presAssocID="{77C46901-FD66-4973-89E5-8DFA19A5EB93}" presName="rootComposite" presStyleCnt="0"/>
      <dgm:spPr/>
    </dgm:pt>
    <dgm:pt modelId="{4EC26ADC-074F-42EC-9BF1-17B4472BD68F}" type="pres">
      <dgm:prSet presAssocID="{77C46901-FD66-4973-89E5-8DFA19A5EB93}" presName="rootText" presStyleLbl="node2" presStyleIdx="0" presStyleCnt="7" custScaleX="104689" custScaleY="145518">
        <dgm:presLayoutVars>
          <dgm:chPref val="3"/>
        </dgm:presLayoutVars>
      </dgm:prSet>
      <dgm:spPr/>
    </dgm:pt>
    <dgm:pt modelId="{3194A0A6-110D-43C4-80D5-AD8F749E991F}" type="pres">
      <dgm:prSet presAssocID="{77C46901-FD66-4973-89E5-8DFA19A5EB93}" presName="rootConnector" presStyleLbl="node2" presStyleIdx="0" presStyleCnt="7"/>
      <dgm:spPr/>
    </dgm:pt>
    <dgm:pt modelId="{9CB6687C-FB41-4E63-BA2A-8FCA42AB8D90}" type="pres">
      <dgm:prSet presAssocID="{77C46901-FD66-4973-89E5-8DFA19A5EB93}" presName="hierChild4" presStyleCnt="0"/>
      <dgm:spPr/>
    </dgm:pt>
    <dgm:pt modelId="{B94341F2-9E5F-4093-AF5C-759FCB3AE3C3}" type="pres">
      <dgm:prSet presAssocID="{FA4F5512-BA4F-49EF-A318-328C9B8BBC59}" presName="Name37" presStyleLbl="parChTrans1D3" presStyleIdx="0" presStyleCnt="7"/>
      <dgm:spPr/>
    </dgm:pt>
    <dgm:pt modelId="{3AB6354B-2405-499B-9806-6AF4DF7E4914}" type="pres">
      <dgm:prSet presAssocID="{F5736D3F-14C9-4CA3-87A4-E898C37691ED}" presName="hierRoot2" presStyleCnt="0">
        <dgm:presLayoutVars>
          <dgm:hierBranch val="init"/>
        </dgm:presLayoutVars>
      </dgm:prSet>
      <dgm:spPr/>
    </dgm:pt>
    <dgm:pt modelId="{98325B6C-B8BA-4E97-AAA6-7E4D17FDF4CD}" type="pres">
      <dgm:prSet presAssocID="{F5736D3F-14C9-4CA3-87A4-E898C37691ED}" presName="rootComposite" presStyleCnt="0"/>
      <dgm:spPr/>
    </dgm:pt>
    <dgm:pt modelId="{1EBF9996-5F72-465A-BF29-77FAD28DCEB7}" type="pres">
      <dgm:prSet presAssocID="{F5736D3F-14C9-4CA3-87A4-E898C37691ED}" presName="rootText" presStyleLbl="node3" presStyleIdx="0" presStyleCnt="7" custScaleY="133327">
        <dgm:presLayoutVars>
          <dgm:chPref val="3"/>
        </dgm:presLayoutVars>
      </dgm:prSet>
      <dgm:spPr/>
    </dgm:pt>
    <dgm:pt modelId="{121F92F3-FE95-42B1-8FB1-891CD348C983}" type="pres">
      <dgm:prSet presAssocID="{F5736D3F-14C9-4CA3-87A4-E898C37691ED}" presName="rootConnector" presStyleLbl="node3" presStyleIdx="0" presStyleCnt="7"/>
      <dgm:spPr/>
    </dgm:pt>
    <dgm:pt modelId="{9B16E669-6AD1-4F87-A4B6-C3D314DB05EF}" type="pres">
      <dgm:prSet presAssocID="{F5736D3F-14C9-4CA3-87A4-E898C37691ED}" presName="hierChild4" presStyleCnt="0"/>
      <dgm:spPr/>
    </dgm:pt>
    <dgm:pt modelId="{C5641BC4-BB49-4A5C-A4F0-EC3E701756E8}" type="pres">
      <dgm:prSet presAssocID="{F5736D3F-14C9-4CA3-87A4-E898C37691ED}" presName="hierChild5" presStyleCnt="0"/>
      <dgm:spPr/>
    </dgm:pt>
    <dgm:pt modelId="{454B3DC5-1641-4291-B5A3-2569BC3F57A5}" type="pres">
      <dgm:prSet presAssocID="{77C46901-FD66-4973-89E5-8DFA19A5EB93}" presName="hierChild5" presStyleCnt="0"/>
      <dgm:spPr/>
    </dgm:pt>
    <dgm:pt modelId="{024E6DE3-8F7A-450C-9AB4-095ED64CB1B2}" type="pres">
      <dgm:prSet presAssocID="{04E01FEC-85B5-4378-9FF9-79DCFC9B652D}" presName="Name37" presStyleLbl="parChTrans1D2" presStyleIdx="1" presStyleCnt="7"/>
      <dgm:spPr/>
    </dgm:pt>
    <dgm:pt modelId="{1180AB5C-80AF-4A86-8460-F26657697175}" type="pres">
      <dgm:prSet presAssocID="{49ED699F-C61E-43ED-88A8-28485DBFE6B0}" presName="hierRoot2" presStyleCnt="0">
        <dgm:presLayoutVars>
          <dgm:hierBranch val="init"/>
        </dgm:presLayoutVars>
      </dgm:prSet>
      <dgm:spPr/>
    </dgm:pt>
    <dgm:pt modelId="{AC0A9925-F1DA-41E5-88EF-D799AA3FF1E6}" type="pres">
      <dgm:prSet presAssocID="{49ED699F-C61E-43ED-88A8-28485DBFE6B0}" presName="rootComposite" presStyleCnt="0"/>
      <dgm:spPr/>
    </dgm:pt>
    <dgm:pt modelId="{915DE5BA-1107-4E86-AD4D-0C6EFF156B6E}" type="pres">
      <dgm:prSet presAssocID="{49ED699F-C61E-43ED-88A8-28485DBFE6B0}" presName="rootText" presStyleLbl="node2" presStyleIdx="1" presStyleCnt="7" custScaleY="141886">
        <dgm:presLayoutVars>
          <dgm:chPref val="3"/>
        </dgm:presLayoutVars>
      </dgm:prSet>
      <dgm:spPr/>
    </dgm:pt>
    <dgm:pt modelId="{9D25C095-20B7-4B80-84E5-AF4A088379AA}" type="pres">
      <dgm:prSet presAssocID="{49ED699F-C61E-43ED-88A8-28485DBFE6B0}" presName="rootConnector" presStyleLbl="node2" presStyleIdx="1" presStyleCnt="7"/>
      <dgm:spPr/>
    </dgm:pt>
    <dgm:pt modelId="{C9531072-0121-497B-BC42-4D06567445A6}" type="pres">
      <dgm:prSet presAssocID="{49ED699F-C61E-43ED-88A8-28485DBFE6B0}" presName="hierChild4" presStyleCnt="0"/>
      <dgm:spPr/>
    </dgm:pt>
    <dgm:pt modelId="{BABFE973-E2D9-44B8-969C-DBCF31AB4DA8}" type="pres">
      <dgm:prSet presAssocID="{14476C03-0DFF-4C9F-AC12-8FCE83C8EEDC}" presName="Name37" presStyleLbl="parChTrans1D3" presStyleIdx="1" presStyleCnt="7"/>
      <dgm:spPr/>
    </dgm:pt>
    <dgm:pt modelId="{BE9BE404-7052-4931-8EA6-E960029CAAC5}" type="pres">
      <dgm:prSet presAssocID="{982C8A65-F8CF-4127-8877-DF57820271DA}" presName="hierRoot2" presStyleCnt="0">
        <dgm:presLayoutVars>
          <dgm:hierBranch val="init"/>
        </dgm:presLayoutVars>
      </dgm:prSet>
      <dgm:spPr/>
    </dgm:pt>
    <dgm:pt modelId="{0D9A8137-25DE-43B6-ADCA-C5DBC350EB2B}" type="pres">
      <dgm:prSet presAssocID="{982C8A65-F8CF-4127-8877-DF57820271DA}" presName="rootComposite" presStyleCnt="0"/>
      <dgm:spPr/>
    </dgm:pt>
    <dgm:pt modelId="{0BC09FD5-6DE5-4EBC-B10E-2BFA20776F6A}" type="pres">
      <dgm:prSet presAssocID="{982C8A65-F8CF-4127-8877-DF57820271DA}" presName="rootText" presStyleLbl="node3" presStyleIdx="1" presStyleCnt="7" custScaleY="135629">
        <dgm:presLayoutVars>
          <dgm:chPref val="3"/>
        </dgm:presLayoutVars>
      </dgm:prSet>
      <dgm:spPr/>
    </dgm:pt>
    <dgm:pt modelId="{E29C9262-6F03-42E8-B638-B98443D5BCF8}" type="pres">
      <dgm:prSet presAssocID="{982C8A65-F8CF-4127-8877-DF57820271DA}" presName="rootConnector" presStyleLbl="node3" presStyleIdx="1" presStyleCnt="7"/>
      <dgm:spPr/>
    </dgm:pt>
    <dgm:pt modelId="{AF2F7F2C-8372-4FCC-8D8F-0C8DCD53DE63}" type="pres">
      <dgm:prSet presAssocID="{982C8A65-F8CF-4127-8877-DF57820271DA}" presName="hierChild4" presStyleCnt="0"/>
      <dgm:spPr/>
    </dgm:pt>
    <dgm:pt modelId="{7AA26F8A-42DD-431E-A0C9-9C79B52C6E88}" type="pres">
      <dgm:prSet presAssocID="{982C8A65-F8CF-4127-8877-DF57820271DA}" presName="hierChild5" presStyleCnt="0"/>
      <dgm:spPr/>
    </dgm:pt>
    <dgm:pt modelId="{7F0613CF-B231-4F9A-A2E3-07D45E6C5C89}" type="pres">
      <dgm:prSet presAssocID="{073A6785-EF6E-4F6D-A65C-795DE6822D9A}" presName="Name37" presStyleLbl="parChTrans1D3" presStyleIdx="2" presStyleCnt="7"/>
      <dgm:spPr/>
    </dgm:pt>
    <dgm:pt modelId="{00A24ABA-B336-477C-8907-81932F1088DA}" type="pres">
      <dgm:prSet presAssocID="{43D5A37A-C7FD-4B52-AC83-EEDB05D81D46}" presName="hierRoot2" presStyleCnt="0">
        <dgm:presLayoutVars>
          <dgm:hierBranch val="init"/>
        </dgm:presLayoutVars>
      </dgm:prSet>
      <dgm:spPr/>
    </dgm:pt>
    <dgm:pt modelId="{DC05109F-3060-4014-B2FE-0AB948A0EB67}" type="pres">
      <dgm:prSet presAssocID="{43D5A37A-C7FD-4B52-AC83-EEDB05D81D46}" presName="rootComposite" presStyleCnt="0"/>
      <dgm:spPr/>
    </dgm:pt>
    <dgm:pt modelId="{A6F4CCA9-477B-49AC-83F5-0ABC396CE5A7}" type="pres">
      <dgm:prSet presAssocID="{43D5A37A-C7FD-4B52-AC83-EEDB05D81D46}" presName="rootText" presStyleLbl="node3" presStyleIdx="2" presStyleCnt="7" custScaleY="144093">
        <dgm:presLayoutVars>
          <dgm:chPref val="3"/>
        </dgm:presLayoutVars>
      </dgm:prSet>
      <dgm:spPr/>
    </dgm:pt>
    <dgm:pt modelId="{F2607BA6-F6D2-4382-8F2D-7947982A035C}" type="pres">
      <dgm:prSet presAssocID="{43D5A37A-C7FD-4B52-AC83-EEDB05D81D46}" presName="rootConnector" presStyleLbl="node3" presStyleIdx="2" presStyleCnt="7"/>
      <dgm:spPr/>
    </dgm:pt>
    <dgm:pt modelId="{CAE08895-8916-4FBA-85A6-D9130625E724}" type="pres">
      <dgm:prSet presAssocID="{43D5A37A-C7FD-4B52-AC83-EEDB05D81D46}" presName="hierChild4" presStyleCnt="0"/>
      <dgm:spPr/>
    </dgm:pt>
    <dgm:pt modelId="{0FF167B8-DBCA-4148-BE85-5663890DA255}" type="pres">
      <dgm:prSet presAssocID="{43D5A37A-C7FD-4B52-AC83-EEDB05D81D46}" presName="hierChild5" presStyleCnt="0"/>
      <dgm:spPr/>
    </dgm:pt>
    <dgm:pt modelId="{3C4C91BE-DB5D-4836-BC45-52D90FE2C8CB}" type="pres">
      <dgm:prSet presAssocID="{49ED699F-C61E-43ED-88A8-28485DBFE6B0}" presName="hierChild5" presStyleCnt="0"/>
      <dgm:spPr/>
    </dgm:pt>
    <dgm:pt modelId="{CF4AC48F-E197-40C3-9191-2058D72ABE33}" type="pres">
      <dgm:prSet presAssocID="{2367FC56-BD1F-474C-A49E-BA6F1AD0B6EF}" presName="Name37" presStyleLbl="parChTrans1D2" presStyleIdx="2" presStyleCnt="7"/>
      <dgm:spPr/>
    </dgm:pt>
    <dgm:pt modelId="{5F526929-1D3F-4C04-BE28-0BBC7E645190}" type="pres">
      <dgm:prSet presAssocID="{69EC40C0-ACDB-4EAE-B06B-719FB31A6672}" presName="hierRoot2" presStyleCnt="0">
        <dgm:presLayoutVars>
          <dgm:hierBranch val="init"/>
        </dgm:presLayoutVars>
      </dgm:prSet>
      <dgm:spPr/>
    </dgm:pt>
    <dgm:pt modelId="{665F0CB1-64BF-465A-8CC2-1E964A1BEDA4}" type="pres">
      <dgm:prSet presAssocID="{69EC40C0-ACDB-4EAE-B06B-719FB31A6672}" presName="rootComposite" presStyleCnt="0"/>
      <dgm:spPr/>
    </dgm:pt>
    <dgm:pt modelId="{E8AC03EF-CD1B-4EFF-8A29-7E297D63C1D1}" type="pres">
      <dgm:prSet presAssocID="{69EC40C0-ACDB-4EAE-B06B-719FB31A6672}" presName="rootText" presStyleLbl="node2" presStyleIdx="2" presStyleCnt="7" custScaleY="145922">
        <dgm:presLayoutVars>
          <dgm:chPref val="3"/>
        </dgm:presLayoutVars>
      </dgm:prSet>
      <dgm:spPr/>
    </dgm:pt>
    <dgm:pt modelId="{2F5EF464-6DC8-4974-936F-73D6659CD41D}" type="pres">
      <dgm:prSet presAssocID="{69EC40C0-ACDB-4EAE-B06B-719FB31A6672}" presName="rootConnector" presStyleLbl="node2" presStyleIdx="2" presStyleCnt="7"/>
      <dgm:spPr/>
    </dgm:pt>
    <dgm:pt modelId="{D06BB9F0-EAC1-43D1-AA72-DAAE3E975014}" type="pres">
      <dgm:prSet presAssocID="{69EC40C0-ACDB-4EAE-B06B-719FB31A6672}" presName="hierChild4" presStyleCnt="0"/>
      <dgm:spPr/>
    </dgm:pt>
    <dgm:pt modelId="{3140C592-AC6F-47FE-AC3A-58DD7B823510}" type="pres">
      <dgm:prSet presAssocID="{69EC40C0-ACDB-4EAE-B06B-719FB31A6672}" presName="hierChild5" presStyleCnt="0"/>
      <dgm:spPr/>
    </dgm:pt>
    <dgm:pt modelId="{2A5E510F-7725-49A8-BF5A-B3438F352DFC}" type="pres">
      <dgm:prSet presAssocID="{BF3F19DF-35FC-44AE-935D-086A0D813237}" presName="Name37" presStyleLbl="parChTrans1D2" presStyleIdx="3" presStyleCnt="7"/>
      <dgm:spPr/>
    </dgm:pt>
    <dgm:pt modelId="{5F068C9B-ED88-4C04-873B-8719DF617EF4}" type="pres">
      <dgm:prSet presAssocID="{3D9DC0DB-DC24-4459-8ED4-8F6E61FD96DE}" presName="hierRoot2" presStyleCnt="0">
        <dgm:presLayoutVars>
          <dgm:hierBranch val="init"/>
        </dgm:presLayoutVars>
      </dgm:prSet>
      <dgm:spPr/>
    </dgm:pt>
    <dgm:pt modelId="{295BEEAC-E01C-4587-8EDF-CE634373951F}" type="pres">
      <dgm:prSet presAssocID="{3D9DC0DB-DC24-4459-8ED4-8F6E61FD96DE}" presName="rootComposite" presStyleCnt="0"/>
      <dgm:spPr/>
    </dgm:pt>
    <dgm:pt modelId="{0B500806-2652-494A-BEDC-2824E19FDB29}" type="pres">
      <dgm:prSet presAssocID="{3D9DC0DB-DC24-4459-8ED4-8F6E61FD96DE}" presName="rootText" presStyleLbl="node2" presStyleIdx="3" presStyleCnt="7" custScaleY="138802">
        <dgm:presLayoutVars>
          <dgm:chPref val="3"/>
        </dgm:presLayoutVars>
      </dgm:prSet>
      <dgm:spPr/>
    </dgm:pt>
    <dgm:pt modelId="{A886B24D-537A-4C84-A469-6F2A55477027}" type="pres">
      <dgm:prSet presAssocID="{3D9DC0DB-DC24-4459-8ED4-8F6E61FD96DE}" presName="rootConnector" presStyleLbl="node2" presStyleIdx="3" presStyleCnt="7"/>
      <dgm:spPr/>
    </dgm:pt>
    <dgm:pt modelId="{274D13EE-F240-40DB-97C5-8345A9D2644C}" type="pres">
      <dgm:prSet presAssocID="{3D9DC0DB-DC24-4459-8ED4-8F6E61FD96DE}" presName="hierChild4" presStyleCnt="0"/>
      <dgm:spPr/>
    </dgm:pt>
    <dgm:pt modelId="{8158AD1D-DCED-49B4-8F42-9831EDB36BB9}" type="pres">
      <dgm:prSet presAssocID="{3D9DC0DB-DC24-4459-8ED4-8F6E61FD96DE}" presName="hierChild5" presStyleCnt="0"/>
      <dgm:spPr/>
    </dgm:pt>
    <dgm:pt modelId="{722F9153-8BF6-4B5F-98E1-35F0A1D4F6AC}" type="pres">
      <dgm:prSet presAssocID="{A4C51576-48CD-43E7-A3F4-0330B2D4A1AD}" presName="Name37" presStyleLbl="parChTrans1D2" presStyleIdx="4" presStyleCnt="7"/>
      <dgm:spPr/>
    </dgm:pt>
    <dgm:pt modelId="{9EC8CE7C-10C5-46CF-925A-D4BA0062205F}" type="pres">
      <dgm:prSet presAssocID="{52E5B260-8CF1-4839-BED8-4B8D169ABC1B}" presName="hierRoot2" presStyleCnt="0">
        <dgm:presLayoutVars>
          <dgm:hierBranch val="init"/>
        </dgm:presLayoutVars>
      </dgm:prSet>
      <dgm:spPr/>
    </dgm:pt>
    <dgm:pt modelId="{FB4BE0E6-9E27-4C20-A3EE-92105138A796}" type="pres">
      <dgm:prSet presAssocID="{52E5B260-8CF1-4839-BED8-4B8D169ABC1B}" presName="rootComposite" presStyleCnt="0"/>
      <dgm:spPr/>
    </dgm:pt>
    <dgm:pt modelId="{42134508-7FE0-4AF1-B39C-2B3F3E63AB0B}" type="pres">
      <dgm:prSet presAssocID="{52E5B260-8CF1-4839-BED8-4B8D169ABC1B}" presName="rootText" presStyleLbl="node2" presStyleIdx="4" presStyleCnt="7" custScaleY="142435">
        <dgm:presLayoutVars>
          <dgm:chPref val="3"/>
        </dgm:presLayoutVars>
      </dgm:prSet>
      <dgm:spPr/>
    </dgm:pt>
    <dgm:pt modelId="{C001FCD1-33E4-4EF5-9852-45BDC1C94261}" type="pres">
      <dgm:prSet presAssocID="{52E5B260-8CF1-4839-BED8-4B8D169ABC1B}" presName="rootConnector" presStyleLbl="node2" presStyleIdx="4" presStyleCnt="7"/>
      <dgm:spPr/>
    </dgm:pt>
    <dgm:pt modelId="{3B5CF3B3-6605-487D-B60D-12376A56876D}" type="pres">
      <dgm:prSet presAssocID="{52E5B260-8CF1-4839-BED8-4B8D169ABC1B}" presName="hierChild4" presStyleCnt="0"/>
      <dgm:spPr/>
    </dgm:pt>
    <dgm:pt modelId="{406A926B-9F9B-4ECB-8E07-FA9620D39EA6}" type="pres">
      <dgm:prSet presAssocID="{52E5B260-8CF1-4839-BED8-4B8D169ABC1B}" presName="hierChild5" presStyleCnt="0"/>
      <dgm:spPr/>
    </dgm:pt>
    <dgm:pt modelId="{B27C8E0D-292D-4250-8ED9-3F444FF2970B}" type="pres">
      <dgm:prSet presAssocID="{852CC49C-51F2-40D7-A070-A3C6683A8E9B}" presName="Name37" presStyleLbl="parChTrans1D2" presStyleIdx="5" presStyleCnt="7"/>
      <dgm:spPr/>
    </dgm:pt>
    <dgm:pt modelId="{16B6450E-EBFB-4123-8FDA-C90FA803C3B4}" type="pres">
      <dgm:prSet presAssocID="{256D0386-94E0-43E0-A2F8-D7CCC456EB19}" presName="hierRoot2" presStyleCnt="0">
        <dgm:presLayoutVars>
          <dgm:hierBranch val="init"/>
        </dgm:presLayoutVars>
      </dgm:prSet>
      <dgm:spPr/>
    </dgm:pt>
    <dgm:pt modelId="{183947DA-7899-4FDE-81C9-79929381D586}" type="pres">
      <dgm:prSet presAssocID="{256D0386-94E0-43E0-A2F8-D7CCC456EB19}" presName="rootComposite" presStyleCnt="0"/>
      <dgm:spPr/>
    </dgm:pt>
    <dgm:pt modelId="{B6F69483-F954-4782-85C3-E1BFEE5F1A81}" type="pres">
      <dgm:prSet presAssocID="{256D0386-94E0-43E0-A2F8-D7CCC456EB19}" presName="rootText" presStyleLbl="node2" presStyleIdx="5" presStyleCnt="7" custScaleY="146066">
        <dgm:presLayoutVars>
          <dgm:chPref val="3"/>
        </dgm:presLayoutVars>
      </dgm:prSet>
      <dgm:spPr/>
    </dgm:pt>
    <dgm:pt modelId="{2E9B4DC6-D857-486C-9E66-6CA847B0E3D2}" type="pres">
      <dgm:prSet presAssocID="{256D0386-94E0-43E0-A2F8-D7CCC456EB19}" presName="rootConnector" presStyleLbl="node2" presStyleIdx="5" presStyleCnt="7"/>
      <dgm:spPr/>
    </dgm:pt>
    <dgm:pt modelId="{8C449A41-F28D-41B4-B39B-3F94ECF64AC4}" type="pres">
      <dgm:prSet presAssocID="{256D0386-94E0-43E0-A2F8-D7CCC456EB19}" presName="hierChild4" presStyleCnt="0"/>
      <dgm:spPr/>
    </dgm:pt>
    <dgm:pt modelId="{8F4FA9F8-1E02-4E94-8495-2B4CCE19C502}" type="pres">
      <dgm:prSet presAssocID="{256D0386-94E0-43E0-A2F8-D7CCC456EB19}" presName="hierChild5" presStyleCnt="0"/>
      <dgm:spPr/>
    </dgm:pt>
    <dgm:pt modelId="{AA0AABEC-9880-42B7-A3FD-2F2FEF05579B}" type="pres">
      <dgm:prSet presAssocID="{5D7438A3-D124-40B0-B9CC-2A2199FBDE32}" presName="Name37" presStyleLbl="parChTrans1D2" presStyleIdx="6" presStyleCnt="7"/>
      <dgm:spPr/>
    </dgm:pt>
    <dgm:pt modelId="{7F0A9CFE-7EE6-46A7-A33B-8EEBF812C656}" type="pres">
      <dgm:prSet presAssocID="{77243A8E-203C-41A7-A0FC-A2224B577A51}" presName="hierRoot2" presStyleCnt="0">
        <dgm:presLayoutVars>
          <dgm:hierBranch val="hang"/>
        </dgm:presLayoutVars>
      </dgm:prSet>
      <dgm:spPr/>
    </dgm:pt>
    <dgm:pt modelId="{6DB017F4-5ACB-4CBE-B30D-0A17C20A283B}" type="pres">
      <dgm:prSet presAssocID="{77243A8E-203C-41A7-A0FC-A2224B577A51}" presName="rootComposite" presStyleCnt="0"/>
      <dgm:spPr/>
    </dgm:pt>
    <dgm:pt modelId="{7F64DF65-481D-4379-AD08-43111FE9B9E0}" type="pres">
      <dgm:prSet presAssocID="{77243A8E-203C-41A7-A0FC-A2224B577A51}" presName="rootText" presStyleLbl="node2" presStyleIdx="6" presStyleCnt="7" custScaleY="147927">
        <dgm:presLayoutVars>
          <dgm:chPref val="3"/>
        </dgm:presLayoutVars>
      </dgm:prSet>
      <dgm:spPr/>
    </dgm:pt>
    <dgm:pt modelId="{AF15D5A2-166E-4A86-B77E-2D8563C945BF}" type="pres">
      <dgm:prSet presAssocID="{77243A8E-203C-41A7-A0FC-A2224B577A51}" presName="rootConnector" presStyleLbl="node2" presStyleIdx="6" presStyleCnt="7"/>
      <dgm:spPr/>
    </dgm:pt>
    <dgm:pt modelId="{948279A6-5681-4799-BF7E-807E1B031C82}" type="pres">
      <dgm:prSet presAssocID="{77243A8E-203C-41A7-A0FC-A2224B577A51}" presName="hierChild4" presStyleCnt="0"/>
      <dgm:spPr/>
    </dgm:pt>
    <dgm:pt modelId="{51837D16-6DE8-4434-89B8-287FA8E90DE8}" type="pres">
      <dgm:prSet presAssocID="{5D73ED65-61C3-4F3B-BAD5-C5AFB31886B8}" presName="Name48" presStyleLbl="parChTrans1D3" presStyleIdx="3" presStyleCnt="7"/>
      <dgm:spPr/>
    </dgm:pt>
    <dgm:pt modelId="{73DEF730-85D9-4973-BF8B-D083876823E7}" type="pres">
      <dgm:prSet presAssocID="{DBC67096-7152-4B73-A320-4B92DB83531C}" presName="hierRoot2" presStyleCnt="0">
        <dgm:presLayoutVars>
          <dgm:hierBranch val="init"/>
        </dgm:presLayoutVars>
      </dgm:prSet>
      <dgm:spPr/>
    </dgm:pt>
    <dgm:pt modelId="{857E60CD-DB29-4EFD-A8B0-3E8E8E68A52A}" type="pres">
      <dgm:prSet presAssocID="{DBC67096-7152-4B73-A320-4B92DB83531C}" presName="rootComposite" presStyleCnt="0"/>
      <dgm:spPr/>
    </dgm:pt>
    <dgm:pt modelId="{E8EFC5BB-411E-4C2C-81CE-AAAFC36B4A90}" type="pres">
      <dgm:prSet presAssocID="{DBC67096-7152-4B73-A320-4B92DB83531C}" presName="rootText" presStyleLbl="node3" presStyleIdx="3" presStyleCnt="7" custScaleY="136454">
        <dgm:presLayoutVars>
          <dgm:chPref val="3"/>
        </dgm:presLayoutVars>
      </dgm:prSet>
      <dgm:spPr/>
    </dgm:pt>
    <dgm:pt modelId="{D7CA5F9E-0F01-4C63-9F45-CD6A41E9954B}" type="pres">
      <dgm:prSet presAssocID="{DBC67096-7152-4B73-A320-4B92DB83531C}" presName="rootConnector" presStyleLbl="node3" presStyleIdx="3" presStyleCnt="7"/>
      <dgm:spPr/>
    </dgm:pt>
    <dgm:pt modelId="{91CCCFE5-14D4-482E-A974-03EB31942F8D}" type="pres">
      <dgm:prSet presAssocID="{DBC67096-7152-4B73-A320-4B92DB83531C}" presName="hierChild4" presStyleCnt="0"/>
      <dgm:spPr/>
    </dgm:pt>
    <dgm:pt modelId="{FA9475EF-F0C7-4333-935F-31A6D8F8D5F7}" type="pres">
      <dgm:prSet presAssocID="{DBC67096-7152-4B73-A320-4B92DB83531C}" presName="hierChild5" presStyleCnt="0"/>
      <dgm:spPr/>
    </dgm:pt>
    <dgm:pt modelId="{0F179CCA-ACAC-471E-BC79-041E4B2D8735}" type="pres">
      <dgm:prSet presAssocID="{A63AE0D1-7300-494D-83A6-07038D15FBFB}" presName="Name48" presStyleLbl="parChTrans1D3" presStyleIdx="4" presStyleCnt="7"/>
      <dgm:spPr/>
    </dgm:pt>
    <dgm:pt modelId="{CFA77AB9-F713-45E8-BA11-BA6D78906EF5}" type="pres">
      <dgm:prSet presAssocID="{DB38DBB9-5CCC-4857-91B3-EAA4F502AC55}" presName="hierRoot2" presStyleCnt="0">
        <dgm:presLayoutVars>
          <dgm:hierBranch val="init"/>
        </dgm:presLayoutVars>
      </dgm:prSet>
      <dgm:spPr/>
    </dgm:pt>
    <dgm:pt modelId="{298B03A8-E35E-452F-9BB7-509665BE717C}" type="pres">
      <dgm:prSet presAssocID="{DB38DBB9-5CCC-4857-91B3-EAA4F502AC55}" presName="rootComposite" presStyleCnt="0"/>
      <dgm:spPr/>
    </dgm:pt>
    <dgm:pt modelId="{B52C4040-8E33-45CC-9CC9-C2EEEFC1013D}" type="pres">
      <dgm:prSet presAssocID="{DB38DBB9-5CCC-4857-91B3-EAA4F502AC55}" presName="rootText" presStyleLbl="node3" presStyleIdx="4" presStyleCnt="7" custScaleY="133676">
        <dgm:presLayoutVars>
          <dgm:chPref val="3"/>
        </dgm:presLayoutVars>
      </dgm:prSet>
      <dgm:spPr/>
    </dgm:pt>
    <dgm:pt modelId="{F5808DD7-7540-4EEE-982E-CCCA6EBE140A}" type="pres">
      <dgm:prSet presAssocID="{DB38DBB9-5CCC-4857-91B3-EAA4F502AC55}" presName="rootConnector" presStyleLbl="node3" presStyleIdx="4" presStyleCnt="7"/>
      <dgm:spPr/>
    </dgm:pt>
    <dgm:pt modelId="{A910CF32-5CAC-4B6F-8EF2-82BFC9650F70}" type="pres">
      <dgm:prSet presAssocID="{DB38DBB9-5CCC-4857-91B3-EAA4F502AC55}" presName="hierChild4" presStyleCnt="0"/>
      <dgm:spPr/>
    </dgm:pt>
    <dgm:pt modelId="{A51D6242-11B5-46D2-8162-DD8C4CF3D766}" type="pres">
      <dgm:prSet presAssocID="{DB38DBB9-5CCC-4857-91B3-EAA4F502AC55}" presName="hierChild5" presStyleCnt="0"/>
      <dgm:spPr/>
    </dgm:pt>
    <dgm:pt modelId="{4968CA96-81AC-4F71-BC71-F3DAD3EC8C56}" type="pres">
      <dgm:prSet presAssocID="{0BB4C1F7-9AC8-40B3-9072-3328862A2988}" presName="Name48" presStyleLbl="parChTrans1D3" presStyleIdx="5" presStyleCnt="7"/>
      <dgm:spPr/>
    </dgm:pt>
    <dgm:pt modelId="{D6C47CD3-E36A-4B60-ADA2-F40619F44939}" type="pres">
      <dgm:prSet presAssocID="{02F910B9-202F-410E-B30C-E6B8A2D30832}" presName="hierRoot2" presStyleCnt="0">
        <dgm:presLayoutVars>
          <dgm:hierBranch val="init"/>
        </dgm:presLayoutVars>
      </dgm:prSet>
      <dgm:spPr/>
    </dgm:pt>
    <dgm:pt modelId="{75332291-4B47-436E-9BCF-FA4B670474BF}" type="pres">
      <dgm:prSet presAssocID="{02F910B9-202F-410E-B30C-E6B8A2D30832}" presName="rootComposite" presStyleCnt="0"/>
      <dgm:spPr/>
    </dgm:pt>
    <dgm:pt modelId="{FFE3ABB2-14E8-4F13-B778-5617786F676E}" type="pres">
      <dgm:prSet presAssocID="{02F910B9-202F-410E-B30C-E6B8A2D30832}" presName="rootText" presStyleLbl="node3" presStyleIdx="5" presStyleCnt="7" custScaleY="134606">
        <dgm:presLayoutVars>
          <dgm:chPref val="3"/>
        </dgm:presLayoutVars>
      </dgm:prSet>
      <dgm:spPr/>
    </dgm:pt>
    <dgm:pt modelId="{A9554443-3600-4ACD-8452-70A0F84DB4C9}" type="pres">
      <dgm:prSet presAssocID="{02F910B9-202F-410E-B30C-E6B8A2D30832}" presName="rootConnector" presStyleLbl="node3" presStyleIdx="5" presStyleCnt="7"/>
      <dgm:spPr/>
    </dgm:pt>
    <dgm:pt modelId="{13F423DE-93F2-48D0-B558-59C13F91B099}" type="pres">
      <dgm:prSet presAssocID="{02F910B9-202F-410E-B30C-E6B8A2D30832}" presName="hierChild4" presStyleCnt="0"/>
      <dgm:spPr/>
    </dgm:pt>
    <dgm:pt modelId="{FE46E19D-DDBA-423F-89FE-AE4CE20B6230}" type="pres">
      <dgm:prSet presAssocID="{02F910B9-202F-410E-B30C-E6B8A2D30832}" presName="hierChild5" presStyleCnt="0"/>
      <dgm:spPr/>
    </dgm:pt>
    <dgm:pt modelId="{AF51DA87-93FF-4E58-9BAD-53FA7EF2C2FC}" type="pres">
      <dgm:prSet presAssocID="{981F2127-E6BA-428F-B6F0-3A7AB54B9EF7}" presName="Name48" presStyleLbl="parChTrans1D3" presStyleIdx="6" presStyleCnt="7"/>
      <dgm:spPr/>
    </dgm:pt>
    <dgm:pt modelId="{7A6AC8E5-F83E-49B9-83FB-C5293526A4EC}" type="pres">
      <dgm:prSet presAssocID="{D38A0B93-2AF7-46C8-8EB1-E856B7A888D7}" presName="hierRoot2" presStyleCnt="0">
        <dgm:presLayoutVars>
          <dgm:hierBranch val="init"/>
        </dgm:presLayoutVars>
      </dgm:prSet>
      <dgm:spPr/>
    </dgm:pt>
    <dgm:pt modelId="{43509A17-42AF-4C1C-AC4B-BF9AF899B9FF}" type="pres">
      <dgm:prSet presAssocID="{D38A0B93-2AF7-46C8-8EB1-E856B7A888D7}" presName="rootComposite" presStyleCnt="0"/>
      <dgm:spPr/>
    </dgm:pt>
    <dgm:pt modelId="{707C1B19-900B-4C2A-B2B7-2848086B14A6}" type="pres">
      <dgm:prSet presAssocID="{D38A0B93-2AF7-46C8-8EB1-E856B7A888D7}" presName="rootText" presStyleLbl="node3" presStyleIdx="6" presStyleCnt="7" custScaleY="137227">
        <dgm:presLayoutVars>
          <dgm:chPref val="3"/>
        </dgm:presLayoutVars>
      </dgm:prSet>
      <dgm:spPr/>
    </dgm:pt>
    <dgm:pt modelId="{6C9525AB-6B17-41E3-941E-EE0DD87BE9A0}" type="pres">
      <dgm:prSet presAssocID="{D38A0B93-2AF7-46C8-8EB1-E856B7A888D7}" presName="rootConnector" presStyleLbl="node3" presStyleIdx="6" presStyleCnt="7"/>
      <dgm:spPr/>
    </dgm:pt>
    <dgm:pt modelId="{E4AB2BD3-5B59-4DB1-8B5A-B88199842AA5}" type="pres">
      <dgm:prSet presAssocID="{D38A0B93-2AF7-46C8-8EB1-E856B7A888D7}" presName="hierChild4" presStyleCnt="0"/>
      <dgm:spPr/>
    </dgm:pt>
    <dgm:pt modelId="{6DA6210F-8FD8-4093-A2F2-C99B1510900D}" type="pres">
      <dgm:prSet presAssocID="{D38A0B93-2AF7-46C8-8EB1-E856B7A888D7}" presName="hierChild5" presStyleCnt="0"/>
      <dgm:spPr/>
    </dgm:pt>
    <dgm:pt modelId="{E47A7D5F-D72C-48F2-B757-500CE99E7A32}" type="pres">
      <dgm:prSet presAssocID="{77243A8E-203C-41A7-A0FC-A2224B577A51}" presName="hierChild5" presStyleCnt="0"/>
      <dgm:spPr/>
    </dgm:pt>
    <dgm:pt modelId="{050A1738-9017-4A81-9F5B-0E237D979DB1}" type="pres">
      <dgm:prSet presAssocID="{75D4142B-5013-4960-8B68-26B0F80DFFC3}" presName="hierChild3" presStyleCnt="0"/>
      <dgm:spPr/>
    </dgm:pt>
  </dgm:ptLst>
  <dgm:cxnLst>
    <dgm:cxn modelId="{BCC31402-9157-4B6F-AB8C-9585CC327042}" type="presOf" srcId="{5614A6CF-996C-4AFA-A483-7A62D3B017A5}" destId="{40B7D386-447D-4605-B7EC-4D4EF8DF953A}" srcOrd="0" destOrd="0" presId="urn:microsoft.com/office/officeart/2005/8/layout/orgChart1"/>
    <dgm:cxn modelId="{A6A59212-96E8-40DA-82E4-F0D866A924D3}" srcId="{77243A8E-203C-41A7-A0FC-A2224B577A51}" destId="{DB38DBB9-5CCC-4857-91B3-EAA4F502AC55}" srcOrd="1" destOrd="0" parTransId="{A63AE0D1-7300-494D-83A6-07038D15FBFB}" sibTransId="{4EDAF064-B71C-4439-A70F-DDF040116CB0}"/>
    <dgm:cxn modelId="{BE264914-47F2-49A4-ADD5-5C1FEF3618CE}" type="presOf" srcId="{5D7438A3-D124-40B0-B9CC-2A2199FBDE32}" destId="{AA0AABEC-9880-42B7-A3FD-2F2FEF05579B}" srcOrd="0" destOrd="0" presId="urn:microsoft.com/office/officeart/2005/8/layout/orgChart1"/>
    <dgm:cxn modelId="{24CE7617-7E86-482F-B34E-9BEBB98939B3}" type="presOf" srcId="{75D4142B-5013-4960-8B68-26B0F80DFFC3}" destId="{ED8C1C04-8612-4008-A832-0330F07F82D3}" srcOrd="0" destOrd="0" presId="urn:microsoft.com/office/officeart/2005/8/layout/orgChart1"/>
    <dgm:cxn modelId="{DF475D1A-B9FE-47EC-B69E-126DA67BBF8E}" type="presOf" srcId="{A63AE0D1-7300-494D-83A6-07038D15FBFB}" destId="{0F179CCA-ACAC-471E-BC79-041E4B2D8735}" srcOrd="0" destOrd="0" presId="urn:microsoft.com/office/officeart/2005/8/layout/orgChart1"/>
    <dgm:cxn modelId="{9216821E-5029-41ED-BE7A-CF875BD3C691}" type="presOf" srcId="{D38A0B93-2AF7-46C8-8EB1-E856B7A888D7}" destId="{6C9525AB-6B17-41E3-941E-EE0DD87BE9A0}" srcOrd="1" destOrd="0" presId="urn:microsoft.com/office/officeart/2005/8/layout/orgChart1"/>
    <dgm:cxn modelId="{5B8E921E-5A55-4E2C-912C-1395B561C67E}" type="presOf" srcId="{43D5A37A-C7FD-4B52-AC83-EEDB05D81D46}" destId="{A6F4CCA9-477B-49AC-83F5-0ABC396CE5A7}" srcOrd="0" destOrd="0" presId="urn:microsoft.com/office/officeart/2005/8/layout/orgChart1"/>
    <dgm:cxn modelId="{3F250C1F-00D5-4409-B943-6F083373D57A}" type="presOf" srcId="{DB38DBB9-5CCC-4857-91B3-EAA4F502AC55}" destId="{B52C4040-8E33-45CC-9CC9-C2EEEFC1013D}" srcOrd="0" destOrd="0" presId="urn:microsoft.com/office/officeart/2005/8/layout/orgChart1"/>
    <dgm:cxn modelId="{D779A01F-5C32-4E5E-85BB-1D315B245CEE}" type="presOf" srcId="{073A6785-EF6E-4F6D-A65C-795DE6822D9A}" destId="{7F0613CF-B231-4F9A-A2E3-07D45E6C5C89}" srcOrd="0" destOrd="0" presId="urn:microsoft.com/office/officeart/2005/8/layout/orgChart1"/>
    <dgm:cxn modelId="{25A1FF21-8120-4EF7-8893-74DA28797CED}" srcId="{75D4142B-5013-4960-8B68-26B0F80DFFC3}" destId="{52E5B260-8CF1-4839-BED8-4B8D169ABC1B}" srcOrd="4" destOrd="0" parTransId="{A4C51576-48CD-43E7-A3F4-0330B2D4A1AD}" sibTransId="{C682309F-8E59-4CA7-809E-4C9EC6B230DF}"/>
    <dgm:cxn modelId="{028C9927-FA14-494D-A0AD-5E11E25D38B1}" type="presOf" srcId="{FA4F5512-BA4F-49EF-A318-328C9B8BBC59}" destId="{B94341F2-9E5F-4093-AF5C-759FCB3AE3C3}" srcOrd="0" destOrd="0" presId="urn:microsoft.com/office/officeart/2005/8/layout/orgChart1"/>
    <dgm:cxn modelId="{AAF0702C-6E55-4508-83D7-97FBDE1B28BE}" srcId="{49ED699F-C61E-43ED-88A8-28485DBFE6B0}" destId="{982C8A65-F8CF-4127-8877-DF57820271DA}" srcOrd="0" destOrd="0" parTransId="{14476C03-0DFF-4C9F-AC12-8FCE83C8EEDC}" sibTransId="{A4B231CE-4E45-488B-B9E9-E6F37F20F4E8}"/>
    <dgm:cxn modelId="{8D6A792C-5D2C-47E1-A688-B925640819E2}" type="presOf" srcId="{77243A8E-203C-41A7-A0FC-A2224B577A51}" destId="{7F64DF65-481D-4379-AD08-43111FE9B9E0}" srcOrd="0" destOrd="0" presId="urn:microsoft.com/office/officeart/2005/8/layout/orgChart1"/>
    <dgm:cxn modelId="{9AAF802C-0D80-42FD-A7A1-4850CF000CBE}" type="presOf" srcId="{DB38DBB9-5CCC-4857-91B3-EAA4F502AC55}" destId="{F5808DD7-7540-4EEE-982E-CCCA6EBE140A}" srcOrd="1" destOrd="0" presId="urn:microsoft.com/office/officeart/2005/8/layout/orgChart1"/>
    <dgm:cxn modelId="{9F60662D-AFDE-4064-8FEC-C21A813B7052}" srcId="{75D4142B-5013-4960-8B68-26B0F80DFFC3}" destId="{77C46901-FD66-4973-89E5-8DFA19A5EB93}" srcOrd="0" destOrd="0" parTransId="{CA2BAF8B-7B5A-4F1A-9078-622D1E6AD22C}" sibTransId="{3BAC8723-9001-4871-9E47-8A97DAF1E5E6}"/>
    <dgm:cxn modelId="{4C73672E-6B3B-43AB-B4B7-D0031B3D183D}" type="presOf" srcId="{77C46901-FD66-4973-89E5-8DFA19A5EB93}" destId="{3194A0A6-110D-43C4-80D5-AD8F749E991F}" srcOrd="1" destOrd="0" presId="urn:microsoft.com/office/officeart/2005/8/layout/orgChart1"/>
    <dgm:cxn modelId="{E3F81E34-ADEE-4F33-98EA-B16F46247419}" srcId="{75D4142B-5013-4960-8B68-26B0F80DFFC3}" destId="{256D0386-94E0-43E0-A2F8-D7CCC456EB19}" srcOrd="5" destOrd="0" parTransId="{852CC49C-51F2-40D7-A070-A3C6683A8E9B}" sibTransId="{7F2F079A-9345-41A2-8DB1-1058F471B19C}"/>
    <dgm:cxn modelId="{89BE5A3A-8F5C-485B-AEF2-6EE8CD862DDB}" srcId="{75D4142B-5013-4960-8B68-26B0F80DFFC3}" destId="{77243A8E-203C-41A7-A0FC-A2224B577A51}" srcOrd="6" destOrd="0" parTransId="{5D7438A3-D124-40B0-B9CC-2A2199FBDE32}" sibTransId="{F031290F-3390-4118-AA8F-91B7D63DB944}"/>
    <dgm:cxn modelId="{C507BA3D-1C7F-4FA9-AF94-FF1B8DBA9996}" type="presOf" srcId="{256D0386-94E0-43E0-A2F8-D7CCC456EB19}" destId="{B6F69483-F954-4782-85C3-E1BFEE5F1A81}" srcOrd="0" destOrd="0" presId="urn:microsoft.com/office/officeart/2005/8/layout/orgChart1"/>
    <dgm:cxn modelId="{8954F83E-8570-4C18-A2BA-C6F363684738}" type="presOf" srcId="{D38A0B93-2AF7-46C8-8EB1-E856B7A888D7}" destId="{707C1B19-900B-4C2A-B2B7-2848086B14A6}" srcOrd="0" destOrd="0" presId="urn:microsoft.com/office/officeart/2005/8/layout/orgChart1"/>
    <dgm:cxn modelId="{BA213F5E-EE7C-4BD7-9F2C-C6A753B67AE3}" type="presOf" srcId="{77243A8E-203C-41A7-A0FC-A2224B577A51}" destId="{AF15D5A2-166E-4A86-B77E-2D8563C945BF}" srcOrd="1" destOrd="0" presId="urn:microsoft.com/office/officeart/2005/8/layout/orgChart1"/>
    <dgm:cxn modelId="{25B30160-B162-4C4F-8C64-E55DFDF0C873}" type="presOf" srcId="{49ED699F-C61E-43ED-88A8-28485DBFE6B0}" destId="{9D25C095-20B7-4B80-84E5-AF4A088379AA}" srcOrd="1" destOrd="0" presId="urn:microsoft.com/office/officeart/2005/8/layout/orgChart1"/>
    <dgm:cxn modelId="{2AD80244-6717-4407-B1BD-8FF896107410}" type="presOf" srcId="{A4C51576-48CD-43E7-A3F4-0330B2D4A1AD}" destId="{722F9153-8BF6-4B5F-98E1-35F0A1D4F6AC}" srcOrd="0" destOrd="0" presId="urn:microsoft.com/office/officeart/2005/8/layout/orgChart1"/>
    <dgm:cxn modelId="{B1B98467-7B92-4CF1-9D90-240FB3DA9FFB}" type="presOf" srcId="{0BB4C1F7-9AC8-40B3-9072-3328862A2988}" destId="{4968CA96-81AC-4F71-BC71-F3DAD3EC8C56}" srcOrd="0" destOrd="0" presId="urn:microsoft.com/office/officeart/2005/8/layout/orgChart1"/>
    <dgm:cxn modelId="{C7C37E4B-02AA-4437-BE2D-679C4FFA58E6}" type="presOf" srcId="{CA2BAF8B-7B5A-4F1A-9078-622D1E6AD22C}" destId="{0C79077F-DFAF-4B5E-A83F-9F58E6DDD5FF}" srcOrd="0" destOrd="0" presId="urn:microsoft.com/office/officeart/2005/8/layout/orgChart1"/>
    <dgm:cxn modelId="{6759DA6D-65B8-4ADD-B1DA-AED22531E86A}" type="presOf" srcId="{14476C03-0DFF-4C9F-AC12-8FCE83C8EEDC}" destId="{BABFE973-E2D9-44B8-969C-DBCF31AB4DA8}" srcOrd="0" destOrd="0" presId="urn:microsoft.com/office/officeart/2005/8/layout/orgChart1"/>
    <dgm:cxn modelId="{38555F50-DE5E-43CD-9B09-F65A49B48939}" type="presOf" srcId="{5D73ED65-61C3-4F3B-BAD5-C5AFB31886B8}" destId="{51837D16-6DE8-4434-89B8-287FA8E90DE8}" srcOrd="0" destOrd="0" presId="urn:microsoft.com/office/officeart/2005/8/layout/orgChart1"/>
    <dgm:cxn modelId="{66432152-F04C-48CC-BACF-6D95E8026AC3}" srcId="{5614A6CF-996C-4AFA-A483-7A62D3B017A5}" destId="{75D4142B-5013-4960-8B68-26B0F80DFFC3}" srcOrd="0" destOrd="0" parTransId="{8A8FA564-D889-48F9-B323-383959C57C2C}" sibTransId="{EA72F074-78E7-4867-BE85-2F2C2941D1CA}"/>
    <dgm:cxn modelId="{099A4376-1D6E-46B6-8161-7F7F6E08448C}" type="presOf" srcId="{F5736D3F-14C9-4CA3-87A4-E898C37691ED}" destId="{1EBF9996-5F72-465A-BF29-77FAD28DCEB7}" srcOrd="0" destOrd="0" presId="urn:microsoft.com/office/officeart/2005/8/layout/orgChart1"/>
    <dgm:cxn modelId="{96CF8679-852E-4D3D-BDE6-1C4CF6256918}" type="presOf" srcId="{49ED699F-C61E-43ED-88A8-28485DBFE6B0}" destId="{915DE5BA-1107-4E86-AD4D-0C6EFF156B6E}" srcOrd="0" destOrd="0" presId="urn:microsoft.com/office/officeart/2005/8/layout/orgChart1"/>
    <dgm:cxn modelId="{EBF6927B-7170-4547-BEB0-326C51B308D9}" srcId="{77C46901-FD66-4973-89E5-8DFA19A5EB93}" destId="{F5736D3F-14C9-4CA3-87A4-E898C37691ED}" srcOrd="0" destOrd="0" parTransId="{FA4F5512-BA4F-49EF-A318-328C9B8BBC59}" sibTransId="{BBED7B13-1C6A-448C-9F4E-64ABD0AFA405}"/>
    <dgm:cxn modelId="{0458B47B-ABD1-4DC2-B387-C42F2563BC58}" type="presOf" srcId="{256D0386-94E0-43E0-A2F8-D7CCC456EB19}" destId="{2E9B4DC6-D857-486C-9E66-6CA847B0E3D2}" srcOrd="1" destOrd="0" presId="urn:microsoft.com/office/officeart/2005/8/layout/orgChart1"/>
    <dgm:cxn modelId="{A793A385-93A6-435F-BF7E-8900DB2CD1AA}" type="presOf" srcId="{DBC67096-7152-4B73-A320-4B92DB83531C}" destId="{D7CA5F9E-0F01-4C63-9F45-CD6A41E9954B}" srcOrd="1" destOrd="0" presId="urn:microsoft.com/office/officeart/2005/8/layout/orgChart1"/>
    <dgm:cxn modelId="{AC4F2286-F9F6-4370-B9E7-74F0DFCB3A7E}" srcId="{77243A8E-203C-41A7-A0FC-A2224B577A51}" destId="{D38A0B93-2AF7-46C8-8EB1-E856B7A888D7}" srcOrd="3" destOrd="0" parTransId="{981F2127-E6BA-428F-B6F0-3A7AB54B9EF7}" sibTransId="{F3C03E85-88C4-45B2-A061-D9BE5998B156}"/>
    <dgm:cxn modelId="{20982988-0207-417A-89E0-67D727B9A4B3}" type="presOf" srcId="{69EC40C0-ACDB-4EAE-B06B-719FB31A6672}" destId="{2F5EF464-6DC8-4974-936F-73D6659CD41D}" srcOrd="1" destOrd="0" presId="urn:microsoft.com/office/officeart/2005/8/layout/orgChart1"/>
    <dgm:cxn modelId="{CF893694-AC29-4A74-949E-1E851F24F458}" type="presOf" srcId="{04E01FEC-85B5-4378-9FF9-79DCFC9B652D}" destId="{024E6DE3-8F7A-450C-9AB4-095ED64CB1B2}" srcOrd="0" destOrd="0" presId="urn:microsoft.com/office/officeart/2005/8/layout/orgChart1"/>
    <dgm:cxn modelId="{0DDD9095-F375-4C79-85D9-002F61086F4A}" type="presOf" srcId="{DBC67096-7152-4B73-A320-4B92DB83531C}" destId="{E8EFC5BB-411E-4C2C-81CE-AAAFC36B4A90}" srcOrd="0" destOrd="0" presId="urn:microsoft.com/office/officeart/2005/8/layout/orgChart1"/>
    <dgm:cxn modelId="{57CE0898-922B-4E71-8014-7E0CF1309C23}" srcId="{75D4142B-5013-4960-8B68-26B0F80DFFC3}" destId="{3D9DC0DB-DC24-4459-8ED4-8F6E61FD96DE}" srcOrd="3" destOrd="0" parTransId="{BF3F19DF-35FC-44AE-935D-086A0D813237}" sibTransId="{84995F36-76E1-45E6-8A03-3728B50B069F}"/>
    <dgm:cxn modelId="{CF15259A-59A1-408C-9987-B0470B5AB859}" srcId="{77243A8E-203C-41A7-A0FC-A2224B577A51}" destId="{02F910B9-202F-410E-B30C-E6B8A2D30832}" srcOrd="2" destOrd="0" parTransId="{0BB4C1F7-9AC8-40B3-9072-3328862A2988}" sibTransId="{0CBB8EEA-EBEA-416E-B184-7F2392BF6CE2}"/>
    <dgm:cxn modelId="{E5226E9F-B43D-4A7C-8B97-1EF1B28C4AB3}" type="presOf" srcId="{982C8A65-F8CF-4127-8877-DF57820271DA}" destId="{0BC09FD5-6DE5-4EBC-B10E-2BFA20776F6A}" srcOrd="0" destOrd="0" presId="urn:microsoft.com/office/officeart/2005/8/layout/orgChart1"/>
    <dgm:cxn modelId="{0E089B9F-EB60-48A0-A516-6BEF55AAAF52}" type="presOf" srcId="{BF3F19DF-35FC-44AE-935D-086A0D813237}" destId="{2A5E510F-7725-49A8-BF5A-B3438F352DFC}" srcOrd="0" destOrd="0" presId="urn:microsoft.com/office/officeart/2005/8/layout/orgChart1"/>
    <dgm:cxn modelId="{A31BF69F-EA5D-4B66-A1A0-A7E0AEDE9A31}" type="presOf" srcId="{43D5A37A-C7FD-4B52-AC83-EEDB05D81D46}" destId="{F2607BA6-F6D2-4382-8F2D-7947982A035C}" srcOrd="1" destOrd="0" presId="urn:microsoft.com/office/officeart/2005/8/layout/orgChart1"/>
    <dgm:cxn modelId="{27FB29A7-C9D1-4268-A1CC-5DD2636F6C29}" type="presOf" srcId="{F5736D3F-14C9-4CA3-87A4-E898C37691ED}" destId="{121F92F3-FE95-42B1-8FB1-891CD348C983}" srcOrd="1" destOrd="0" presId="urn:microsoft.com/office/officeart/2005/8/layout/orgChart1"/>
    <dgm:cxn modelId="{FDF92CA9-4DC3-40D9-822F-C7AB10A22247}" type="presOf" srcId="{3D9DC0DB-DC24-4459-8ED4-8F6E61FD96DE}" destId="{A886B24D-537A-4C84-A469-6F2A55477027}" srcOrd="1" destOrd="0" presId="urn:microsoft.com/office/officeart/2005/8/layout/orgChart1"/>
    <dgm:cxn modelId="{67914DAF-4BF3-40A9-BE62-27BA98020C33}" srcId="{75D4142B-5013-4960-8B68-26B0F80DFFC3}" destId="{49ED699F-C61E-43ED-88A8-28485DBFE6B0}" srcOrd="1" destOrd="0" parTransId="{04E01FEC-85B5-4378-9FF9-79DCFC9B652D}" sibTransId="{542E9A60-B8FD-4034-BE86-8D2026DDD5CF}"/>
    <dgm:cxn modelId="{144B2AB1-C593-4A93-8669-19ED3B4B8298}" type="presOf" srcId="{52E5B260-8CF1-4839-BED8-4B8D169ABC1B}" destId="{C001FCD1-33E4-4EF5-9852-45BDC1C94261}" srcOrd="1" destOrd="0" presId="urn:microsoft.com/office/officeart/2005/8/layout/orgChart1"/>
    <dgm:cxn modelId="{F64430BD-A5C1-465E-A2AC-098E160D4F3E}" type="presOf" srcId="{52E5B260-8CF1-4839-BED8-4B8D169ABC1B}" destId="{42134508-7FE0-4AF1-B39C-2B3F3E63AB0B}" srcOrd="0" destOrd="0" presId="urn:microsoft.com/office/officeart/2005/8/layout/orgChart1"/>
    <dgm:cxn modelId="{F77C90BD-50EA-4F4C-9C08-6C1776FC7D25}" type="presOf" srcId="{981F2127-E6BA-428F-B6F0-3A7AB54B9EF7}" destId="{AF51DA87-93FF-4E58-9BAD-53FA7EF2C2FC}" srcOrd="0" destOrd="0" presId="urn:microsoft.com/office/officeart/2005/8/layout/orgChart1"/>
    <dgm:cxn modelId="{E11EB5C1-2F90-436F-B093-CF70D15684C1}" type="presOf" srcId="{982C8A65-F8CF-4127-8877-DF57820271DA}" destId="{E29C9262-6F03-42E8-B638-B98443D5BCF8}" srcOrd="1" destOrd="0" presId="urn:microsoft.com/office/officeart/2005/8/layout/orgChart1"/>
    <dgm:cxn modelId="{769660C5-C147-4CC6-A68C-F629606B39D5}" type="presOf" srcId="{77C46901-FD66-4973-89E5-8DFA19A5EB93}" destId="{4EC26ADC-074F-42EC-9BF1-17B4472BD68F}" srcOrd="0" destOrd="0" presId="urn:microsoft.com/office/officeart/2005/8/layout/orgChart1"/>
    <dgm:cxn modelId="{4D2EBAC8-F58B-4BA8-8E7E-2663E9FDDDCA}" type="presOf" srcId="{2367FC56-BD1F-474C-A49E-BA6F1AD0B6EF}" destId="{CF4AC48F-E197-40C3-9191-2058D72ABE33}" srcOrd="0" destOrd="0" presId="urn:microsoft.com/office/officeart/2005/8/layout/orgChart1"/>
    <dgm:cxn modelId="{9117CCCC-5BA8-4EE7-9A3F-E5573C6C0781}" srcId="{49ED699F-C61E-43ED-88A8-28485DBFE6B0}" destId="{43D5A37A-C7FD-4B52-AC83-EEDB05D81D46}" srcOrd="1" destOrd="0" parTransId="{073A6785-EF6E-4F6D-A65C-795DE6822D9A}" sibTransId="{6811AEED-7E88-4BEF-AC61-A5B806480DC6}"/>
    <dgm:cxn modelId="{E5B728CE-50AC-433C-A49F-32D7DAEE272C}" type="presOf" srcId="{75D4142B-5013-4960-8B68-26B0F80DFFC3}" destId="{C7E01EDA-9F85-4BE3-8BA5-C017C233BBB0}" srcOrd="1" destOrd="0" presId="urn:microsoft.com/office/officeart/2005/8/layout/orgChart1"/>
    <dgm:cxn modelId="{F75578D3-D937-4C5B-A968-EA02003029CC}" type="presOf" srcId="{852CC49C-51F2-40D7-A070-A3C6683A8E9B}" destId="{B27C8E0D-292D-4250-8ED9-3F444FF2970B}" srcOrd="0" destOrd="0" presId="urn:microsoft.com/office/officeart/2005/8/layout/orgChart1"/>
    <dgm:cxn modelId="{F956D2D3-4F27-4519-9741-169DFC9DE525}" srcId="{77243A8E-203C-41A7-A0FC-A2224B577A51}" destId="{DBC67096-7152-4B73-A320-4B92DB83531C}" srcOrd="0" destOrd="0" parTransId="{5D73ED65-61C3-4F3B-BAD5-C5AFB31886B8}" sibTransId="{F0A23882-4E81-4006-9657-9138336D8F13}"/>
    <dgm:cxn modelId="{EA53D5D5-E113-45C9-94D7-42A3FA32F002}" srcId="{75D4142B-5013-4960-8B68-26B0F80DFFC3}" destId="{69EC40C0-ACDB-4EAE-B06B-719FB31A6672}" srcOrd="2" destOrd="0" parTransId="{2367FC56-BD1F-474C-A49E-BA6F1AD0B6EF}" sibTransId="{B8954F68-6E44-4657-BEE4-C82EABF6A000}"/>
    <dgm:cxn modelId="{ACCE2ADD-E22D-439C-B998-2D925419D7CA}" type="presOf" srcId="{69EC40C0-ACDB-4EAE-B06B-719FB31A6672}" destId="{E8AC03EF-CD1B-4EFF-8A29-7E297D63C1D1}" srcOrd="0" destOrd="0" presId="urn:microsoft.com/office/officeart/2005/8/layout/orgChart1"/>
    <dgm:cxn modelId="{F2C882E5-F977-46CB-BB51-0AA80498BBAE}" type="presOf" srcId="{02F910B9-202F-410E-B30C-E6B8A2D30832}" destId="{FFE3ABB2-14E8-4F13-B778-5617786F676E}" srcOrd="0" destOrd="0" presId="urn:microsoft.com/office/officeart/2005/8/layout/orgChart1"/>
    <dgm:cxn modelId="{141A9EF5-BC54-4B17-8C77-1E97B436798E}" type="presOf" srcId="{3D9DC0DB-DC24-4459-8ED4-8F6E61FD96DE}" destId="{0B500806-2652-494A-BEDC-2824E19FDB29}" srcOrd="0" destOrd="0" presId="urn:microsoft.com/office/officeart/2005/8/layout/orgChart1"/>
    <dgm:cxn modelId="{EB5A4EF7-3E3F-4354-8DD2-C482B145592F}" type="presOf" srcId="{02F910B9-202F-410E-B30C-E6B8A2D30832}" destId="{A9554443-3600-4ACD-8452-70A0F84DB4C9}" srcOrd="1" destOrd="0" presId="urn:microsoft.com/office/officeart/2005/8/layout/orgChart1"/>
    <dgm:cxn modelId="{E7EA468F-4E49-4A3D-A0BA-F45BC1612693}" type="presParOf" srcId="{40B7D386-447D-4605-B7EC-4D4EF8DF953A}" destId="{82676AE0-DABA-413C-83BA-D5EAC99E658F}" srcOrd="0" destOrd="0" presId="urn:microsoft.com/office/officeart/2005/8/layout/orgChart1"/>
    <dgm:cxn modelId="{CF5D3B94-FFA8-4879-AA64-7639CA96E621}" type="presParOf" srcId="{82676AE0-DABA-413C-83BA-D5EAC99E658F}" destId="{D91657B0-2185-468E-B364-CD4B98FED31B}" srcOrd="0" destOrd="0" presId="urn:microsoft.com/office/officeart/2005/8/layout/orgChart1"/>
    <dgm:cxn modelId="{34A69DF5-8684-4FE6-BF8B-80A7E69155D4}" type="presParOf" srcId="{D91657B0-2185-468E-B364-CD4B98FED31B}" destId="{ED8C1C04-8612-4008-A832-0330F07F82D3}" srcOrd="0" destOrd="0" presId="urn:microsoft.com/office/officeart/2005/8/layout/orgChart1"/>
    <dgm:cxn modelId="{A6F65C5E-08D5-4A17-A233-F541A9E50C7A}" type="presParOf" srcId="{D91657B0-2185-468E-B364-CD4B98FED31B}" destId="{C7E01EDA-9F85-4BE3-8BA5-C017C233BBB0}" srcOrd="1" destOrd="0" presId="urn:microsoft.com/office/officeart/2005/8/layout/orgChart1"/>
    <dgm:cxn modelId="{23A38E5D-3999-4333-B55A-4E12A47A94A8}" type="presParOf" srcId="{82676AE0-DABA-413C-83BA-D5EAC99E658F}" destId="{6FF00837-EEA2-4A9C-BEC9-8ACD6914E233}" srcOrd="1" destOrd="0" presId="urn:microsoft.com/office/officeart/2005/8/layout/orgChart1"/>
    <dgm:cxn modelId="{A009680D-0687-4994-852B-CC117342C65E}" type="presParOf" srcId="{6FF00837-EEA2-4A9C-BEC9-8ACD6914E233}" destId="{0C79077F-DFAF-4B5E-A83F-9F58E6DDD5FF}" srcOrd="0" destOrd="0" presId="urn:microsoft.com/office/officeart/2005/8/layout/orgChart1"/>
    <dgm:cxn modelId="{AC76C3B7-01B1-41C8-A6C4-3FBC3F2D9963}" type="presParOf" srcId="{6FF00837-EEA2-4A9C-BEC9-8ACD6914E233}" destId="{04458F2D-C669-445F-B66F-E67974D442FA}" srcOrd="1" destOrd="0" presId="urn:microsoft.com/office/officeart/2005/8/layout/orgChart1"/>
    <dgm:cxn modelId="{4786290E-DC42-4593-83DD-047D9F82634D}" type="presParOf" srcId="{04458F2D-C669-445F-B66F-E67974D442FA}" destId="{C2918BF7-86AA-44AA-B189-0A9051C35134}" srcOrd="0" destOrd="0" presId="urn:microsoft.com/office/officeart/2005/8/layout/orgChart1"/>
    <dgm:cxn modelId="{A3B1D595-7C6D-45BB-B63A-DA897D7578B7}" type="presParOf" srcId="{C2918BF7-86AA-44AA-B189-0A9051C35134}" destId="{4EC26ADC-074F-42EC-9BF1-17B4472BD68F}" srcOrd="0" destOrd="0" presId="urn:microsoft.com/office/officeart/2005/8/layout/orgChart1"/>
    <dgm:cxn modelId="{65CDE8AD-A0E8-4D59-BF98-C59303C3405F}" type="presParOf" srcId="{C2918BF7-86AA-44AA-B189-0A9051C35134}" destId="{3194A0A6-110D-43C4-80D5-AD8F749E991F}" srcOrd="1" destOrd="0" presId="urn:microsoft.com/office/officeart/2005/8/layout/orgChart1"/>
    <dgm:cxn modelId="{E21B5D3F-F6D6-4204-AFCB-27D1A6FF4829}" type="presParOf" srcId="{04458F2D-C669-445F-B66F-E67974D442FA}" destId="{9CB6687C-FB41-4E63-BA2A-8FCA42AB8D90}" srcOrd="1" destOrd="0" presId="urn:microsoft.com/office/officeart/2005/8/layout/orgChart1"/>
    <dgm:cxn modelId="{7C79EE63-EAC6-4AA5-8DBE-D350D69FEF5C}" type="presParOf" srcId="{9CB6687C-FB41-4E63-BA2A-8FCA42AB8D90}" destId="{B94341F2-9E5F-4093-AF5C-759FCB3AE3C3}" srcOrd="0" destOrd="0" presId="urn:microsoft.com/office/officeart/2005/8/layout/orgChart1"/>
    <dgm:cxn modelId="{D4955C87-EA69-4B9A-B5AE-383E64E512D2}" type="presParOf" srcId="{9CB6687C-FB41-4E63-BA2A-8FCA42AB8D90}" destId="{3AB6354B-2405-499B-9806-6AF4DF7E4914}" srcOrd="1" destOrd="0" presId="urn:microsoft.com/office/officeart/2005/8/layout/orgChart1"/>
    <dgm:cxn modelId="{CEDE4068-4B93-4BD2-AEEF-9EA5A81DAE05}" type="presParOf" srcId="{3AB6354B-2405-499B-9806-6AF4DF7E4914}" destId="{98325B6C-B8BA-4E97-AAA6-7E4D17FDF4CD}" srcOrd="0" destOrd="0" presId="urn:microsoft.com/office/officeart/2005/8/layout/orgChart1"/>
    <dgm:cxn modelId="{4E72B4FA-B2BD-45C3-91F0-40176FC511FA}" type="presParOf" srcId="{98325B6C-B8BA-4E97-AAA6-7E4D17FDF4CD}" destId="{1EBF9996-5F72-465A-BF29-77FAD28DCEB7}" srcOrd="0" destOrd="0" presId="urn:microsoft.com/office/officeart/2005/8/layout/orgChart1"/>
    <dgm:cxn modelId="{6E1D81D5-8045-4E67-90DC-F30E5B959454}" type="presParOf" srcId="{98325B6C-B8BA-4E97-AAA6-7E4D17FDF4CD}" destId="{121F92F3-FE95-42B1-8FB1-891CD348C983}" srcOrd="1" destOrd="0" presId="urn:microsoft.com/office/officeart/2005/8/layout/orgChart1"/>
    <dgm:cxn modelId="{6EBEAF88-C382-4F7C-8C31-849D7C6E263F}" type="presParOf" srcId="{3AB6354B-2405-499B-9806-6AF4DF7E4914}" destId="{9B16E669-6AD1-4F87-A4B6-C3D314DB05EF}" srcOrd="1" destOrd="0" presId="urn:microsoft.com/office/officeart/2005/8/layout/orgChart1"/>
    <dgm:cxn modelId="{49993BC6-9E1C-4824-AC9A-93939477DFBB}" type="presParOf" srcId="{3AB6354B-2405-499B-9806-6AF4DF7E4914}" destId="{C5641BC4-BB49-4A5C-A4F0-EC3E701756E8}" srcOrd="2" destOrd="0" presId="urn:microsoft.com/office/officeart/2005/8/layout/orgChart1"/>
    <dgm:cxn modelId="{43F88D97-54C6-49BE-A12A-B541499C9374}" type="presParOf" srcId="{04458F2D-C669-445F-B66F-E67974D442FA}" destId="{454B3DC5-1641-4291-B5A3-2569BC3F57A5}" srcOrd="2" destOrd="0" presId="urn:microsoft.com/office/officeart/2005/8/layout/orgChart1"/>
    <dgm:cxn modelId="{5D98E4CE-DE62-4B3C-8811-4FCE0521EC1C}" type="presParOf" srcId="{6FF00837-EEA2-4A9C-BEC9-8ACD6914E233}" destId="{024E6DE3-8F7A-450C-9AB4-095ED64CB1B2}" srcOrd="2" destOrd="0" presId="urn:microsoft.com/office/officeart/2005/8/layout/orgChart1"/>
    <dgm:cxn modelId="{FC4897CA-DC1F-436A-8EAF-7B1C89CBBCA2}" type="presParOf" srcId="{6FF00837-EEA2-4A9C-BEC9-8ACD6914E233}" destId="{1180AB5C-80AF-4A86-8460-F26657697175}" srcOrd="3" destOrd="0" presId="urn:microsoft.com/office/officeart/2005/8/layout/orgChart1"/>
    <dgm:cxn modelId="{9E922266-5B1C-4D68-8D8A-61EF91D70558}" type="presParOf" srcId="{1180AB5C-80AF-4A86-8460-F26657697175}" destId="{AC0A9925-F1DA-41E5-88EF-D799AA3FF1E6}" srcOrd="0" destOrd="0" presId="urn:microsoft.com/office/officeart/2005/8/layout/orgChart1"/>
    <dgm:cxn modelId="{7F7859BB-21C9-4D60-A06F-5A2521702C86}" type="presParOf" srcId="{AC0A9925-F1DA-41E5-88EF-D799AA3FF1E6}" destId="{915DE5BA-1107-4E86-AD4D-0C6EFF156B6E}" srcOrd="0" destOrd="0" presId="urn:microsoft.com/office/officeart/2005/8/layout/orgChart1"/>
    <dgm:cxn modelId="{C407B19B-3BEE-4BFE-9780-AB1FA05655BB}" type="presParOf" srcId="{AC0A9925-F1DA-41E5-88EF-D799AA3FF1E6}" destId="{9D25C095-20B7-4B80-84E5-AF4A088379AA}" srcOrd="1" destOrd="0" presId="urn:microsoft.com/office/officeart/2005/8/layout/orgChart1"/>
    <dgm:cxn modelId="{0DA138AD-9629-463D-A5F4-69435C7D565E}" type="presParOf" srcId="{1180AB5C-80AF-4A86-8460-F26657697175}" destId="{C9531072-0121-497B-BC42-4D06567445A6}" srcOrd="1" destOrd="0" presId="urn:microsoft.com/office/officeart/2005/8/layout/orgChart1"/>
    <dgm:cxn modelId="{FAEE9D64-9C8C-4AE2-8411-7A8D910BA8B4}" type="presParOf" srcId="{C9531072-0121-497B-BC42-4D06567445A6}" destId="{BABFE973-E2D9-44B8-969C-DBCF31AB4DA8}" srcOrd="0" destOrd="0" presId="urn:microsoft.com/office/officeart/2005/8/layout/orgChart1"/>
    <dgm:cxn modelId="{E61B7FE0-159A-4EE5-A5DC-51E7EF4D0779}" type="presParOf" srcId="{C9531072-0121-497B-BC42-4D06567445A6}" destId="{BE9BE404-7052-4931-8EA6-E960029CAAC5}" srcOrd="1" destOrd="0" presId="urn:microsoft.com/office/officeart/2005/8/layout/orgChart1"/>
    <dgm:cxn modelId="{6CB6F30F-76F7-4CB8-BB80-98405BFA40B7}" type="presParOf" srcId="{BE9BE404-7052-4931-8EA6-E960029CAAC5}" destId="{0D9A8137-25DE-43B6-ADCA-C5DBC350EB2B}" srcOrd="0" destOrd="0" presId="urn:microsoft.com/office/officeart/2005/8/layout/orgChart1"/>
    <dgm:cxn modelId="{7C086F68-BF4E-4C9B-AFAE-5A3BAF229EFE}" type="presParOf" srcId="{0D9A8137-25DE-43B6-ADCA-C5DBC350EB2B}" destId="{0BC09FD5-6DE5-4EBC-B10E-2BFA20776F6A}" srcOrd="0" destOrd="0" presId="urn:microsoft.com/office/officeart/2005/8/layout/orgChart1"/>
    <dgm:cxn modelId="{EF29CDBE-4F7D-445D-A576-17CB804BE782}" type="presParOf" srcId="{0D9A8137-25DE-43B6-ADCA-C5DBC350EB2B}" destId="{E29C9262-6F03-42E8-B638-B98443D5BCF8}" srcOrd="1" destOrd="0" presId="urn:microsoft.com/office/officeart/2005/8/layout/orgChart1"/>
    <dgm:cxn modelId="{F14800C4-4BA5-4AE8-855C-DEFC1F2ED547}" type="presParOf" srcId="{BE9BE404-7052-4931-8EA6-E960029CAAC5}" destId="{AF2F7F2C-8372-4FCC-8D8F-0C8DCD53DE63}" srcOrd="1" destOrd="0" presId="urn:microsoft.com/office/officeart/2005/8/layout/orgChart1"/>
    <dgm:cxn modelId="{BC5B05DB-961E-4B5B-BB5F-52BE6E42718E}" type="presParOf" srcId="{BE9BE404-7052-4931-8EA6-E960029CAAC5}" destId="{7AA26F8A-42DD-431E-A0C9-9C79B52C6E88}" srcOrd="2" destOrd="0" presId="urn:microsoft.com/office/officeart/2005/8/layout/orgChart1"/>
    <dgm:cxn modelId="{1B9E09C8-99D1-43A2-9762-263AF9678187}" type="presParOf" srcId="{C9531072-0121-497B-BC42-4D06567445A6}" destId="{7F0613CF-B231-4F9A-A2E3-07D45E6C5C89}" srcOrd="2" destOrd="0" presId="urn:microsoft.com/office/officeart/2005/8/layout/orgChart1"/>
    <dgm:cxn modelId="{6DE39109-17ED-4C8C-B270-841FBB75963C}" type="presParOf" srcId="{C9531072-0121-497B-BC42-4D06567445A6}" destId="{00A24ABA-B336-477C-8907-81932F1088DA}" srcOrd="3" destOrd="0" presId="urn:microsoft.com/office/officeart/2005/8/layout/orgChart1"/>
    <dgm:cxn modelId="{E68655F2-6482-48B1-A517-66A5170E1C9A}" type="presParOf" srcId="{00A24ABA-B336-477C-8907-81932F1088DA}" destId="{DC05109F-3060-4014-B2FE-0AB948A0EB67}" srcOrd="0" destOrd="0" presId="urn:microsoft.com/office/officeart/2005/8/layout/orgChart1"/>
    <dgm:cxn modelId="{CEC80E41-3C5B-4EEE-83B5-4FD0C5CAA3BE}" type="presParOf" srcId="{DC05109F-3060-4014-B2FE-0AB948A0EB67}" destId="{A6F4CCA9-477B-49AC-83F5-0ABC396CE5A7}" srcOrd="0" destOrd="0" presId="urn:microsoft.com/office/officeart/2005/8/layout/orgChart1"/>
    <dgm:cxn modelId="{05DD7C87-7770-45BF-B68E-2BC34C8F03FC}" type="presParOf" srcId="{DC05109F-3060-4014-B2FE-0AB948A0EB67}" destId="{F2607BA6-F6D2-4382-8F2D-7947982A035C}" srcOrd="1" destOrd="0" presId="urn:microsoft.com/office/officeart/2005/8/layout/orgChart1"/>
    <dgm:cxn modelId="{6E4BEF5E-5D49-4596-8BFE-25459397F271}" type="presParOf" srcId="{00A24ABA-B336-477C-8907-81932F1088DA}" destId="{CAE08895-8916-4FBA-85A6-D9130625E724}" srcOrd="1" destOrd="0" presId="urn:microsoft.com/office/officeart/2005/8/layout/orgChart1"/>
    <dgm:cxn modelId="{9DB1C491-8DBF-416D-A59B-EE5175875C20}" type="presParOf" srcId="{00A24ABA-B336-477C-8907-81932F1088DA}" destId="{0FF167B8-DBCA-4148-BE85-5663890DA255}" srcOrd="2" destOrd="0" presId="urn:microsoft.com/office/officeart/2005/8/layout/orgChart1"/>
    <dgm:cxn modelId="{9EEE8BC1-8FA1-4671-A5F8-C464013D41DC}" type="presParOf" srcId="{1180AB5C-80AF-4A86-8460-F26657697175}" destId="{3C4C91BE-DB5D-4836-BC45-52D90FE2C8CB}" srcOrd="2" destOrd="0" presId="urn:microsoft.com/office/officeart/2005/8/layout/orgChart1"/>
    <dgm:cxn modelId="{ABB042E8-2FC7-41EC-AD6E-0528FDF09378}" type="presParOf" srcId="{6FF00837-EEA2-4A9C-BEC9-8ACD6914E233}" destId="{CF4AC48F-E197-40C3-9191-2058D72ABE33}" srcOrd="4" destOrd="0" presId="urn:microsoft.com/office/officeart/2005/8/layout/orgChart1"/>
    <dgm:cxn modelId="{C5CC59FB-AEE7-415C-8E10-1526D82DE9FA}" type="presParOf" srcId="{6FF00837-EEA2-4A9C-BEC9-8ACD6914E233}" destId="{5F526929-1D3F-4C04-BE28-0BBC7E645190}" srcOrd="5" destOrd="0" presId="urn:microsoft.com/office/officeart/2005/8/layout/orgChart1"/>
    <dgm:cxn modelId="{19174088-377A-4E61-82C6-A3379E8B1FCA}" type="presParOf" srcId="{5F526929-1D3F-4C04-BE28-0BBC7E645190}" destId="{665F0CB1-64BF-465A-8CC2-1E964A1BEDA4}" srcOrd="0" destOrd="0" presId="urn:microsoft.com/office/officeart/2005/8/layout/orgChart1"/>
    <dgm:cxn modelId="{737E479D-6227-488F-8193-A7B4C836ED6F}" type="presParOf" srcId="{665F0CB1-64BF-465A-8CC2-1E964A1BEDA4}" destId="{E8AC03EF-CD1B-4EFF-8A29-7E297D63C1D1}" srcOrd="0" destOrd="0" presId="urn:microsoft.com/office/officeart/2005/8/layout/orgChart1"/>
    <dgm:cxn modelId="{CCF63272-4D2B-479B-A75F-DE024AF16705}" type="presParOf" srcId="{665F0CB1-64BF-465A-8CC2-1E964A1BEDA4}" destId="{2F5EF464-6DC8-4974-936F-73D6659CD41D}" srcOrd="1" destOrd="0" presId="urn:microsoft.com/office/officeart/2005/8/layout/orgChart1"/>
    <dgm:cxn modelId="{98910004-FA7A-4AD9-A55E-DCF8406BC409}" type="presParOf" srcId="{5F526929-1D3F-4C04-BE28-0BBC7E645190}" destId="{D06BB9F0-EAC1-43D1-AA72-DAAE3E975014}" srcOrd="1" destOrd="0" presId="urn:microsoft.com/office/officeart/2005/8/layout/orgChart1"/>
    <dgm:cxn modelId="{A585AE85-0A0F-45DD-9A0B-0AB850E8F530}" type="presParOf" srcId="{5F526929-1D3F-4C04-BE28-0BBC7E645190}" destId="{3140C592-AC6F-47FE-AC3A-58DD7B823510}" srcOrd="2" destOrd="0" presId="urn:microsoft.com/office/officeart/2005/8/layout/orgChart1"/>
    <dgm:cxn modelId="{DBC4BB00-1738-49A6-924E-D4AFA4232494}" type="presParOf" srcId="{6FF00837-EEA2-4A9C-BEC9-8ACD6914E233}" destId="{2A5E510F-7725-49A8-BF5A-B3438F352DFC}" srcOrd="6" destOrd="0" presId="urn:microsoft.com/office/officeart/2005/8/layout/orgChart1"/>
    <dgm:cxn modelId="{8A75D631-D257-4AC1-8196-C7EB804B2377}" type="presParOf" srcId="{6FF00837-EEA2-4A9C-BEC9-8ACD6914E233}" destId="{5F068C9B-ED88-4C04-873B-8719DF617EF4}" srcOrd="7" destOrd="0" presId="urn:microsoft.com/office/officeart/2005/8/layout/orgChart1"/>
    <dgm:cxn modelId="{1A8EFBD1-D3FB-41E6-A344-5E1F713A0253}" type="presParOf" srcId="{5F068C9B-ED88-4C04-873B-8719DF617EF4}" destId="{295BEEAC-E01C-4587-8EDF-CE634373951F}" srcOrd="0" destOrd="0" presId="urn:microsoft.com/office/officeart/2005/8/layout/orgChart1"/>
    <dgm:cxn modelId="{58EC6E33-7DF1-4513-8607-2E0EC305780D}" type="presParOf" srcId="{295BEEAC-E01C-4587-8EDF-CE634373951F}" destId="{0B500806-2652-494A-BEDC-2824E19FDB29}" srcOrd="0" destOrd="0" presId="urn:microsoft.com/office/officeart/2005/8/layout/orgChart1"/>
    <dgm:cxn modelId="{AE504DCB-E35E-4985-AB6A-3730C8D231F7}" type="presParOf" srcId="{295BEEAC-E01C-4587-8EDF-CE634373951F}" destId="{A886B24D-537A-4C84-A469-6F2A55477027}" srcOrd="1" destOrd="0" presId="urn:microsoft.com/office/officeart/2005/8/layout/orgChart1"/>
    <dgm:cxn modelId="{2F66B520-2807-45CB-BE47-20A3F710F3FA}" type="presParOf" srcId="{5F068C9B-ED88-4C04-873B-8719DF617EF4}" destId="{274D13EE-F240-40DB-97C5-8345A9D2644C}" srcOrd="1" destOrd="0" presId="urn:microsoft.com/office/officeart/2005/8/layout/orgChart1"/>
    <dgm:cxn modelId="{658E193D-04C0-4A2C-B79B-FAA34D839885}" type="presParOf" srcId="{5F068C9B-ED88-4C04-873B-8719DF617EF4}" destId="{8158AD1D-DCED-49B4-8F42-9831EDB36BB9}" srcOrd="2" destOrd="0" presId="urn:microsoft.com/office/officeart/2005/8/layout/orgChart1"/>
    <dgm:cxn modelId="{250F0B1B-CADA-4E69-B98D-084345AE5F39}" type="presParOf" srcId="{6FF00837-EEA2-4A9C-BEC9-8ACD6914E233}" destId="{722F9153-8BF6-4B5F-98E1-35F0A1D4F6AC}" srcOrd="8" destOrd="0" presId="urn:microsoft.com/office/officeart/2005/8/layout/orgChart1"/>
    <dgm:cxn modelId="{72BFE7F0-8FA5-46E8-B7E6-CA0B49B1D44C}" type="presParOf" srcId="{6FF00837-EEA2-4A9C-BEC9-8ACD6914E233}" destId="{9EC8CE7C-10C5-46CF-925A-D4BA0062205F}" srcOrd="9" destOrd="0" presId="urn:microsoft.com/office/officeart/2005/8/layout/orgChart1"/>
    <dgm:cxn modelId="{7074A33C-F5EF-4AC9-BE04-1715DECF88C4}" type="presParOf" srcId="{9EC8CE7C-10C5-46CF-925A-D4BA0062205F}" destId="{FB4BE0E6-9E27-4C20-A3EE-92105138A796}" srcOrd="0" destOrd="0" presId="urn:microsoft.com/office/officeart/2005/8/layout/orgChart1"/>
    <dgm:cxn modelId="{D8B62C6C-CBFD-4EBA-8B1F-69D48B6CE764}" type="presParOf" srcId="{FB4BE0E6-9E27-4C20-A3EE-92105138A796}" destId="{42134508-7FE0-4AF1-B39C-2B3F3E63AB0B}" srcOrd="0" destOrd="0" presId="urn:microsoft.com/office/officeart/2005/8/layout/orgChart1"/>
    <dgm:cxn modelId="{7D87E08E-F2B0-4D42-94D9-308BC765C703}" type="presParOf" srcId="{FB4BE0E6-9E27-4C20-A3EE-92105138A796}" destId="{C001FCD1-33E4-4EF5-9852-45BDC1C94261}" srcOrd="1" destOrd="0" presId="urn:microsoft.com/office/officeart/2005/8/layout/orgChart1"/>
    <dgm:cxn modelId="{233233BB-12AE-49D9-9E65-1D51950C3FE0}" type="presParOf" srcId="{9EC8CE7C-10C5-46CF-925A-D4BA0062205F}" destId="{3B5CF3B3-6605-487D-B60D-12376A56876D}" srcOrd="1" destOrd="0" presId="urn:microsoft.com/office/officeart/2005/8/layout/orgChart1"/>
    <dgm:cxn modelId="{0AFFF1F6-C8BF-48C8-ACAF-2B56D524AC41}" type="presParOf" srcId="{9EC8CE7C-10C5-46CF-925A-D4BA0062205F}" destId="{406A926B-9F9B-4ECB-8E07-FA9620D39EA6}" srcOrd="2" destOrd="0" presId="urn:microsoft.com/office/officeart/2005/8/layout/orgChart1"/>
    <dgm:cxn modelId="{896D7E9C-55A0-44D6-A54E-9765928ABA17}" type="presParOf" srcId="{6FF00837-EEA2-4A9C-BEC9-8ACD6914E233}" destId="{B27C8E0D-292D-4250-8ED9-3F444FF2970B}" srcOrd="10" destOrd="0" presId="urn:microsoft.com/office/officeart/2005/8/layout/orgChart1"/>
    <dgm:cxn modelId="{08F03A2C-E32F-4A85-B166-C065748C9B5A}" type="presParOf" srcId="{6FF00837-EEA2-4A9C-BEC9-8ACD6914E233}" destId="{16B6450E-EBFB-4123-8FDA-C90FA803C3B4}" srcOrd="11" destOrd="0" presId="urn:microsoft.com/office/officeart/2005/8/layout/orgChart1"/>
    <dgm:cxn modelId="{F71A1660-0F65-4DB5-8118-F42524057859}" type="presParOf" srcId="{16B6450E-EBFB-4123-8FDA-C90FA803C3B4}" destId="{183947DA-7899-4FDE-81C9-79929381D586}" srcOrd="0" destOrd="0" presId="urn:microsoft.com/office/officeart/2005/8/layout/orgChart1"/>
    <dgm:cxn modelId="{BD5FB2E7-7BAF-4AB1-9981-7C4D3F9096A2}" type="presParOf" srcId="{183947DA-7899-4FDE-81C9-79929381D586}" destId="{B6F69483-F954-4782-85C3-E1BFEE5F1A81}" srcOrd="0" destOrd="0" presId="urn:microsoft.com/office/officeart/2005/8/layout/orgChart1"/>
    <dgm:cxn modelId="{12F9B86E-4F42-4DF7-9544-E7B01C980E0E}" type="presParOf" srcId="{183947DA-7899-4FDE-81C9-79929381D586}" destId="{2E9B4DC6-D857-486C-9E66-6CA847B0E3D2}" srcOrd="1" destOrd="0" presId="urn:microsoft.com/office/officeart/2005/8/layout/orgChart1"/>
    <dgm:cxn modelId="{DBACA5B5-D7CD-4ECA-9C67-A0B1759E1B28}" type="presParOf" srcId="{16B6450E-EBFB-4123-8FDA-C90FA803C3B4}" destId="{8C449A41-F28D-41B4-B39B-3F94ECF64AC4}" srcOrd="1" destOrd="0" presId="urn:microsoft.com/office/officeart/2005/8/layout/orgChart1"/>
    <dgm:cxn modelId="{1E0C652F-9688-423B-9B14-0DCB0258B854}" type="presParOf" srcId="{16B6450E-EBFB-4123-8FDA-C90FA803C3B4}" destId="{8F4FA9F8-1E02-4E94-8495-2B4CCE19C502}" srcOrd="2" destOrd="0" presId="urn:microsoft.com/office/officeart/2005/8/layout/orgChart1"/>
    <dgm:cxn modelId="{D94F3A72-33A4-447F-BE10-DEF791CA7196}" type="presParOf" srcId="{6FF00837-EEA2-4A9C-BEC9-8ACD6914E233}" destId="{AA0AABEC-9880-42B7-A3FD-2F2FEF05579B}" srcOrd="12" destOrd="0" presId="urn:microsoft.com/office/officeart/2005/8/layout/orgChart1"/>
    <dgm:cxn modelId="{ED6487EC-58C9-42E3-8268-6D1023AF29C5}" type="presParOf" srcId="{6FF00837-EEA2-4A9C-BEC9-8ACD6914E233}" destId="{7F0A9CFE-7EE6-46A7-A33B-8EEBF812C656}" srcOrd="13" destOrd="0" presId="urn:microsoft.com/office/officeart/2005/8/layout/orgChart1"/>
    <dgm:cxn modelId="{5856560F-82ED-423E-999A-4AE841B24F0D}" type="presParOf" srcId="{7F0A9CFE-7EE6-46A7-A33B-8EEBF812C656}" destId="{6DB017F4-5ACB-4CBE-B30D-0A17C20A283B}" srcOrd="0" destOrd="0" presId="urn:microsoft.com/office/officeart/2005/8/layout/orgChart1"/>
    <dgm:cxn modelId="{E7693E4E-4271-4D49-8BC9-8E4B7939C4DB}" type="presParOf" srcId="{6DB017F4-5ACB-4CBE-B30D-0A17C20A283B}" destId="{7F64DF65-481D-4379-AD08-43111FE9B9E0}" srcOrd="0" destOrd="0" presId="urn:microsoft.com/office/officeart/2005/8/layout/orgChart1"/>
    <dgm:cxn modelId="{7E059F76-3D1F-4515-B8E9-B7E804D1689C}" type="presParOf" srcId="{6DB017F4-5ACB-4CBE-B30D-0A17C20A283B}" destId="{AF15D5A2-166E-4A86-B77E-2D8563C945BF}" srcOrd="1" destOrd="0" presId="urn:microsoft.com/office/officeart/2005/8/layout/orgChart1"/>
    <dgm:cxn modelId="{9B248008-7594-4510-A79C-5ADA4E452E97}" type="presParOf" srcId="{7F0A9CFE-7EE6-46A7-A33B-8EEBF812C656}" destId="{948279A6-5681-4799-BF7E-807E1B031C82}" srcOrd="1" destOrd="0" presId="urn:microsoft.com/office/officeart/2005/8/layout/orgChart1"/>
    <dgm:cxn modelId="{431E8B8F-3204-4DE0-AE3F-F63D434D069B}" type="presParOf" srcId="{948279A6-5681-4799-BF7E-807E1B031C82}" destId="{51837D16-6DE8-4434-89B8-287FA8E90DE8}" srcOrd="0" destOrd="0" presId="urn:microsoft.com/office/officeart/2005/8/layout/orgChart1"/>
    <dgm:cxn modelId="{F65A9EB0-F9D1-4A52-81A0-62DBC39A58F5}" type="presParOf" srcId="{948279A6-5681-4799-BF7E-807E1B031C82}" destId="{73DEF730-85D9-4973-BF8B-D083876823E7}" srcOrd="1" destOrd="0" presId="urn:microsoft.com/office/officeart/2005/8/layout/orgChart1"/>
    <dgm:cxn modelId="{24ABE1BD-A12F-42BE-9DD2-8EDD5FF2007B}" type="presParOf" srcId="{73DEF730-85D9-4973-BF8B-D083876823E7}" destId="{857E60CD-DB29-4EFD-A8B0-3E8E8E68A52A}" srcOrd="0" destOrd="0" presId="urn:microsoft.com/office/officeart/2005/8/layout/orgChart1"/>
    <dgm:cxn modelId="{2F9B936F-08D6-4552-8A07-6FBAEFB39D61}" type="presParOf" srcId="{857E60CD-DB29-4EFD-A8B0-3E8E8E68A52A}" destId="{E8EFC5BB-411E-4C2C-81CE-AAAFC36B4A90}" srcOrd="0" destOrd="0" presId="urn:microsoft.com/office/officeart/2005/8/layout/orgChart1"/>
    <dgm:cxn modelId="{41C15ABC-E6D5-4C44-8E7B-07497610C483}" type="presParOf" srcId="{857E60CD-DB29-4EFD-A8B0-3E8E8E68A52A}" destId="{D7CA5F9E-0F01-4C63-9F45-CD6A41E9954B}" srcOrd="1" destOrd="0" presId="urn:microsoft.com/office/officeart/2005/8/layout/orgChart1"/>
    <dgm:cxn modelId="{A6FC9901-377D-488A-8674-A54F741DB34C}" type="presParOf" srcId="{73DEF730-85D9-4973-BF8B-D083876823E7}" destId="{91CCCFE5-14D4-482E-A974-03EB31942F8D}" srcOrd="1" destOrd="0" presId="urn:microsoft.com/office/officeart/2005/8/layout/orgChart1"/>
    <dgm:cxn modelId="{45724BB1-1FB8-4F75-8CD6-5365B8534E7E}" type="presParOf" srcId="{73DEF730-85D9-4973-BF8B-D083876823E7}" destId="{FA9475EF-F0C7-4333-935F-31A6D8F8D5F7}" srcOrd="2" destOrd="0" presId="urn:microsoft.com/office/officeart/2005/8/layout/orgChart1"/>
    <dgm:cxn modelId="{96EF072A-1E52-4AA5-B9CF-375886056811}" type="presParOf" srcId="{948279A6-5681-4799-BF7E-807E1B031C82}" destId="{0F179CCA-ACAC-471E-BC79-041E4B2D8735}" srcOrd="2" destOrd="0" presId="urn:microsoft.com/office/officeart/2005/8/layout/orgChart1"/>
    <dgm:cxn modelId="{81197911-E31B-427C-938F-790263E1BA67}" type="presParOf" srcId="{948279A6-5681-4799-BF7E-807E1B031C82}" destId="{CFA77AB9-F713-45E8-BA11-BA6D78906EF5}" srcOrd="3" destOrd="0" presId="urn:microsoft.com/office/officeart/2005/8/layout/orgChart1"/>
    <dgm:cxn modelId="{127326FB-E6AC-443B-8C58-632CBDE27E30}" type="presParOf" srcId="{CFA77AB9-F713-45E8-BA11-BA6D78906EF5}" destId="{298B03A8-E35E-452F-9BB7-509665BE717C}" srcOrd="0" destOrd="0" presId="urn:microsoft.com/office/officeart/2005/8/layout/orgChart1"/>
    <dgm:cxn modelId="{6768A931-E35A-49E5-8115-15FF01AC5F2C}" type="presParOf" srcId="{298B03A8-E35E-452F-9BB7-509665BE717C}" destId="{B52C4040-8E33-45CC-9CC9-C2EEEFC1013D}" srcOrd="0" destOrd="0" presId="urn:microsoft.com/office/officeart/2005/8/layout/orgChart1"/>
    <dgm:cxn modelId="{D6C25F2A-06AC-4AE0-BCD2-DBE24EFF2E5B}" type="presParOf" srcId="{298B03A8-E35E-452F-9BB7-509665BE717C}" destId="{F5808DD7-7540-4EEE-982E-CCCA6EBE140A}" srcOrd="1" destOrd="0" presId="urn:microsoft.com/office/officeart/2005/8/layout/orgChart1"/>
    <dgm:cxn modelId="{3BAA1237-1C78-418E-BCFF-CAF5B2FD1AA1}" type="presParOf" srcId="{CFA77AB9-F713-45E8-BA11-BA6D78906EF5}" destId="{A910CF32-5CAC-4B6F-8EF2-82BFC9650F70}" srcOrd="1" destOrd="0" presId="urn:microsoft.com/office/officeart/2005/8/layout/orgChart1"/>
    <dgm:cxn modelId="{2D174A3E-1E09-4E1F-9601-C2E849507307}" type="presParOf" srcId="{CFA77AB9-F713-45E8-BA11-BA6D78906EF5}" destId="{A51D6242-11B5-46D2-8162-DD8C4CF3D766}" srcOrd="2" destOrd="0" presId="urn:microsoft.com/office/officeart/2005/8/layout/orgChart1"/>
    <dgm:cxn modelId="{E497EFAF-C93E-4343-B031-647212BA0F17}" type="presParOf" srcId="{948279A6-5681-4799-BF7E-807E1B031C82}" destId="{4968CA96-81AC-4F71-BC71-F3DAD3EC8C56}" srcOrd="4" destOrd="0" presId="urn:microsoft.com/office/officeart/2005/8/layout/orgChart1"/>
    <dgm:cxn modelId="{C99DA952-ABF4-4254-827A-424B82F455AA}" type="presParOf" srcId="{948279A6-5681-4799-BF7E-807E1B031C82}" destId="{D6C47CD3-E36A-4B60-ADA2-F40619F44939}" srcOrd="5" destOrd="0" presId="urn:microsoft.com/office/officeart/2005/8/layout/orgChart1"/>
    <dgm:cxn modelId="{07AE85A1-6C39-42D7-A8FF-6177E3D992F6}" type="presParOf" srcId="{D6C47CD3-E36A-4B60-ADA2-F40619F44939}" destId="{75332291-4B47-436E-9BCF-FA4B670474BF}" srcOrd="0" destOrd="0" presId="urn:microsoft.com/office/officeart/2005/8/layout/orgChart1"/>
    <dgm:cxn modelId="{2A4551DB-1BF9-4F0F-BE06-8E06E0645B94}" type="presParOf" srcId="{75332291-4B47-436E-9BCF-FA4B670474BF}" destId="{FFE3ABB2-14E8-4F13-B778-5617786F676E}" srcOrd="0" destOrd="0" presId="urn:microsoft.com/office/officeart/2005/8/layout/orgChart1"/>
    <dgm:cxn modelId="{5707DE8A-6C96-4D4B-A5EF-5ADCCBB32DE0}" type="presParOf" srcId="{75332291-4B47-436E-9BCF-FA4B670474BF}" destId="{A9554443-3600-4ACD-8452-70A0F84DB4C9}" srcOrd="1" destOrd="0" presId="urn:microsoft.com/office/officeart/2005/8/layout/orgChart1"/>
    <dgm:cxn modelId="{587B7B4E-31EE-45F2-B2E0-7BCD70657E5F}" type="presParOf" srcId="{D6C47CD3-E36A-4B60-ADA2-F40619F44939}" destId="{13F423DE-93F2-48D0-B558-59C13F91B099}" srcOrd="1" destOrd="0" presId="urn:microsoft.com/office/officeart/2005/8/layout/orgChart1"/>
    <dgm:cxn modelId="{78FB6040-45CC-4B38-80D3-8EC89B28E279}" type="presParOf" srcId="{D6C47CD3-E36A-4B60-ADA2-F40619F44939}" destId="{FE46E19D-DDBA-423F-89FE-AE4CE20B6230}" srcOrd="2" destOrd="0" presId="urn:microsoft.com/office/officeart/2005/8/layout/orgChart1"/>
    <dgm:cxn modelId="{74398177-A0D3-4508-9B14-6352FEA4093F}" type="presParOf" srcId="{948279A6-5681-4799-BF7E-807E1B031C82}" destId="{AF51DA87-93FF-4E58-9BAD-53FA7EF2C2FC}" srcOrd="6" destOrd="0" presId="urn:microsoft.com/office/officeart/2005/8/layout/orgChart1"/>
    <dgm:cxn modelId="{57C85DF9-21A3-4F2B-9922-B4D25852DD2E}" type="presParOf" srcId="{948279A6-5681-4799-BF7E-807E1B031C82}" destId="{7A6AC8E5-F83E-49B9-83FB-C5293526A4EC}" srcOrd="7" destOrd="0" presId="urn:microsoft.com/office/officeart/2005/8/layout/orgChart1"/>
    <dgm:cxn modelId="{473827B3-7E3C-4AEE-A3A5-1FFBA63366E3}" type="presParOf" srcId="{7A6AC8E5-F83E-49B9-83FB-C5293526A4EC}" destId="{43509A17-42AF-4C1C-AC4B-BF9AF899B9FF}" srcOrd="0" destOrd="0" presId="urn:microsoft.com/office/officeart/2005/8/layout/orgChart1"/>
    <dgm:cxn modelId="{5EDA67F6-AFD9-4798-8871-292C10634B1F}" type="presParOf" srcId="{43509A17-42AF-4C1C-AC4B-BF9AF899B9FF}" destId="{707C1B19-900B-4C2A-B2B7-2848086B14A6}" srcOrd="0" destOrd="0" presId="urn:microsoft.com/office/officeart/2005/8/layout/orgChart1"/>
    <dgm:cxn modelId="{070B3952-9256-4F04-A36F-9EFACBC5C269}" type="presParOf" srcId="{43509A17-42AF-4C1C-AC4B-BF9AF899B9FF}" destId="{6C9525AB-6B17-41E3-941E-EE0DD87BE9A0}" srcOrd="1" destOrd="0" presId="urn:microsoft.com/office/officeart/2005/8/layout/orgChart1"/>
    <dgm:cxn modelId="{C284888E-9FD7-4BCF-9CE3-EE3C81641839}" type="presParOf" srcId="{7A6AC8E5-F83E-49B9-83FB-C5293526A4EC}" destId="{E4AB2BD3-5B59-4DB1-8B5A-B88199842AA5}" srcOrd="1" destOrd="0" presId="urn:microsoft.com/office/officeart/2005/8/layout/orgChart1"/>
    <dgm:cxn modelId="{87DA0C01-B9E2-4179-8143-F27346359780}" type="presParOf" srcId="{7A6AC8E5-F83E-49B9-83FB-C5293526A4EC}" destId="{6DA6210F-8FD8-4093-A2F2-C99B1510900D}" srcOrd="2" destOrd="0" presId="urn:microsoft.com/office/officeart/2005/8/layout/orgChart1"/>
    <dgm:cxn modelId="{9B799C9D-DDDF-4699-9BB4-74BDFFE45968}" type="presParOf" srcId="{7F0A9CFE-7EE6-46A7-A33B-8EEBF812C656}" destId="{E47A7D5F-D72C-48F2-B757-500CE99E7A32}" srcOrd="2" destOrd="0" presId="urn:microsoft.com/office/officeart/2005/8/layout/orgChart1"/>
    <dgm:cxn modelId="{908A4FA7-54E1-463B-87BE-E09676403BDB}" type="presParOf" srcId="{82676AE0-DABA-413C-83BA-D5EAC99E658F}" destId="{050A1738-9017-4A81-9F5B-0E237D979DB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14A6CF-996C-4AFA-A483-7A62D3B017A5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D4142B-5013-4960-8B68-26B0F80DFFC3}">
      <dgm:prSet phldrT="[Text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Ronald C. Lewis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City Attorney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Budget $42,297*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FTEs: 202.7 (</a:t>
          </a:r>
          <a:r>
            <a:rPr lang="en-US" sz="800" dirty="0" err="1">
              <a:latin typeface="Arial" panose="020B0604020202020204" pitchFamily="34" charset="0"/>
              <a:cs typeface="Arial" panose="020B0604020202020204" pitchFamily="34" charset="0"/>
            </a:rPr>
            <a:t>Attys</a:t>
          </a:r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 – 116.8)</a:t>
          </a:r>
        </a:p>
      </dgm:t>
    </dgm:pt>
    <dgm:pt modelId="{8A8FA564-D889-48F9-B323-383959C57C2C}" type="parTrans" cxnId="{66432152-F04C-48CC-BACF-6D95E8026AC3}">
      <dgm:prSet/>
      <dgm:spPr/>
      <dgm:t>
        <a:bodyPr/>
        <a:lstStyle/>
        <a:p>
          <a:endParaRPr lang="en-US"/>
        </a:p>
      </dgm:t>
    </dgm:pt>
    <dgm:pt modelId="{EA72F074-78E7-4867-BE85-2F2C2941D1CA}" type="sibTrans" cxnId="{66432152-F04C-48CC-BACF-6D95E8026AC3}">
      <dgm:prSet/>
      <dgm:spPr/>
      <dgm:t>
        <a:bodyPr/>
        <a:lstStyle/>
        <a:p>
          <a:endParaRPr lang="en-US"/>
        </a:p>
      </dgm:t>
    </dgm:pt>
    <dgm:pt modelId="{77C46901-FD66-4973-89E5-8DFA19A5EB93}">
      <dgm:prSet phldrT="[Text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Marsha E. Murray    </a:t>
          </a:r>
        </a:p>
        <a:p>
          <a:pPr algn="ctr"/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Chief Administrative Officer</a:t>
          </a:r>
          <a:r>
            <a:rPr lang="en-US" sz="1200" dirty="0">
              <a:latin typeface="Arial" panose="020B0604020202020204" pitchFamily="34" charset="0"/>
              <a:cs typeface="Arial" panose="020B0604020202020204" pitchFamily="34" charset="0"/>
            </a:rPr>
            <a:t>	</a:t>
          </a:r>
        </a:p>
      </dgm:t>
    </dgm:pt>
    <dgm:pt modelId="{CA2BAF8B-7B5A-4F1A-9078-622D1E6AD22C}" type="parTrans" cxnId="{9F60662D-AFDE-4064-8FEC-C21A813B7052}">
      <dgm:prSet/>
      <dgm:spPr/>
      <dgm:t>
        <a:bodyPr/>
        <a:lstStyle/>
        <a:p>
          <a:endParaRPr lang="en-US"/>
        </a:p>
      </dgm:t>
    </dgm:pt>
    <dgm:pt modelId="{3BAC8723-9001-4871-9E47-8A97DAF1E5E6}" type="sibTrans" cxnId="{9F60662D-AFDE-4064-8FEC-C21A813B7052}">
      <dgm:prSet/>
      <dgm:spPr/>
      <dgm:t>
        <a:bodyPr/>
        <a:lstStyle/>
        <a:p>
          <a:endParaRPr lang="en-US"/>
        </a:p>
      </dgm:t>
    </dgm:pt>
    <dgm:pt modelId="{DBC67096-7152-4B73-A320-4B92DB83531C}">
      <dgm:prSet phldrT="[Text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Disaster Recovery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(Anthony Vargas, Section Chief)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Budget: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FTEs:8 (</a:t>
          </a:r>
          <a:r>
            <a:rPr lang="en-US" sz="800" dirty="0" err="1">
              <a:latin typeface="Arial" panose="020B0604020202020204" pitchFamily="34" charset="0"/>
              <a:cs typeface="Arial" panose="020B0604020202020204" pitchFamily="34" charset="0"/>
            </a:rPr>
            <a:t>Attys</a:t>
          </a:r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 - 5)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(Grant Funded)</a:t>
          </a:r>
        </a:p>
      </dgm:t>
    </dgm:pt>
    <dgm:pt modelId="{5D73ED65-61C3-4F3B-BAD5-C5AFB31886B8}" type="parTrans" cxnId="{F956D2D3-4F27-4519-9741-169DFC9DE525}">
      <dgm:prSet/>
      <dgm:spPr/>
      <dgm:t>
        <a:bodyPr/>
        <a:lstStyle/>
        <a:p>
          <a:endParaRPr lang="en-US"/>
        </a:p>
      </dgm:t>
    </dgm:pt>
    <dgm:pt modelId="{F0A23882-4E81-4006-9657-9138336D8F13}" type="sibTrans" cxnId="{F956D2D3-4F27-4519-9741-169DFC9DE525}">
      <dgm:prSet/>
      <dgm:spPr/>
      <dgm:t>
        <a:bodyPr/>
        <a:lstStyle/>
        <a:p>
          <a:endParaRPr lang="en-US"/>
        </a:p>
      </dgm:t>
    </dgm:pt>
    <dgm:pt modelId="{F5736D3F-14C9-4CA3-87A4-E898C37691ED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800" baseline="0" dirty="0">
              <a:latin typeface="Arial" panose="020B0604020202020204" pitchFamily="34" charset="0"/>
              <a:cs typeface="Arial" panose="020B0604020202020204" pitchFamily="34" charset="0"/>
            </a:rPr>
            <a:t>Staff Administration (Henri Merceron, Division Manager)</a:t>
          </a:r>
        </a:p>
        <a:p>
          <a:r>
            <a:rPr lang="en-US" sz="800" baseline="0" dirty="0">
              <a:latin typeface="Arial" panose="020B0604020202020204" pitchFamily="34" charset="0"/>
              <a:cs typeface="Arial" panose="020B0604020202020204" pitchFamily="34" charset="0"/>
            </a:rPr>
            <a:t>Budget: $3,668</a:t>
          </a:r>
        </a:p>
        <a:p>
          <a:r>
            <a:rPr lang="en-US" sz="800" baseline="0" dirty="0">
              <a:latin typeface="Arial" panose="020B0604020202020204" pitchFamily="34" charset="0"/>
              <a:cs typeface="Arial" panose="020B0604020202020204" pitchFamily="34" charset="0"/>
            </a:rPr>
            <a:t>FTEs 17.5 (</a:t>
          </a:r>
          <a:r>
            <a:rPr lang="en-US" sz="800" baseline="0" dirty="0" err="1">
              <a:latin typeface="Arial" panose="020B0604020202020204" pitchFamily="34" charset="0"/>
              <a:cs typeface="Arial" panose="020B0604020202020204" pitchFamily="34" charset="0"/>
            </a:rPr>
            <a:t>Attys</a:t>
          </a:r>
          <a:r>
            <a:rPr lang="en-US" sz="800" baseline="0" dirty="0">
              <a:latin typeface="Arial" panose="020B0604020202020204" pitchFamily="34" charset="0"/>
              <a:cs typeface="Arial" panose="020B0604020202020204" pitchFamily="34" charset="0"/>
            </a:rPr>
            <a:t> - 2)</a:t>
          </a:r>
        </a:p>
        <a:p>
          <a:r>
            <a:rPr lang="en-US" sz="800" baseline="0" dirty="0">
              <a:latin typeface="Arial" panose="020B0604020202020204" pitchFamily="34" charset="0"/>
              <a:cs typeface="Arial" panose="020B0604020202020204" pitchFamily="34" charset="0"/>
            </a:rPr>
            <a:t>(Funds 1000 &amp; 1011</a:t>
          </a:r>
          <a:r>
            <a:rPr lang="en-US" sz="800" baseline="0" dirty="0"/>
            <a:t>)</a:t>
          </a:r>
        </a:p>
      </dgm:t>
    </dgm:pt>
    <dgm:pt modelId="{FA4F5512-BA4F-49EF-A318-328C9B8BBC59}" type="parTrans" cxnId="{EBF6927B-7170-4547-BEB0-326C51B308D9}">
      <dgm:prSet/>
      <dgm:spPr/>
      <dgm:t>
        <a:bodyPr/>
        <a:lstStyle/>
        <a:p>
          <a:endParaRPr lang="en-US"/>
        </a:p>
      </dgm:t>
    </dgm:pt>
    <dgm:pt modelId="{BBED7B13-1C6A-448C-9F4E-64ABD0AFA405}" type="sibTrans" cxnId="{EBF6927B-7170-4547-BEB0-326C51B308D9}">
      <dgm:prSet/>
      <dgm:spPr/>
      <dgm:t>
        <a:bodyPr/>
        <a:lstStyle/>
        <a:p>
          <a:endParaRPr lang="en-US"/>
        </a:p>
      </dgm:t>
    </dgm:pt>
    <dgm:pt modelId="{DB38DBB9-5CCC-4857-91B3-EAA4F502AC55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Contracts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(Martin Buzak, Section Chief)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Budget: $1,617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FTEs: 21.5 (</a:t>
          </a:r>
          <a:r>
            <a:rPr lang="en-US" sz="800" dirty="0" err="1">
              <a:latin typeface="Arial" panose="020B0604020202020204" pitchFamily="34" charset="0"/>
              <a:cs typeface="Arial" panose="020B0604020202020204" pitchFamily="34" charset="0"/>
            </a:rPr>
            <a:t>Attys</a:t>
          </a:r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- 13.8)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(Fund 1000</a:t>
          </a:r>
          <a:r>
            <a:rPr lang="en-US" sz="1200" dirty="0"/>
            <a:t>)</a:t>
          </a:r>
        </a:p>
      </dgm:t>
    </dgm:pt>
    <dgm:pt modelId="{A63AE0D1-7300-494D-83A6-07038D15FBFB}" type="parTrans" cxnId="{A6A59212-96E8-40DA-82E4-F0D866A924D3}">
      <dgm:prSet/>
      <dgm:spPr/>
      <dgm:t>
        <a:bodyPr/>
        <a:lstStyle/>
        <a:p>
          <a:endParaRPr lang="en-US"/>
        </a:p>
      </dgm:t>
    </dgm:pt>
    <dgm:pt modelId="{4EDAF064-B71C-4439-A70F-DDF040116CB0}" type="sibTrans" cxnId="{A6A59212-96E8-40DA-82E4-F0D866A924D3}">
      <dgm:prSet/>
      <dgm:spPr/>
      <dgm:t>
        <a:bodyPr/>
        <a:lstStyle/>
        <a:p>
          <a:endParaRPr lang="en-US"/>
        </a:p>
      </dgm:t>
    </dgm:pt>
    <dgm:pt modelId="{02F910B9-202F-410E-B30C-E6B8A2D30832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800" b="0" u="none" dirty="0">
              <a:latin typeface="Arial" panose="020B0604020202020204" pitchFamily="34" charset="0"/>
              <a:cs typeface="Arial" panose="020B0604020202020204" pitchFamily="34" charset="0"/>
            </a:rPr>
            <a:t>Neighborhood Services</a:t>
          </a:r>
        </a:p>
        <a:p>
          <a:r>
            <a:rPr lang="en-US" sz="800" b="0" u="none" dirty="0">
              <a:latin typeface="Arial" panose="020B0604020202020204" pitchFamily="34" charset="0"/>
              <a:cs typeface="Arial" panose="020B0604020202020204" pitchFamily="34" charset="0"/>
            </a:rPr>
            <a:t>(Nirja Aiyer, Section Chief)</a:t>
          </a:r>
        </a:p>
        <a:p>
          <a:r>
            <a:rPr lang="en-US" sz="800" b="0" u="none" dirty="0">
              <a:latin typeface="Arial" panose="020B0604020202020204" pitchFamily="34" charset="0"/>
              <a:cs typeface="Arial" panose="020B0604020202020204" pitchFamily="34" charset="0"/>
            </a:rPr>
            <a:t>Budget: $1,828</a:t>
          </a:r>
        </a:p>
        <a:p>
          <a:r>
            <a:rPr lang="en-US" sz="800" b="0" u="none" dirty="0">
              <a:latin typeface="Arial" panose="020B0604020202020204" pitchFamily="34" charset="0"/>
              <a:cs typeface="Arial" panose="020B0604020202020204" pitchFamily="34" charset="0"/>
            </a:rPr>
            <a:t>FTEs: 18.7 (</a:t>
          </a:r>
          <a:r>
            <a:rPr lang="en-US" sz="800" b="0" u="none" dirty="0" err="1">
              <a:latin typeface="Arial" panose="020B0604020202020204" pitchFamily="34" charset="0"/>
              <a:cs typeface="Arial" panose="020B0604020202020204" pitchFamily="34" charset="0"/>
            </a:rPr>
            <a:t>Attys</a:t>
          </a:r>
          <a:r>
            <a:rPr lang="en-US" sz="800" b="0" u="none" dirty="0">
              <a:latin typeface="Arial" panose="020B0604020202020204" pitchFamily="34" charset="0"/>
              <a:cs typeface="Arial" panose="020B0604020202020204" pitchFamily="34" charset="0"/>
            </a:rPr>
            <a:t> – 10)</a:t>
          </a:r>
        </a:p>
        <a:p>
          <a:r>
            <a:rPr lang="en-US" sz="800" b="0" u="none" dirty="0">
              <a:latin typeface="Arial" panose="020B0604020202020204" pitchFamily="34" charset="0"/>
              <a:cs typeface="Arial" panose="020B0604020202020204" pitchFamily="34" charset="0"/>
            </a:rPr>
            <a:t>(Fund 1000)</a:t>
          </a:r>
        </a:p>
      </dgm:t>
    </dgm:pt>
    <dgm:pt modelId="{0BB4C1F7-9AC8-40B3-9072-3328862A2988}" type="parTrans" cxnId="{CF15259A-59A1-408C-9987-B0470B5AB859}">
      <dgm:prSet/>
      <dgm:spPr/>
      <dgm:t>
        <a:bodyPr/>
        <a:lstStyle/>
        <a:p>
          <a:endParaRPr lang="en-US"/>
        </a:p>
      </dgm:t>
    </dgm:pt>
    <dgm:pt modelId="{0CBB8EEA-EBEA-416E-B184-7F2392BF6CE2}" type="sibTrans" cxnId="{CF15259A-59A1-408C-9987-B0470B5AB859}">
      <dgm:prSet/>
      <dgm:spPr/>
      <dgm:t>
        <a:bodyPr/>
        <a:lstStyle/>
        <a:p>
          <a:endParaRPr lang="en-US"/>
        </a:p>
      </dgm:t>
    </dgm:pt>
    <dgm:pt modelId="{D38A0B93-2AF7-46C8-8EB1-E856B7A888D7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Real Estate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(Ondrea Taylor, Section Chief)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Budget: $2,146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FTEs: 26.7 (</a:t>
          </a:r>
          <a:r>
            <a:rPr lang="en-US" sz="800" dirty="0" err="1">
              <a:latin typeface="Arial" panose="020B0604020202020204" pitchFamily="34" charset="0"/>
              <a:cs typeface="Arial" panose="020B0604020202020204" pitchFamily="34" charset="0"/>
            </a:rPr>
            <a:t>Attys</a:t>
          </a:r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- 15)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(Fund 1000 &amp; 1004)</a:t>
          </a:r>
        </a:p>
      </dgm:t>
    </dgm:pt>
    <dgm:pt modelId="{981F2127-E6BA-428F-B6F0-3A7AB54B9EF7}" type="parTrans" cxnId="{AC4F2286-F9F6-4370-B9E7-74F0DFCB3A7E}">
      <dgm:prSet/>
      <dgm:spPr/>
      <dgm:t>
        <a:bodyPr/>
        <a:lstStyle/>
        <a:p>
          <a:endParaRPr lang="en-US"/>
        </a:p>
      </dgm:t>
    </dgm:pt>
    <dgm:pt modelId="{F3C03E85-88C4-45B2-A061-D9BE5998B156}" type="sibTrans" cxnId="{AC4F2286-F9F6-4370-B9E7-74F0DFCB3A7E}">
      <dgm:prSet/>
      <dgm:spPr/>
      <dgm:t>
        <a:bodyPr/>
        <a:lstStyle/>
        <a:p>
          <a:endParaRPr lang="en-US"/>
        </a:p>
      </dgm:t>
    </dgm:pt>
    <dgm:pt modelId="{256D0386-94E0-43E0-A2F8-D7CCC456EB19}">
      <dgm:prSet phldrT="[Text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 sz="900" dirty="0"/>
        </a:p>
        <a:p>
          <a:endParaRPr lang="en-US" sz="900" dirty="0"/>
        </a:p>
        <a:p>
          <a:endParaRPr lang="en-US" sz="1200" dirty="0"/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Office of Inspector General (OIG)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(Robin Curtis, Section Chief)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Budget: $1,178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FTEs: 9 (</a:t>
          </a:r>
          <a:r>
            <a:rPr lang="en-US" sz="800" dirty="0" err="1">
              <a:latin typeface="Arial" panose="020B0604020202020204" pitchFamily="34" charset="0"/>
              <a:cs typeface="Arial" panose="020B0604020202020204" pitchFamily="34" charset="0"/>
            </a:rPr>
            <a:t>Attys</a:t>
          </a:r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 - 4)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(Fund 1000 &amp; 1004)</a:t>
          </a:r>
        </a:p>
        <a:p>
          <a:endParaRPr lang="en-US" sz="1200" dirty="0"/>
        </a:p>
        <a:p>
          <a:endParaRPr lang="en-US" sz="1500" dirty="0"/>
        </a:p>
      </dgm:t>
    </dgm:pt>
    <dgm:pt modelId="{852CC49C-51F2-40D7-A070-A3C6683A8E9B}" type="parTrans" cxnId="{E3F81E34-ADEE-4F33-98EA-B16F46247419}">
      <dgm:prSet/>
      <dgm:spPr/>
      <dgm:t>
        <a:bodyPr/>
        <a:lstStyle/>
        <a:p>
          <a:endParaRPr lang="en-US"/>
        </a:p>
      </dgm:t>
    </dgm:pt>
    <dgm:pt modelId="{7F2F079A-9345-41A2-8DB1-1058F471B19C}" type="sibTrans" cxnId="{E3F81E34-ADEE-4F33-98EA-B16F46247419}">
      <dgm:prSet/>
      <dgm:spPr/>
      <dgm:t>
        <a:bodyPr/>
        <a:lstStyle/>
        <a:p>
          <a:endParaRPr lang="en-US"/>
        </a:p>
      </dgm:t>
    </dgm:pt>
    <dgm:pt modelId="{69EC40C0-ACDB-4EAE-B06B-719FB31A6672}">
      <dgm:prSet phldrT="[Text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General Litigation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(Judith Ramsey, Section Chief)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Budget: $14,443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FTEs: 28 (</a:t>
          </a:r>
          <a:r>
            <a:rPr lang="en-US" sz="800" dirty="0" err="1">
              <a:latin typeface="Arial" panose="020B0604020202020204" pitchFamily="34" charset="0"/>
              <a:cs typeface="Arial" panose="020B0604020202020204" pitchFamily="34" charset="0"/>
            </a:rPr>
            <a:t>Attys</a:t>
          </a:r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 - 18)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(Fund 1000 &amp; 1004)</a:t>
          </a:r>
        </a:p>
      </dgm:t>
    </dgm:pt>
    <dgm:pt modelId="{2367FC56-BD1F-474C-A49E-BA6F1AD0B6EF}" type="parTrans" cxnId="{EA53D5D5-E113-45C9-94D7-42A3FA32F002}">
      <dgm:prSet/>
      <dgm:spPr/>
      <dgm:t>
        <a:bodyPr/>
        <a:lstStyle/>
        <a:p>
          <a:endParaRPr lang="en-US"/>
        </a:p>
      </dgm:t>
    </dgm:pt>
    <dgm:pt modelId="{B8954F68-6E44-4657-BEE4-C82EABF6A000}" type="sibTrans" cxnId="{EA53D5D5-E113-45C9-94D7-42A3FA32F002}">
      <dgm:prSet/>
      <dgm:spPr/>
      <dgm:t>
        <a:bodyPr/>
        <a:lstStyle/>
        <a:p>
          <a:endParaRPr lang="en-US"/>
        </a:p>
      </dgm:t>
    </dgm:pt>
    <dgm:pt modelId="{3D9DC0DB-DC24-4459-8ED4-8F6E61FD96DE}">
      <dgm:prSet phldrT="[Text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Labor, Employment &amp; Civil Rights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(Donald Fleming, Section Chief)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Budget: $9,522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FTEs: 24 (Attys-13)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(Fund 1000) </a:t>
          </a:r>
        </a:p>
      </dgm:t>
    </dgm:pt>
    <dgm:pt modelId="{BF3F19DF-35FC-44AE-935D-086A0D813237}" type="parTrans" cxnId="{57CE0898-922B-4E71-8014-7E0CF1309C23}">
      <dgm:prSet/>
      <dgm:spPr/>
      <dgm:t>
        <a:bodyPr/>
        <a:lstStyle/>
        <a:p>
          <a:endParaRPr lang="en-US"/>
        </a:p>
      </dgm:t>
    </dgm:pt>
    <dgm:pt modelId="{84995F36-76E1-45E6-8A03-3728B50B069F}" type="sibTrans" cxnId="{57CE0898-922B-4E71-8014-7E0CF1309C23}">
      <dgm:prSet/>
      <dgm:spPr/>
      <dgm:t>
        <a:bodyPr/>
        <a:lstStyle/>
        <a:p>
          <a:endParaRPr lang="en-US"/>
        </a:p>
      </dgm:t>
    </dgm:pt>
    <dgm:pt modelId="{52E5B260-8CF1-4839-BED8-4B8D169ABC1B}">
      <dgm:prSet phldrT="[Text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General Counsel</a:t>
          </a:r>
        </a:p>
        <a:p>
          <a:pPr algn="ctr"/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(Tracy Calabrese, Section Chief)</a:t>
          </a:r>
        </a:p>
        <a:p>
          <a:pPr algn="ctr"/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Budget: $2,005</a:t>
          </a:r>
        </a:p>
        <a:p>
          <a:pPr algn="ctr"/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FTEs: 15.7 (Attys- 11)</a:t>
          </a:r>
        </a:p>
        <a:p>
          <a:pPr algn="ctr"/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   (Fund 1000)</a:t>
          </a:r>
          <a:r>
            <a:rPr lang="en-US" sz="1050" dirty="0"/>
            <a:t>	</a:t>
          </a:r>
        </a:p>
      </dgm:t>
    </dgm:pt>
    <dgm:pt modelId="{A4C51576-48CD-43E7-A3F4-0330B2D4A1AD}" type="parTrans" cxnId="{25A1FF21-8120-4EF7-8893-74DA28797CED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C682309F-8E59-4CA7-809E-4C9EC6B230DF}" type="sibTrans" cxnId="{25A1FF21-8120-4EF7-8893-74DA28797CED}">
      <dgm:prSet/>
      <dgm:spPr/>
      <dgm:t>
        <a:bodyPr/>
        <a:lstStyle/>
        <a:p>
          <a:endParaRPr lang="en-US"/>
        </a:p>
      </dgm:t>
    </dgm:pt>
    <dgm:pt modelId="{982C8A65-F8CF-4127-8877-DF57820271DA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en-US" sz="1050" dirty="0"/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Claims &amp; Subrogation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(Randy Zamora, Section Chief)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Budget: $2,700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FTEs: 10 (</a:t>
          </a:r>
          <a:r>
            <a:rPr lang="en-US" sz="800" dirty="0" err="1">
              <a:latin typeface="Arial" panose="020B0604020202020204" pitchFamily="34" charset="0"/>
              <a:cs typeface="Arial" panose="020B0604020202020204" pitchFamily="34" charset="0"/>
            </a:rPr>
            <a:t>Attys</a:t>
          </a:r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 - 4)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(Funds 1004 &amp; 1011</a:t>
          </a:r>
          <a:endParaRPr lang="en-US" sz="800" dirty="0"/>
        </a:p>
      </dgm:t>
    </dgm:pt>
    <dgm:pt modelId="{14476C03-0DFF-4C9F-AC12-8FCE83C8EEDC}" type="parTrans" cxnId="{AAF0702C-6E55-4508-83D7-97FBDE1B28BE}">
      <dgm:prSet/>
      <dgm:spPr/>
      <dgm:t>
        <a:bodyPr/>
        <a:lstStyle/>
        <a:p>
          <a:endParaRPr lang="en-US"/>
        </a:p>
      </dgm:t>
    </dgm:pt>
    <dgm:pt modelId="{A4B231CE-4E45-488B-B9E9-E6F37F20F4E8}" type="sibTrans" cxnId="{AAF0702C-6E55-4508-83D7-97FBDE1B28BE}">
      <dgm:prSet/>
      <dgm:spPr/>
      <dgm:t>
        <a:bodyPr/>
        <a:lstStyle/>
        <a:p>
          <a:endParaRPr lang="en-US"/>
        </a:p>
      </dgm:t>
    </dgm:pt>
    <dgm:pt modelId="{43D5A37A-C7FD-4B52-AC83-EEDB05D81D46}">
      <dgm:prSet custT="1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Municipal Prosecution (Wynetta Chaney, Section Chief)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Budget: $3,190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FTEs: 23.6 (</a:t>
          </a:r>
          <a:r>
            <a:rPr lang="en-US" sz="800" dirty="0" err="1">
              <a:latin typeface="Arial" panose="020B0604020202020204" pitchFamily="34" charset="0"/>
              <a:cs typeface="Arial" panose="020B0604020202020204" pitchFamily="34" charset="0"/>
            </a:rPr>
            <a:t>Attys</a:t>
          </a:r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 - 21)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(Fund 1000</a:t>
          </a:r>
          <a:r>
            <a:rPr lang="en-US" sz="800" dirty="0"/>
            <a:t>)</a:t>
          </a:r>
          <a:endParaRPr lang="en-US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3A6785-EF6E-4F6D-A65C-795DE6822D9A}" type="parTrans" cxnId="{9117CCCC-5BA8-4EE7-9A3F-E5573C6C0781}">
      <dgm:prSet/>
      <dgm:spPr/>
      <dgm:t>
        <a:bodyPr/>
        <a:lstStyle/>
        <a:p>
          <a:endParaRPr lang="en-US"/>
        </a:p>
      </dgm:t>
    </dgm:pt>
    <dgm:pt modelId="{6811AEED-7E88-4BEF-AC61-A5B806480DC6}" type="sibTrans" cxnId="{9117CCCC-5BA8-4EE7-9A3F-E5573C6C0781}">
      <dgm:prSet/>
      <dgm:spPr/>
      <dgm:t>
        <a:bodyPr/>
        <a:lstStyle/>
        <a:p>
          <a:endParaRPr lang="en-US"/>
        </a:p>
      </dgm:t>
    </dgm:pt>
    <dgm:pt modelId="{49ED699F-C61E-43ED-88A8-28485DBFE6B0}">
      <dgm:prSet phldrT="[Text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Randy Zamora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First Assistant City Attorney</a:t>
          </a:r>
        </a:p>
      </dgm:t>
    </dgm:pt>
    <dgm:pt modelId="{542E9A60-B8FD-4034-BE86-8D2026DDD5CF}" type="sibTrans" cxnId="{67914DAF-4BF3-40A9-BE62-27BA98020C33}">
      <dgm:prSet/>
      <dgm:spPr/>
      <dgm:t>
        <a:bodyPr/>
        <a:lstStyle/>
        <a:p>
          <a:endParaRPr lang="en-US"/>
        </a:p>
      </dgm:t>
    </dgm:pt>
    <dgm:pt modelId="{04E01FEC-85B5-4378-9FF9-79DCFC9B652D}" type="parTrans" cxnId="{67914DAF-4BF3-40A9-BE62-27BA98020C33}">
      <dgm:prSet/>
      <dgm:spPr/>
      <dgm:t>
        <a:bodyPr/>
        <a:lstStyle/>
        <a:p>
          <a:endParaRPr lang="en-US"/>
        </a:p>
      </dgm:t>
    </dgm:pt>
    <dgm:pt modelId="{77243A8E-203C-41A7-A0FC-A2224B577A51}">
      <dgm:prSet phldrT="[Text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Deidra Penny</a:t>
          </a:r>
        </a:p>
        <a:p>
          <a:r>
            <a:rPr lang="en-US" sz="800" dirty="0">
              <a:latin typeface="Arial" panose="020B0604020202020204" pitchFamily="34" charset="0"/>
              <a:cs typeface="Arial" panose="020B0604020202020204" pitchFamily="34" charset="0"/>
            </a:rPr>
            <a:t>Deputy City Attorney</a:t>
          </a:r>
        </a:p>
      </dgm:t>
    </dgm:pt>
    <dgm:pt modelId="{F031290F-3390-4118-AA8F-91B7D63DB944}" type="sibTrans" cxnId="{89BE5A3A-8F5C-485B-AEF2-6EE8CD862DDB}">
      <dgm:prSet/>
      <dgm:spPr/>
      <dgm:t>
        <a:bodyPr/>
        <a:lstStyle/>
        <a:p>
          <a:endParaRPr lang="en-US"/>
        </a:p>
      </dgm:t>
    </dgm:pt>
    <dgm:pt modelId="{5D7438A3-D124-40B0-B9CC-2A2199FBDE32}" type="parTrans" cxnId="{89BE5A3A-8F5C-485B-AEF2-6EE8CD862DDB}">
      <dgm:prSet/>
      <dgm:spPr/>
      <dgm:t>
        <a:bodyPr/>
        <a:lstStyle/>
        <a:p>
          <a:endParaRPr lang="en-US"/>
        </a:p>
      </dgm:t>
    </dgm:pt>
    <dgm:pt modelId="{40B7D386-447D-4605-B7EC-4D4EF8DF953A}" type="pres">
      <dgm:prSet presAssocID="{5614A6CF-996C-4AFA-A483-7A62D3B017A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2676AE0-DABA-413C-83BA-D5EAC99E658F}" type="pres">
      <dgm:prSet presAssocID="{75D4142B-5013-4960-8B68-26B0F80DFFC3}" presName="hierRoot1" presStyleCnt="0">
        <dgm:presLayoutVars>
          <dgm:hierBranch val="init"/>
        </dgm:presLayoutVars>
      </dgm:prSet>
      <dgm:spPr/>
    </dgm:pt>
    <dgm:pt modelId="{D91657B0-2185-468E-B364-CD4B98FED31B}" type="pres">
      <dgm:prSet presAssocID="{75D4142B-5013-4960-8B68-26B0F80DFFC3}" presName="rootComposite1" presStyleCnt="0"/>
      <dgm:spPr/>
    </dgm:pt>
    <dgm:pt modelId="{ED8C1C04-8612-4008-A832-0330F07F82D3}" type="pres">
      <dgm:prSet presAssocID="{75D4142B-5013-4960-8B68-26B0F80DFFC3}" presName="rootText1" presStyleLbl="node0" presStyleIdx="0" presStyleCnt="1" custScaleX="331679" custScaleY="207329" custLinFactNeighborY="-15707">
        <dgm:presLayoutVars>
          <dgm:chPref val="3"/>
        </dgm:presLayoutVars>
      </dgm:prSet>
      <dgm:spPr/>
    </dgm:pt>
    <dgm:pt modelId="{C7E01EDA-9F85-4BE3-8BA5-C017C233BBB0}" type="pres">
      <dgm:prSet presAssocID="{75D4142B-5013-4960-8B68-26B0F80DFFC3}" presName="rootConnector1" presStyleLbl="node1" presStyleIdx="0" presStyleCnt="0"/>
      <dgm:spPr/>
    </dgm:pt>
    <dgm:pt modelId="{6FF00837-EEA2-4A9C-BEC9-8ACD6914E233}" type="pres">
      <dgm:prSet presAssocID="{75D4142B-5013-4960-8B68-26B0F80DFFC3}" presName="hierChild2" presStyleCnt="0"/>
      <dgm:spPr/>
    </dgm:pt>
    <dgm:pt modelId="{0C79077F-DFAF-4B5E-A83F-9F58E6DDD5FF}" type="pres">
      <dgm:prSet presAssocID="{CA2BAF8B-7B5A-4F1A-9078-622D1E6AD22C}" presName="Name37" presStyleLbl="parChTrans1D2" presStyleIdx="0" presStyleCnt="7"/>
      <dgm:spPr/>
    </dgm:pt>
    <dgm:pt modelId="{04458F2D-C669-445F-B66F-E67974D442FA}" type="pres">
      <dgm:prSet presAssocID="{77C46901-FD66-4973-89E5-8DFA19A5EB93}" presName="hierRoot2" presStyleCnt="0">
        <dgm:presLayoutVars>
          <dgm:hierBranch val="init"/>
        </dgm:presLayoutVars>
      </dgm:prSet>
      <dgm:spPr/>
    </dgm:pt>
    <dgm:pt modelId="{C2918BF7-86AA-44AA-B189-0A9051C35134}" type="pres">
      <dgm:prSet presAssocID="{77C46901-FD66-4973-89E5-8DFA19A5EB93}" presName="rootComposite" presStyleCnt="0"/>
      <dgm:spPr/>
    </dgm:pt>
    <dgm:pt modelId="{4EC26ADC-074F-42EC-9BF1-17B4472BD68F}" type="pres">
      <dgm:prSet presAssocID="{77C46901-FD66-4973-89E5-8DFA19A5EB93}" presName="rootText" presStyleLbl="node2" presStyleIdx="0" presStyleCnt="7" custScaleX="192816" custScaleY="172996">
        <dgm:presLayoutVars>
          <dgm:chPref val="3"/>
        </dgm:presLayoutVars>
      </dgm:prSet>
      <dgm:spPr/>
    </dgm:pt>
    <dgm:pt modelId="{3194A0A6-110D-43C4-80D5-AD8F749E991F}" type="pres">
      <dgm:prSet presAssocID="{77C46901-FD66-4973-89E5-8DFA19A5EB93}" presName="rootConnector" presStyleLbl="node2" presStyleIdx="0" presStyleCnt="7"/>
      <dgm:spPr/>
    </dgm:pt>
    <dgm:pt modelId="{9CB6687C-FB41-4E63-BA2A-8FCA42AB8D90}" type="pres">
      <dgm:prSet presAssocID="{77C46901-FD66-4973-89E5-8DFA19A5EB93}" presName="hierChild4" presStyleCnt="0"/>
      <dgm:spPr/>
    </dgm:pt>
    <dgm:pt modelId="{B94341F2-9E5F-4093-AF5C-759FCB3AE3C3}" type="pres">
      <dgm:prSet presAssocID="{FA4F5512-BA4F-49EF-A318-328C9B8BBC59}" presName="Name37" presStyleLbl="parChTrans1D3" presStyleIdx="0" presStyleCnt="7"/>
      <dgm:spPr/>
    </dgm:pt>
    <dgm:pt modelId="{3AB6354B-2405-499B-9806-6AF4DF7E4914}" type="pres">
      <dgm:prSet presAssocID="{F5736D3F-14C9-4CA3-87A4-E898C37691ED}" presName="hierRoot2" presStyleCnt="0">
        <dgm:presLayoutVars>
          <dgm:hierBranch val="init"/>
        </dgm:presLayoutVars>
      </dgm:prSet>
      <dgm:spPr/>
    </dgm:pt>
    <dgm:pt modelId="{98325B6C-B8BA-4E97-AAA6-7E4D17FDF4CD}" type="pres">
      <dgm:prSet presAssocID="{F5736D3F-14C9-4CA3-87A4-E898C37691ED}" presName="rootComposite" presStyleCnt="0"/>
      <dgm:spPr/>
    </dgm:pt>
    <dgm:pt modelId="{1EBF9996-5F72-465A-BF29-77FAD28DCEB7}" type="pres">
      <dgm:prSet presAssocID="{F5736D3F-14C9-4CA3-87A4-E898C37691ED}" presName="rootText" presStyleLbl="node3" presStyleIdx="0" presStyleCnt="7" custScaleX="172612" custScaleY="372515" custLinFactNeighborX="-10685" custLinFactNeighborY="-2671">
        <dgm:presLayoutVars>
          <dgm:chPref val="3"/>
        </dgm:presLayoutVars>
      </dgm:prSet>
      <dgm:spPr/>
    </dgm:pt>
    <dgm:pt modelId="{121F92F3-FE95-42B1-8FB1-891CD348C983}" type="pres">
      <dgm:prSet presAssocID="{F5736D3F-14C9-4CA3-87A4-E898C37691ED}" presName="rootConnector" presStyleLbl="node3" presStyleIdx="0" presStyleCnt="7"/>
      <dgm:spPr/>
    </dgm:pt>
    <dgm:pt modelId="{9B16E669-6AD1-4F87-A4B6-C3D314DB05EF}" type="pres">
      <dgm:prSet presAssocID="{F5736D3F-14C9-4CA3-87A4-E898C37691ED}" presName="hierChild4" presStyleCnt="0"/>
      <dgm:spPr/>
    </dgm:pt>
    <dgm:pt modelId="{C5641BC4-BB49-4A5C-A4F0-EC3E701756E8}" type="pres">
      <dgm:prSet presAssocID="{F5736D3F-14C9-4CA3-87A4-E898C37691ED}" presName="hierChild5" presStyleCnt="0"/>
      <dgm:spPr/>
    </dgm:pt>
    <dgm:pt modelId="{454B3DC5-1641-4291-B5A3-2569BC3F57A5}" type="pres">
      <dgm:prSet presAssocID="{77C46901-FD66-4973-89E5-8DFA19A5EB93}" presName="hierChild5" presStyleCnt="0"/>
      <dgm:spPr/>
    </dgm:pt>
    <dgm:pt modelId="{024E6DE3-8F7A-450C-9AB4-095ED64CB1B2}" type="pres">
      <dgm:prSet presAssocID="{04E01FEC-85B5-4378-9FF9-79DCFC9B652D}" presName="Name37" presStyleLbl="parChTrans1D2" presStyleIdx="1" presStyleCnt="7"/>
      <dgm:spPr/>
    </dgm:pt>
    <dgm:pt modelId="{1180AB5C-80AF-4A86-8460-F26657697175}" type="pres">
      <dgm:prSet presAssocID="{49ED699F-C61E-43ED-88A8-28485DBFE6B0}" presName="hierRoot2" presStyleCnt="0">
        <dgm:presLayoutVars>
          <dgm:hierBranch val="init"/>
        </dgm:presLayoutVars>
      </dgm:prSet>
      <dgm:spPr/>
    </dgm:pt>
    <dgm:pt modelId="{AC0A9925-F1DA-41E5-88EF-D799AA3FF1E6}" type="pres">
      <dgm:prSet presAssocID="{49ED699F-C61E-43ED-88A8-28485DBFE6B0}" presName="rootComposite" presStyleCnt="0"/>
      <dgm:spPr/>
    </dgm:pt>
    <dgm:pt modelId="{915DE5BA-1107-4E86-AD4D-0C6EFF156B6E}" type="pres">
      <dgm:prSet presAssocID="{49ED699F-C61E-43ED-88A8-28485DBFE6B0}" presName="rootText" presStyleLbl="node2" presStyleIdx="1" presStyleCnt="7" custScaleX="208324" custScaleY="167137">
        <dgm:presLayoutVars>
          <dgm:chPref val="3"/>
        </dgm:presLayoutVars>
      </dgm:prSet>
      <dgm:spPr/>
    </dgm:pt>
    <dgm:pt modelId="{9D25C095-20B7-4B80-84E5-AF4A088379AA}" type="pres">
      <dgm:prSet presAssocID="{49ED699F-C61E-43ED-88A8-28485DBFE6B0}" presName="rootConnector" presStyleLbl="node2" presStyleIdx="1" presStyleCnt="7"/>
      <dgm:spPr/>
    </dgm:pt>
    <dgm:pt modelId="{C9531072-0121-497B-BC42-4D06567445A6}" type="pres">
      <dgm:prSet presAssocID="{49ED699F-C61E-43ED-88A8-28485DBFE6B0}" presName="hierChild4" presStyleCnt="0"/>
      <dgm:spPr/>
    </dgm:pt>
    <dgm:pt modelId="{BABFE973-E2D9-44B8-969C-DBCF31AB4DA8}" type="pres">
      <dgm:prSet presAssocID="{14476C03-0DFF-4C9F-AC12-8FCE83C8EEDC}" presName="Name37" presStyleLbl="parChTrans1D3" presStyleIdx="1" presStyleCnt="7"/>
      <dgm:spPr/>
    </dgm:pt>
    <dgm:pt modelId="{BE9BE404-7052-4931-8EA6-E960029CAAC5}" type="pres">
      <dgm:prSet presAssocID="{982C8A65-F8CF-4127-8877-DF57820271DA}" presName="hierRoot2" presStyleCnt="0">
        <dgm:presLayoutVars>
          <dgm:hierBranch val="init"/>
        </dgm:presLayoutVars>
      </dgm:prSet>
      <dgm:spPr/>
    </dgm:pt>
    <dgm:pt modelId="{0D9A8137-25DE-43B6-ADCA-C5DBC350EB2B}" type="pres">
      <dgm:prSet presAssocID="{982C8A65-F8CF-4127-8877-DF57820271DA}" presName="rootComposite" presStyleCnt="0"/>
      <dgm:spPr/>
    </dgm:pt>
    <dgm:pt modelId="{0BC09FD5-6DE5-4EBC-B10E-2BFA20776F6A}" type="pres">
      <dgm:prSet presAssocID="{982C8A65-F8CF-4127-8877-DF57820271DA}" presName="rootText" presStyleLbl="node3" presStyleIdx="1" presStyleCnt="7" custAng="10800000" custFlipVert="1" custScaleX="194343" custScaleY="384408" custLinFactNeighborY="4357">
        <dgm:presLayoutVars>
          <dgm:chPref val="3"/>
        </dgm:presLayoutVars>
      </dgm:prSet>
      <dgm:spPr/>
    </dgm:pt>
    <dgm:pt modelId="{E29C9262-6F03-42E8-B638-B98443D5BCF8}" type="pres">
      <dgm:prSet presAssocID="{982C8A65-F8CF-4127-8877-DF57820271DA}" presName="rootConnector" presStyleLbl="node3" presStyleIdx="1" presStyleCnt="7"/>
      <dgm:spPr/>
    </dgm:pt>
    <dgm:pt modelId="{AF2F7F2C-8372-4FCC-8D8F-0C8DCD53DE63}" type="pres">
      <dgm:prSet presAssocID="{982C8A65-F8CF-4127-8877-DF57820271DA}" presName="hierChild4" presStyleCnt="0"/>
      <dgm:spPr/>
    </dgm:pt>
    <dgm:pt modelId="{7AA26F8A-42DD-431E-A0C9-9C79B52C6E88}" type="pres">
      <dgm:prSet presAssocID="{982C8A65-F8CF-4127-8877-DF57820271DA}" presName="hierChild5" presStyleCnt="0"/>
      <dgm:spPr/>
    </dgm:pt>
    <dgm:pt modelId="{7F0613CF-B231-4F9A-A2E3-07D45E6C5C89}" type="pres">
      <dgm:prSet presAssocID="{073A6785-EF6E-4F6D-A65C-795DE6822D9A}" presName="Name37" presStyleLbl="parChTrans1D3" presStyleIdx="2" presStyleCnt="7"/>
      <dgm:spPr/>
    </dgm:pt>
    <dgm:pt modelId="{00A24ABA-B336-477C-8907-81932F1088DA}" type="pres">
      <dgm:prSet presAssocID="{43D5A37A-C7FD-4B52-AC83-EEDB05D81D46}" presName="hierRoot2" presStyleCnt="0">
        <dgm:presLayoutVars>
          <dgm:hierBranch val="init"/>
        </dgm:presLayoutVars>
      </dgm:prSet>
      <dgm:spPr/>
    </dgm:pt>
    <dgm:pt modelId="{DC05109F-3060-4014-B2FE-0AB948A0EB67}" type="pres">
      <dgm:prSet presAssocID="{43D5A37A-C7FD-4B52-AC83-EEDB05D81D46}" presName="rootComposite" presStyleCnt="0"/>
      <dgm:spPr/>
    </dgm:pt>
    <dgm:pt modelId="{A6F4CCA9-477B-49AC-83F5-0ABC396CE5A7}" type="pres">
      <dgm:prSet presAssocID="{43D5A37A-C7FD-4B52-AC83-EEDB05D81D46}" presName="rootText" presStyleLbl="node3" presStyleIdx="2" presStyleCnt="7" custScaleX="191488" custScaleY="341294">
        <dgm:presLayoutVars>
          <dgm:chPref val="3"/>
        </dgm:presLayoutVars>
      </dgm:prSet>
      <dgm:spPr/>
    </dgm:pt>
    <dgm:pt modelId="{F2607BA6-F6D2-4382-8F2D-7947982A035C}" type="pres">
      <dgm:prSet presAssocID="{43D5A37A-C7FD-4B52-AC83-EEDB05D81D46}" presName="rootConnector" presStyleLbl="node3" presStyleIdx="2" presStyleCnt="7"/>
      <dgm:spPr/>
    </dgm:pt>
    <dgm:pt modelId="{CAE08895-8916-4FBA-85A6-D9130625E724}" type="pres">
      <dgm:prSet presAssocID="{43D5A37A-C7FD-4B52-AC83-EEDB05D81D46}" presName="hierChild4" presStyleCnt="0"/>
      <dgm:spPr/>
    </dgm:pt>
    <dgm:pt modelId="{0FF167B8-DBCA-4148-BE85-5663890DA255}" type="pres">
      <dgm:prSet presAssocID="{43D5A37A-C7FD-4B52-AC83-EEDB05D81D46}" presName="hierChild5" presStyleCnt="0"/>
      <dgm:spPr/>
    </dgm:pt>
    <dgm:pt modelId="{3C4C91BE-DB5D-4836-BC45-52D90FE2C8CB}" type="pres">
      <dgm:prSet presAssocID="{49ED699F-C61E-43ED-88A8-28485DBFE6B0}" presName="hierChild5" presStyleCnt="0"/>
      <dgm:spPr/>
    </dgm:pt>
    <dgm:pt modelId="{CF4AC48F-E197-40C3-9191-2058D72ABE33}" type="pres">
      <dgm:prSet presAssocID="{2367FC56-BD1F-474C-A49E-BA6F1AD0B6EF}" presName="Name37" presStyleLbl="parChTrans1D2" presStyleIdx="2" presStyleCnt="7"/>
      <dgm:spPr/>
    </dgm:pt>
    <dgm:pt modelId="{5F526929-1D3F-4C04-BE28-0BBC7E645190}" type="pres">
      <dgm:prSet presAssocID="{69EC40C0-ACDB-4EAE-B06B-719FB31A6672}" presName="hierRoot2" presStyleCnt="0">
        <dgm:presLayoutVars>
          <dgm:hierBranch val="init"/>
        </dgm:presLayoutVars>
      </dgm:prSet>
      <dgm:spPr/>
    </dgm:pt>
    <dgm:pt modelId="{665F0CB1-64BF-465A-8CC2-1E964A1BEDA4}" type="pres">
      <dgm:prSet presAssocID="{69EC40C0-ACDB-4EAE-B06B-719FB31A6672}" presName="rootComposite" presStyleCnt="0"/>
      <dgm:spPr/>
    </dgm:pt>
    <dgm:pt modelId="{E8AC03EF-CD1B-4EFF-8A29-7E297D63C1D1}" type="pres">
      <dgm:prSet presAssocID="{69EC40C0-ACDB-4EAE-B06B-719FB31A6672}" presName="rootText" presStyleLbl="node2" presStyleIdx="2" presStyleCnt="7" custScaleX="166638" custScaleY="451796" custLinFactNeighborY="2219">
        <dgm:presLayoutVars>
          <dgm:chPref val="3"/>
        </dgm:presLayoutVars>
      </dgm:prSet>
      <dgm:spPr/>
    </dgm:pt>
    <dgm:pt modelId="{2F5EF464-6DC8-4974-936F-73D6659CD41D}" type="pres">
      <dgm:prSet presAssocID="{69EC40C0-ACDB-4EAE-B06B-719FB31A6672}" presName="rootConnector" presStyleLbl="node2" presStyleIdx="2" presStyleCnt="7"/>
      <dgm:spPr/>
    </dgm:pt>
    <dgm:pt modelId="{D06BB9F0-EAC1-43D1-AA72-DAAE3E975014}" type="pres">
      <dgm:prSet presAssocID="{69EC40C0-ACDB-4EAE-B06B-719FB31A6672}" presName="hierChild4" presStyleCnt="0"/>
      <dgm:spPr/>
    </dgm:pt>
    <dgm:pt modelId="{3140C592-AC6F-47FE-AC3A-58DD7B823510}" type="pres">
      <dgm:prSet presAssocID="{69EC40C0-ACDB-4EAE-B06B-719FB31A6672}" presName="hierChild5" presStyleCnt="0"/>
      <dgm:spPr/>
    </dgm:pt>
    <dgm:pt modelId="{2A5E510F-7725-49A8-BF5A-B3438F352DFC}" type="pres">
      <dgm:prSet presAssocID="{BF3F19DF-35FC-44AE-935D-086A0D813237}" presName="Name37" presStyleLbl="parChTrans1D2" presStyleIdx="3" presStyleCnt="7"/>
      <dgm:spPr/>
    </dgm:pt>
    <dgm:pt modelId="{5F068C9B-ED88-4C04-873B-8719DF617EF4}" type="pres">
      <dgm:prSet presAssocID="{3D9DC0DB-DC24-4459-8ED4-8F6E61FD96DE}" presName="hierRoot2" presStyleCnt="0">
        <dgm:presLayoutVars>
          <dgm:hierBranch val="init"/>
        </dgm:presLayoutVars>
      </dgm:prSet>
      <dgm:spPr/>
    </dgm:pt>
    <dgm:pt modelId="{295BEEAC-E01C-4587-8EDF-CE634373951F}" type="pres">
      <dgm:prSet presAssocID="{3D9DC0DB-DC24-4459-8ED4-8F6E61FD96DE}" presName="rootComposite" presStyleCnt="0"/>
      <dgm:spPr/>
    </dgm:pt>
    <dgm:pt modelId="{0B500806-2652-494A-BEDC-2824E19FDB29}" type="pres">
      <dgm:prSet presAssocID="{3D9DC0DB-DC24-4459-8ED4-8F6E61FD96DE}" presName="rootText" presStyleLbl="node2" presStyleIdx="3" presStyleCnt="7" custScaleX="157533" custScaleY="452620">
        <dgm:presLayoutVars>
          <dgm:chPref val="3"/>
        </dgm:presLayoutVars>
      </dgm:prSet>
      <dgm:spPr/>
    </dgm:pt>
    <dgm:pt modelId="{A886B24D-537A-4C84-A469-6F2A55477027}" type="pres">
      <dgm:prSet presAssocID="{3D9DC0DB-DC24-4459-8ED4-8F6E61FD96DE}" presName="rootConnector" presStyleLbl="node2" presStyleIdx="3" presStyleCnt="7"/>
      <dgm:spPr/>
    </dgm:pt>
    <dgm:pt modelId="{274D13EE-F240-40DB-97C5-8345A9D2644C}" type="pres">
      <dgm:prSet presAssocID="{3D9DC0DB-DC24-4459-8ED4-8F6E61FD96DE}" presName="hierChild4" presStyleCnt="0"/>
      <dgm:spPr/>
    </dgm:pt>
    <dgm:pt modelId="{8158AD1D-DCED-49B4-8F42-9831EDB36BB9}" type="pres">
      <dgm:prSet presAssocID="{3D9DC0DB-DC24-4459-8ED4-8F6E61FD96DE}" presName="hierChild5" presStyleCnt="0"/>
      <dgm:spPr/>
    </dgm:pt>
    <dgm:pt modelId="{722F9153-8BF6-4B5F-98E1-35F0A1D4F6AC}" type="pres">
      <dgm:prSet presAssocID="{A4C51576-48CD-43E7-A3F4-0330B2D4A1AD}" presName="Name37" presStyleLbl="parChTrans1D2" presStyleIdx="4" presStyleCnt="7"/>
      <dgm:spPr/>
    </dgm:pt>
    <dgm:pt modelId="{9EC8CE7C-10C5-46CF-925A-D4BA0062205F}" type="pres">
      <dgm:prSet presAssocID="{52E5B260-8CF1-4839-BED8-4B8D169ABC1B}" presName="hierRoot2" presStyleCnt="0">
        <dgm:presLayoutVars>
          <dgm:hierBranch val="init"/>
        </dgm:presLayoutVars>
      </dgm:prSet>
      <dgm:spPr/>
    </dgm:pt>
    <dgm:pt modelId="{FB4BE0E6-9E27-4C20-A3EE-92105138A796}" type="pres">
      <dgm:prSet presAssocID="{52E5B260-8CF1-4839-BED8-4B8D169ABC1B}" presName="rootComposite" presStyleCnt="0"/>
      <dgm:spPr/>
    </dgm:pt>
    <dgm:pt modelId="{42134508-7FE0-4AF1-B39C-2B3F3E63AB0B}" type="pres">
      <dgm:prSet presAssocID="{52E5B260-8CF1-4839-BED8-4B8D169ABC1B}" presName="rootText" presStyleLbl="node2" presStyleIdx="4" presStyleCnt="7" custScaleX="166070" custScaleY="467689" custLinFactNeighborY="-13407">
        <dgm:presLayoutVars>
          <dgm:chPref val="3"/>
        </dgm:presLayoutVars>
      </dgm:prSet>
      <dgm:spPr/>
    </dgm:pt>
    <dgm:pt modelId="{C001FCD1-33E4-4EF5-9852-45BDC1C94261}" type="pres">
      <dgm:prSet presAssocID="{52E5B260-8CF1-4839-BED8-4B8D169ABC1B}" presName="rootConnector" presStyleLbl="node2" presStyleIdx="4" presStyleCnt="7"/>
      <dgm:spPr/>
    </dgm:pt>
    <dgm:pt modelId="{3B5CF3B3-6605-487D-B60D-12376A56876D}" type="pres">
      <dgm:prSet presAssocID="{52E5B260-8CF1-4839-BED8-4B8D169ABC1B}" presName="hierChild4" presStyleCnt="0"/>
      <dgm:spPr/>
    </dgm:pt>
    <dgm:pt modelId="{406A926B-9F9B-4ECB-8E07-FA9620D39EA6}" type="pres">
      <dgm:prSet presAssocID="{52E5B260-8CF1-4839-BED8-4B8D169ABC1B}" presName="hierChild5" presStyleCnt="0"/>
      <dgm:spPr/>
    </dgm:pt>
    <dgm:pt modelId="{B27C8E0D-292D-4250-8ED9-3F444FF2970B}" type="pres">
      <dgm:prSet presAssocID="{852CC49C-51F2-40D7-A070-A3C6683A8E9B}" presName="Name37" presStyleLbl="parChTrans1D2" presStyleIdx="5" presStyleCnt="7"/>
      <dgm:spPr/>
    </dgm:pt>
    <dgm:pt modelId="{16B6450E-EBFB-4123-8FDA-C90FA803C3B4}" type="pres">
      <dgm:prSet presAssocID="{256D0386-94E0-43E0-A2F8-D7CCC456EB19}" presName="hierRoot2" presStyleCnt="0">
        <dgm:presLayoutVars>
          <dgm:hierBranch val="init"/>
        </dgm:presLayoutVars>
      </dgm:prSet>
      <dgm:spPr/>
    </dgm:pt>
    <dgm:pt modelId="{183947DA-7899-4FDE-81C9-79929381D586}" type="pres">
      <dgm:prSet presAssocID="{256D0386-94E0-43E0-A2F8-D7CCC456EB19}" presName="rootComposite" presStyleCnt="0"/>
      <dgm:spPr/>
    </dgm:pt>
    <dgm:pt modelId="{B6F69483-F954-4782-85C3-E1BFEE5F1A81}" type="pres">
      <dgm:prSet presAssocID="{256D0386-94E0-43E0-A2F8-D7CCC456EB19}" presName="rootText" presStyleLbl="node2" presStyleIdx="5" presStyleCnt="7" custScaleX="174336" custScaleY="456692">
        <dgm:presLayoutVars>
          <dgm:chPref val="3"/>
        </dgm:presLayoutVars>
      </dgm:prSet>
      <dgm:spPr/>
    </dgm:pt>
    <dgm:pt modelId="{2E9B4DC6-D857-486C-9E66-6CA847B0E3D2}" type="pres">
      <dgm:prSet presAssocID="{256D0386-94E0-43E0-A2F8-D7CCC456EB19}" presName="rootConnector" presStyleLbl="node2" presStyleIdx="5" presStyleCnt="7"/>
      <dgm:spPr/>
    </dgm:pt>
    <dgm:pt modelId="{8C449A41-F28D-41B4-B39B-3F94ECF64AC4}" type="pres">
      <dgm:prSet presAssocID="{256D0386-94E0-43E0-A2F8-D7CCC456EB19}" presName="hierChild4" presStyleCnt="0"/>
      <dgm:spPr/>
    </dgm:pt>
    <dgm:pt modelId="{8F4FA9F8-1E02-4E94-8495-2B4CCE19C502}" type="pres">
      <dgm:prSet presAssocID="{256D0386-94E0-43E0-A2F8-D7CCC456EB19}" presName="hierChild5" presStyleCnt="0"/>
      <dgm:spPr/>
    </dgm:pt>
    <dgm:pt modelId="{AA0AABEC-9880-42B7-A3FD-2F2FEF05579B}" type="pres">
      <dgm:prSet presAssocID="{5D7438A3-D124-40B0-B9CC-2A2199FBDE32}" presName="Name37" presStyleLbl="parChTrans1D2" presStyleIdx="6" presStyleCnt="7"/>
      <dgm:spPr/>
    </dgm:pt>
    <dgm:pt modelId="{7F0A9CFE-7EE6-46A7-A33B-8EEBF812C656}" type="pres">
      <dgm:prSet presAssocID="{77243A8E-203C-41A7-A0FC-A2224B577A51}" presName="hierRoot2" presStyleCnt="0">
        <dgm:presLayoutVars>
          <dgm:hierBranch val="hang"/>
        </dgm:presLayoutVars>
      </dgm:prSet>
      <dgm:spPr/>
    </dgm:pt>
    <dgm:pt modelId="{6DB017F4-5ACB-4CBE-B30D-0A17C20A283B}" type="pres">
      <dgm:prSet presAssocID="{77243A8E-203C-41A7-A0FC-A2224B577A51}" presName="rootComposite" presStyleCnt="0"/>
      <dgm:spPr/>
    </dgm:pt>
    <dgm:pt modelId="{7F64DF65-481D-4379-AD08-43111FE9B9E0}" type="pres">
      <dgm:prSet presAssocID="{77243A8E-203C-41A7-A0FC-A2224B577A51}" presName="rootText" presStyleLbl="node2" presStyleIdx="6" presStyleCnt="7" custScaleX="246821" custScaleY="172592">
        <dgm:presLayoutVars>
          <dgm:chPref val="3"/>
        </dgm:presLayoutVars>
      </dgm:prSet>
      <dgm:spPr/>
    </dgm:pt>
    <dgm:pt modelId="{AF15D5A2-166E-4A86-B77E-2D8563C945BF}" type="pres">
      <dgm:prSet presAssocID="{77243A8E-203C-41A7-A0FC-A2224B577A51}" presName="rootConnector" presStyleLbl="node2" presStyleIdx="6" presStyleCnt="7"/>
      <dgm:spPr/>
    </dgm:pt>
    <dgm:pt modelId="{948279A6-5681-4799-BF7E-807E1B031C82}" type="pres">
      <dgm:prSet presAssocID="{77243A8E-203C-41A7-A0FC-A2224B577A51}" presName="hierChild4" presStyleCnt="0"/>
      <dgm:spPr/>
    </dgm:pt>
    <dgm:pt modelId="{89676243-9DEB-4FA3-AEA6-0D2394214AF1}" type="pres">
      <dgm:prSet presAssocID="{5D73ED65-61C3-4F3B-BAD5-C5AFB31886B8}" presName="Name48" presStyleLbl="parChTrans1D3" presStyleIdx="3" presStyleCnt="7"/>
      <dgm:spPr/>
    </dgm:pt>
    <dgm:pt modelId="{73DEF730-85D9-4973-BF8B-D083876823E7}" type="pres">
      <dgm:prSet presAssocID="{DBC67096-7152-4B73-A320-4B92DB83531C}" presName="hierRoot2" presStyleCnt="0">
        <dgm:presLayoutVars>
          <dgm:hierBranch val="init"/>
        </dgm:presLayoutVars>
      </dgm:prSet>
      <dgm:spPr/>
    </dgm:pt>
    <dgm:pt modelId="{857E60CD-DB29-4EFD-A8B0-3E8E8E68A52A}" type="pres">
      <dgm:prSet presAssocID="{DBC67096-7152-4B73-A320-4B92DB83531C}" presName="rootComposite" presStyleCnt="0"/>
      <dgm:spPr/>
    </dgm:pt>
    <dgm:pt modelId="{E8EFC5BB-411E-4C2C-81CE-AAAFC36B4A90}" type="pres">
      <dgm:prSet presAssocID="{DBC67096-7152-4B73-A320-4B92DB83531C}" presName="rootText" presStyleLbl="node3" presStyleIdx="3" presStyleCnt="7" custScaleX="185746" custScaleY="331808">
        <dgm:presLayoutVars>
          <dgm:chPref val="3"/>
        </dgm:presLayoutVars>
      </dgm:prSet>
      <dgm:spPr/>
    </dgm:pt>
    <dgm:pt modelId="{D7CA5F9E-0F01-4C63-9F45-CD6A41E9954B}" type="pres">
      <dgm:prSet presAssocID="{DBC67096-7152-4B73-A320-4B92DB83531C}" presName="rootConnector" presStyleLbl="node3" presStyleIdx="3" presStyleCnt="7"/>
      <dgm:spPr/>
    </dgm:pt>
    <dgm:pt modelId="{91CCCFE5-14D4-482E-A974-03EB31942F8D}" type="pres">
      <dgm:prSet presAssocID="{DBC67096-7152-4B73-A320-4B92DB83531C}" presName="hierChild4" presStyleCnt="0"/>
      <dgm:spPr/>
    </dgm:pt>
    <dgm:pt modelId="{FA9475EF-F0C7-4333-935F-31A6D8F8D5F7}" type="pres">
      <dgm:prSet presAssocID="{DBC67096-7152-4B73-A320-4B92DB83531C}" presName="hierChild5" presStyleCnt="0"/>
      <dgm:spPr/>
    </dgm:pt>
    <dgm:pt modelId="{B3B71E09-21EC-4A72-926E-A0A641734491}" type="pres">
      <dgm:prSet presAssocID="{A63AE0D1-7300-494D-83A6-07038D15FBFB}" presName="Name48" presStyleLbl="parChTrans1D3" presStyleIdx="4" presStyleCnt="7"/>
      <dgm:spPr/>
    </dgm:pt>
    <dgm:pt modelId="{CFA77AB9-F713-45E8-BA11-BA6D78906EF5}" type="pres">
      <dgm:prSet presAssocID="{DB38DBB9-5CCC-4857-91B3-EAA4F502AC55}" presName="hierRoot2" presStyleCnt="0">
        <dgm:presLayoutVars>
          <dgm:hierBranch val="init"/>
        </dgm:presLayoutVars>
      </dgm:prSet>
      <dgm:spPr/>
    </dgm:pt>
    <dgm:pt modelId="{298B03A8-E35E-452F-9BB7-509665BE717C}" type="pres">
      <dgm:prSet presAssocID="{DB38DBB9-5CCC-4857-91B3-EAA4F502AC55}" presName="rootComposite" presStyleCnt="0"/>
      <dgm:spPr/>
    </dgm:pt>
    <dgm:pt modelId="{B52C4040-8E33-45CC-9CC9-C2EEEFC1013D}" type="pres">
      <dgm:prSet presAssocID="{DB38DBB9-5CCC-4857-91B3-EAA4F502AC55}" presName="rootText" presStyleLbl="node3" presStyleIdx="4" presStyleCnt="7" custScaleX="170499" custScaleY="342437">
        <dgm:presLayoutVars>
          <dgm:chPref val="3"/>
        </dgm:presLayoutVars>
      </dgm:prSet>
      <dgm:spPr/>
    </dgm:pt>
    <dgm:pt modelId="{F5808DD7-7540-4EEE-982E-CCCA6EBE140A}" type="pres">
      <dgm:prSet presAssocID="{DB38DBB9-5CCC-4857-91B3-EAA4F502AC55}" presName="rootConnector" presStyleLbl="node3" presStyleIdx="4" presStyleCnt="7"/>
      <dgm:spPr/>
    </dgm:pt>
    <dgm:pt modelId="{A910CF32-5CAC-4B6F-8EF2-82BFC9650F70}" type="pres">
      <dgm:prSet presAssocID="{DB38DBB9-5CCC-4857-91B3-EAA4F502AC55}" presName="hierChild4" presStyleCnt="0"/>
      <dgm:spPr/>
    </dgm:pt>
    <dgm:pt modelId="{A51D6242-11B5-46D2-8162-DD8C4CF3D766}" type="pres">
      <dgm:prSet presAssocID="{DB38DBB9-5CCC-4857-91B3-EAA4F502AC55}" presName="hierChild5" presStyleCnt="0"/>
      <dgm:spPr/>
    </dgm:pt>
    <dgm:pt modelId="{00523562-850D-4755-9D97-9AA2073E3806}" type="pres">
      <dgm:prSet presAssocID="{0BB4C1F7-9AC8-40B3-9072-3328862A2988}" presName="Name48" presStyleLbl="parChTrans1D3" presStyleIdx="5" presStyleCnt="7"/>
      <dgm:spPr/>
    </dgm:pt>
    <dgm:pt modelId="{D6C47CD3-E36A-4B60-ADA2-F40619F44939}" type="pres">
      <dgm:prSet presAssocID="{02F910B9-202F-410E-B30C-E6B8A2D30832}" presName="hierRoot2" presStyleCnt="0">
        <dgm:presLayoutVars>
          <dgm:hierBranch val="init"/>
        </dgm:presLayoutVars>
      </dgm:prSet>
      <dgm:spPr/>
    </dgm:pt>
    <dgm:pt modelId="{75332291-4B47-436E-9BCF-FA4B670474BF}" type="pres">
      <dgm:prSet presAssocID="{02F910B9-202F-410E-B30C-E6B8A2D30832}" presName="rootComposite" presStyleCnt="0"/>
      <dgm:spPr/>
    </dgm:pt>
    <dgm:pt modelId="{FFE3ABB2-14E8-4F13-B778-5617786F676E}" type="pres">
      <dgm:prSet presAssocID="{02F910B9-202F-410E-B30C-E6B8A2D30832}" presName="rootText" presStyleLbl="node3" presStyleIdx="5" presStyleCnt="7" custScaleX="188453" custScaleY="362248" custLinFactNeighborX="-2813" custLinFactNeighborY="7144">
        <dgm:presLayoutVars>
          <dgm:chPref val="3"/>
        </dgm:presLayoutVars>
      </dgm:prSet>
      <dgm:spPr>
        <a:prstGeom prst="rect">
          <a:avLst/>
        </a:prstGeom>
      </dgm:spPr>
    </dgm:pt>
    <dgm:pt modelId="{A9554443-3600-4ACD-8452-70A0F84DB4C9}" type="pres">
      <dgm:prSet presAssocID="{02F910B9-202F-410E-B30C-E6B8A2D30832}" presName="rootConnector" presStyleLbl="node3" presStyleIdx="5" presStyleCnt="7"/>
      <dgm:spPr/>
    </dgm:pt>
    <dgm:pt modelId="{13F423DE-93F2-48D0-B558-59C13F91B099}" type="pres">
      <dgm:prSet presAssocID="{02F910B9-202F-410E-B30C-E6B8A2D30832}" presName="hierChild4" presStyleCnt="0"/>
      <dgm:spPr/>
    </dgm:pt>
    <dgm:pt modelId="{FE46E19D-DDBA-423F-89FE-AE4CE20B6230}" type="pres">
      <dgm:prSet presAssocID="{02F910B9-202F-410E-B30C-E6B8A2D30832}" presName="hierChild5" presStyleCnt="0"/>
      <dgm:spPr/>
    </dgm:pt>
    <dgm:pt modelId="{10F26199-8B2A-4777-A42A-79FA4F1FF64C}" type="pres">
      <dgm:prSet presAssocID="{981F2127-E6BA-428F-B6F0-3A7AB54B9EF7}" presName="Name48" presStyleLbl="parChTrans1D3" presStyleIdx="6" presStyleCnt="7"/>
      <dgm:spPr/>
    </dgm:pt>
    <dgm:pt modelId="{7A6AC8E5-F83E-49B9-83FB-C5293526A4EC}" type="pres">
      <dgm:prSet presAssocID="{D38A0B93-2AF7-46C8-8EB1-E856B7A888D7}" presName="hierRoot2" presStyleCnt="0">
        <dgm:presLayoutVars>
          <dgm:hierBranch val="init"/>
        </dgm:presLayoutVars>
      </dgm:prSet>
      <dgm:spPr/>
    </dgm:pt>
    <dgm:pt modelId="{43509A17-42AF-4C1C-AC4B-BF9AF899B9FF}" type="pres">
      <dgm:prSet presAssocID="{D38A0B93-2AF7-46C8-8EB1-E856B7A888D7}" presName="rootComposite" presStyleCnt="0"/>
      <dgm:spPr/>
    </dgm:pt>
    <dgm:pt modelId="{707C1B19-900B-4C2A-B2B7-2848086B14A6}" type="pres">
      <dgm:prSet presAssocID="{D38A0B93-2AF7-46C8-8EB1-E856B7A888D7}" presName="rootText" presStyleLbl="node3" presStyleIdx="6" presStyleCnt="7" custScaleX="170560" custScaleY="381583" custLinFactNeighborX="-9906" custLinFactNeighborY="7088">
        <dgm:presLayoutVars>
          <dgm:chPref val="3"/>
        </dgm:presLayoutVars>
      </dgm:prSet>
      <dgm:spPr/>
    </dgm:pt>
    <dgm:pt modelId="{6C9525AB-6B17-41E3-941E-EE0DD87BE9A0}" type="pres">
      <dgm:prSet presAssocID="{D38A0B93-2AF7-46C8-8EB1-E856B7A888D7}" presName="rootConnector" presStyleLbl="node3" presStyleIdx="6" presStyleCnt="7"/>
      <dgm:spPr/>
    </dgm:pt>
    <dgm:pt modelId="{E4AB2BD3-5B59-4DB1-8B5A-B88199842AA5}" type="pres">
      <dgm:prSet presAssocID="{D38A0B93-2AF7-46C8-8EB1-E856B7A888D7}" presName="hierChild4" presStyleCnt="0"/>
      <dgm:spPr/>
    </dgm:pt>
    <dgm:pt modelId="{6DA6210F-8FD8-4093-A2F2-C99B1510900D}" type="pres">
      <dgm:prSet presAssocID="{D38A0B93-2AF7-46C8-8EB1-E856B7A888D7}" presName="hierChild5" presStyleCnt="0"/>
      <dgm:spPr/>
    </dgm:pt>
    <dgm:pt modelId="{E47A7D5F-D72C-48F2-B757-500CE99E7A32}" type="pres">
      <dgm:prSet presAssocID="{77243A8E-203C-41A7-A0FC-A2224B577A51}" presName="hierChild5" presStyleCnt="0"/>
      <dgm:spPr/>
    </dgm:pt>
    <dgm:pt modelId="{050A1738-9017-4A81-9F5B-0E237D979DB1}" type="pres">
      <dgm:prSet presAssocID="{75D4142B-5013-4960-8B68-26B0F80DFFC3}" presName="hierChild3" presStyleCnt="0"/>
      <dgm:spPr/>
    </dgm:pt>
  </dgm:ptLst>
  <dgm:cxnLst>
    <dgm:cxn modelId="{BCC31402-9157-4B6F-AB8C-9585CC327042}" type="presOf" srcId="{5614A6CF-996C-4AFA-A483-7A62D3B017A5}" destId="{40B7D386-447D-4605-B7EC-4D4EF8DF953A}" srcOrd="0" destOrd="0" presId="urn:microsoft.com/office/officeart/2005/8/layout/orgChart1"/>
    <dgm:cxn modelId="{6DCD1311-B415-4E72-83CE-3EF23DE74C0B}" type="presOf" srcId="{0BB4C1F7-9AC8-40B3-9072-3328862A2988}" destId="{00523562-850D-4755-9D97-9AA2073E3806}" srcOrd="0" destOrd="0" presId="urn:microsoft.com/office/officeart/2005/8/layout/orgChart1"/>
    <dgm:cxn modelId="{A6A59212-96E8-40DA-82E4-F0D866A924D3}" srcId="{77243A8E-203C-41A7-A0FC-A2224B577A51}" destId="{DB38DBB9-5CCC-4857-91B3-EAA4F502AC55}" srcOrd="1" destOrd="0" parTransId="{A63AE0D1-7300-494D-83A6-07038D15FBFB}" sibTransId="{4EDAF064-B71C-4439-A70F-DDF040116CB0}"/>
    <dgm:cxn modelId="{BE264914-47F2-49A4-ADD5-5C1FEF3618CE}" type="presOf" srcId="{5D7438A3-D124-40B0-B9CC-2A2199FBDE32}" destId="{AA0AABEC-9880-42B7-A3FD-2F2FEF05579B}" srcOrd="0" destOrd="0" presId="urn:microsoft.com/office/officeart/2005/8/layout/orgChart1"/>
    <dgm:cxn modelId="{24CE7617-7E86-482F-B34E-9BEBB98939B3}" type="presOf" srcId="{75D4142B-5013-4960-8B68-26B0F80DFFC3}" destId="{ED8C1C04-8612-4008-A832-0330F07F82D3}" srcOrd="0" destOrd="0" presId="urn:microsoft.com/office/officeart/2005/8/layout/orgChart1"/>
    <dgm:cxn modelId="{9216821E-5029-41ED-BE7A-CF875BD3C691}" type="presOf" srcId="{D38A0B93-2AF7-46C8-8EB1-E856B7A888D7}" destId="{6C9525AB-6B17-41E3-941E-EE0DD87BE9A0}" srcOrd="1" destOrd="0" presId="urn:microsoft.com/office/officeart/2005/8/layout/orgChart1"/>
    <dgm:cxn modelId="{5B8E921E-5A55-4E2C-912C-1395B561C67E}" type="presOf" srcId="{43D5A37A-C7FD-4B52-AC83-EEDB05D81D46}" destId="{A6F4CCA9-477B-49AC-83F5-0ABC396CE5A7}" srcOrd="0" destOrd="0" presId="urn:microsoft.com/office/officeart/2005/8/layout/orgChart1"/>
    <dgm:cxn modelId="{3F250C1F-00D5-4409-B943-6F083373D57A}" type="presOf" srcId="{DB38DBB9-5CCC-4857-91B3-EAA4F502AC55}" destId="{B52C4040-8E33-45CC-9CC9-C2EEEFC1013D}" srcOrd="0" destOrd="0" presId="urn:microsoft.com/office/officeart/2005/8/layout/orgChart1"/>
    <dgm:cxn modelId="{D779A01F-5C32-4E5E-85BB-1D315B245CEE}" type="presOf" srcId="{073A6785-EF6E-4F6D-A65C-795DE6822D9A}" destId="{7F0613CF-B231-4F9A-A2E3-07D45E6C5C89}" srcOrd="0" destOrd="0" presId="urn:microsoft.com/office/officeart/2005/8/layout/orgChart1"/>
    <dgm:cxn modelId="{25A1FF21-8120-4EF7-8893-74DA28797CED}" srcId="{75D4142B-5013-4960-8B68-26B0F80DFFC3}" destId="{52E5B260-8CF1-4839-BED8-4B8D169ABC1B}" srcOrd="4" destOrd="0" parTransId="{A4C51576-48CD-43E7-A3F4-0330B2D4A1AD}" sibTransId="{C682309F-8E59-4CA7-809E-4C9EC6B230DF}"/>
    <dgm:cxn modelId="{028C9927-FA14-494D-A0AD-5E11E25D38B1}" type="presOf" srcId="{FA4F5512-BA4F-49EF-A318-328C9B8BBC59}" destId="{B94341F2-9E5F-4093-AF5C-759FCB3AE3C3}" srcOrd="0" destOrd="0" presId="urn:microsoft.com/office/officeart/2005/8/layout/orgChart1"/>
    <dgm:cxn modelId="{AAF0702C-6E55-4508-83D7-97FBDE1B28BE}" srcId="{49ED699F-C61E-43ED-88A8-28485DBFE6B0}" destId="{982C8A65-F8CF-4127-8877-DF57820271DA}" srcOrd="0" destOrd="0" parTransId="{14476C03-0DFF-4C9F-AC12-8FCE83C8EEDC}" sibTransId="{A4B231CE-4E45-488B-B9E9-E6F37F20F4E8}"/>
    <dgm:cxn modelId="{8D6A792C-5D2C-47E1-A688-B925640819E2}" type="presOf" srcId="{77243A8E-203C-41A7-A0FC-A2224B577A51}" destId="{7F64DF65-481D-4379-AD08-43111FE9B9E0}" srcOrd="0" destOrd="0" presId="urn:microsoft.com/office/officeart/2005/8/layout/orgChart1"/>
    <dgm:cxn modelId="{9AAF802C-0D80-42FD-A7A1-4850CF000CBE}" type="presOf" srcId="{DB38DBB9-5CCC-4857-91B3-EAA4F502AC55}" destId="{F5808DD7-7540-4EEE-982E-CCCA6EBE140A}" srcOrd="1" destOrd="0" presId="urn:microsoft.com/office/officeart/2005/8/layout/orgChart1"/>
    <dgm:cxn modelId="{9F60662D-AFDE-4064-8FEC-C21A813B7052}" srcId="{75D4142B-5013-4960-8B68-26B0F80DFFC3}" destId="{77C46901-FD66-4973-89E5-8DFA19A5EB93}" srcOrd="0" destOrd="0" parTransId="{CA2BAF8B-7B5A-4F1A-9078-622D1E6AD22C}" sibTransId="{3BAC8723-9001-4871-9E47-8A97DAF1E5E6}"/>
    <dgm:cxn modelId="{4C73672E-6B3B-43AB-B4B7-D0031B3D183D}" type="presOf" srcId="{77C46901-FD66-4973-89E5-8DFA19A5EB93}" destId="{3194A0A6-110D-43C4-80D5-AD8F749E991F}" srcOrd="1" destOrd="0" presId="urn:microsoft.com/office/officeart/2005/8/layout/orgChart1"/>
    <dgm:cxn modelId="{E3F81E34-ADEE-4F33-98EA-B16F46247419}" srcId="{75D4142B-5013-4960-8B68-26B0F80DFFC3}" destId="{256D0386-94E0-43E0-A2F8-D7CCC456EB19}" srcOrd="5" destOrd="0" parTransId="{852CC49C-51F2-40D7-A070-A3C6683A8E9B}" sibTransId="{7F2F079A-9345-41A2-8DB1-1058F471B19C}"/>
    <dgm:cxn modelId="{7841B739-ADB7-43FB-A3E2-75537E46BBF9}" type="presOf" srcId="{981F2127-E6BA-428F-B6F0-3A7AB54B9EF7}" destId="{10F26199-8B2A-4777-A42A-79FA4F1FF64C}" srcOrd="0" destOrd="0" presId="urn:microsoft.com/office/officeart/2005/8/layout/orgChart1"/>
    <dgm:cxn modelId="{89BE5A3A-8F5C-485B-AEF2-6EE8CD862DDB}" srcId="{75D4142B-5013-4960-8B68-26B0F80DFFC3}" destId="{77243A8E-203C-41A7-A0FC-A2224B577A51}" srcOrd="6" destOrd="0" parTransId="{5D7438A3-D124-40B0-B9CC-2A2199FBDE32}" sibTransId="{F031290F-3390-4118-AA8F-91B7D63DB944}"/>
    <dgm:cxn modelId="{C507BA3D-1C7F-4FA9-AF94-FF1B8DBA9996}" type="presOf" srcId="{256D0386-94E0-43E0-A2F8-D7CCC456EB19}" destId="{B6F69483-F954-4782-85C3-E1BFEE5F1A81}" srcOrd="0" destOrd="0" presId="urn:microsoft.com/office/officeart/2005/8/layout/orgChart1"/>
    <dgm:cxn modelId="{8954F83E-8570-4C18-A2BA-C6F363684738}" type="presOf" srcId="{D38A0B93-2AF7-46C8-8EB1-E856B7A888D7}" destId="{707C1B19-900B-4C2A-B2B7-2848086B14A6}" srcOrd="0" destOrd="0" presId="urn:microsoft.com/office/officeart/2005/8/layout/orgChart1"/>
    <dgm:cxn modelId="{BA213F5E-EE7C-4BD7-9F2C-C6A753B67AE3}" type="presOf" srcId="{77243A8E-203C-41A7-A0FC-A2224B577A51}" destId="{AF15D5A2-166E-4A86-B77E-2D8563C945BF}" srcOrd="1" destOrd="0" presId="urn:microsoft.com/office/officeart/2005/8/layout/orgChart1"/>
    <dgm:cxn modelId="{25B30160-B162-4C4F-8C64-E55DFDF0C873}" type="presOf" srcId="{49ED699F-C61E-43ED-88A8-28485DBFE6B0}" destId="{9D25C095-20B7-4B80-84E5-AF4A088379AA}" srcOrd="1" destOrd="0" presId="urn:microsoft.com/office/officeart/2005/8/layout/orgChart1"/>
    <dgm:cxn modelId="{2AD80244-6717-4407-B1BD-8FF896107410}" type="presOf" srcId="{A4C51576-48CD-43E7-A3F4-0330B2D4A1AD}" destId="{722F9153-8BF6-4B5F-98E1-35F0A1D4F6AC}" srcOrd="0" destOrd="0" presId="urn:microsoft.com/office/officeart/2005/8/layout/orgChart1"/>
    <dgm:cxn modelId="{C7C37E4B-02AA-4437-BE2D-679C4FFA58E6}" type="presOf" srcId="{CA2BAF8B-7B5A-4F1A-9078-622D1E6AD22C}" destId="{0C79077F-DFAF-4B5E-A83F-9F58E6DDD5FF}" srcOrd="0" destOrd="0" presId="urn:microsoft.com/office/officeart/2005/8/layout/orgChart1"/>
    <dgm:cxn modelId="{6759DA6D-65B8-4ADD-B1DA-AED22531E86A}" type="presOf" srcId="{14476C03-0DFF-4C9F-AC12-8FCE83C8EEDC}" destId="{BABFE973-E2D9-44B8-969C-DBCF31AB4DA8}" srcOrd="0" destOrd="0" presId="urn:microsoft.com/office/officeart/2005/8/layout/orgChart1"/>
    <dgm:cxn modelId="{58249371-5633-4507-8BEE-B785F3AAEC2B}" type="presOf" srcId="{5D73ED65-61C3-4F3B-BAD5-C5AFB31886B8}" destId="{89676243-9DEB-4FA3-AEA6-0D2394214AF1}" srcOrd="0" destOrd="0" presId="urn:microsoft.com/office/officeart/2005/8/layout/orgChart1"/>
    <dgm:cxn modelId="{66432152-F04C-48CC-BACF-6D95E8026AC3}" srcId="{5614A6CF-996C-4AFA-A483-7A62D3B017A5}" destId="{75D4142B-5013-4960-8B68-26B0F80DFFC3}" srcOrd="0" destOrd="0" parTransId="{8A8FA564-D889-48F9-B323-383959C57C2C}" sibTransId="{EA72F074-78E7-4867-BE85-2F2C2941D1CA}"/>
    <dgm:cxn modelId="{099A4376-1D6E-46B6-8161-7F7F6E08448C}" type="presOf" srcId="{F5736D3F-14C9-4CA3-87A4-E898C37691ED}" destId="{1EBF9996-5F72-465A-BF29-77FAD28DCEB7}" srcOrd="0" destOrd="0" presId="urn:microsoft.com/office/officeart/2005/8/layout/orgChart1"/>
    <dgm:cxn modelId="{96CF8679-852E-4D3D-BDE6-1C4CF6256918}" type="presOf" srcId="{49ED699F-C61E-43ED-88A8-28485DBFE6B0}" destId="{915DE5BA-1107-4E86-AD4D-0C6EFF156B6E}" srcOrd="0" destOrd="0" presId="urn:microsoft.com/office/officeart/2005/8/layout/orgChart1"/>
    <dgm:cxn modelId="{EBF6927B-7170-4547-BEB0-326C51B308D9}" srcId="{77C46901-FD66-4973-89E5-8DFA19A5EB93}" destId="{F5736D3F-14C9-4CA3-87A4-E898C37691ED}" srcOrd="0" destOrd="0" parTransId="{FA4F5512-BA4F-49EF-A318-328C9B8BBC59}" sibTransId="{BBED7B13-1C6A-448C-9F4E-64ABD0AFA405}"/>
    <dgm:cxn modelId="{0458B47B-ABD1-4DC2-B387-C42F2563BC58}" type="presOf" srcId="{256D0386-94E0-43E0-A2F8-D7CCC456EB19}" destId="{2E9B4DC6-D857-486C-9E66-6CA847B0E3D2}" srcOrd="1" destOrd="0" presId="urn:microsoft.com/office/officeart/2005/8/layout/orgChart1"/>
    <dgm:cxn modelId="{A793A385-93A6-435F-BF7E-8900DB2CD1AA}" type="presOf" srcId="{DBC67096-7152-4B73-A320-4B92DB83531C}" destId="{D7CA5F9E-0F01-4C63-9F45-CD6A41E9954B}" srcOrd="1" destOrd="0" presId="urn:microsoft.com/office/officeart/2005/8/layout/orgChart1"/>
    <dgm:cxn modelId="{AC4F2286-F9F6-4370-B9E7-74F0DFCB3A7E}" srcId="{77243A8E-203C-41A7-A0FC-A2224B577A51}" destId="{D38A0B93-2AF7-46C8-8EB1-E856B7A888D7}" srcOrd="3" destOrd="0" parTransId="{981F2127-E6BA-428F-B6F0-3A7AB54B9EF7}" sibTransId="{F3C03E85-88C4-45B2-A061-D9BE5998B156}"/>
    <dgm:cxn modelId="{20982988-0207-417A-89E0-67D727B9A4B3}" type="presOf" srcId="{69EC40C0-ACDB-4EAE-B06B-719FB31A6672}" destId="{2F5EF464-6DC8-4974-936F-73D6659CD41D}" srcOrd="1" destOrd="0" presId="urn:microsoft.com/office/officeart/2005/8/layout/orgChart1"/>
    <dgm:cxn modelId="{CF893694-AC29-4A74-949E-1E851F24F458}" type="presOf" srcId="{04E01FEC-85B5-4378-9FF9-79DCFC9B652D}" destId="{024E6DE3-8F7A-450C-9AB4-095ED64CB1B2}" srcOrd="0" destOrd="0" presId="urn:microsoft.com/office/officeart/2005/8/layout/orgChart1"/>
    <dgm:cxn modelId="{0DDD9095-F375-4C79-85D9-002F61086F4A}" type="presOf" srcId="{DBC67096-7152-4B73-A320-4B92DB83531C}" destId="{E8EFC5BB-411E-4C2C-81CE-AAAFC36B4A90}" srcOrd="0" destOrd="0" presId="urn:microsoft.com/office/officeart/2005/8/layout/orgChart1"/>
    <dgm:cxn modelId="{57CE0898-922B-4E71-8014-7E0CF1309C23}" srcId="{75D4142B-5013-4960-8B68-26B0F80DFFC3}" destId="{3D9DC0DB-DC24-4459-8ED4-8F6E61FD96DE}" srcOrd="3" destOrd="0" parTransId="{BF3F19DF-35FC-44AE-935D-086A0D813237}" sibTransId="{84995F36-76E1-45E6-8A03-3728B50B069F}"/>
    <dgm:cxn modelId="{CF15259A-59A1-408C-9987-B0470B5AB859}" srcId="{77243A8E-203C-41A7-A0FC-A2224B577A51}" destId="{02F910B9-202F-410E-B30C-E6B8A2D30832}" srcOrd="2" destOrd="0" parTransId="{0BB4C1F7-9AC8-40B3-9072-3328862A2988}" sibTransId="{0CBB8EEA-EBEA-416E-B184-7F2392BF6CE2}"/>
    <dgm:cxn modelId="{E5226E9F-B43D-4A7C-8B97-1EF1B28C4AB3}" type="presOf" srcId="{982C8A65-F8CF-4127-8877-DF57820271DA}" destId="{0BC09FD5-6DE5-4EBC-B10E-2BFA20776F6A}" srcOrd="0" destOrd="0" presId="urn:microsoft.com/office/officeart/2005/8/layout/orgChart1"/>
    <dgm:cxn modelId="{0E089B9F-EB60-48A0-A516-6BEF55AAAF52}" type="presOf" srcId="{BF3F19DF-35FC-44AE-935D-086A0D813237}" destId="{2A5E510F-7725-49A8-BF5A-B3438F352DFC}" srcOrd="0" destOrd="0" presId="urn:microsoft.com/office/officeart/2005/8/layout/orgChart1"/>
    <dgm:cxn modelId="{A31BF69F-EA5D-4B66-A1A0-A7E0AEDE9A31}" type="presOf" srcId="{43D5A37A-C7FD-4B52-AC83-EEDB05D81D46}" destId="{F2607BA6-F6D2-4382-8F2D-7947982A035C}" srcOrd="1" destOrd="0" presId="urn:microsoft.com/office/officeart/2005/8/layout/orgChart1"/>
    <dgm:cxn modelId="{27FB29A7-C9D1-4268-A1CC-5DD2636F6C29}" type="presOf" srcId="{F5736D3F-14C9-4CA3-87A4-E898C37691ED}" destId="{121F92F3-FE95-42B1-8FB1-891CD348C983}" srcOrd="1" destOrd="0" presId="urn:microsoft.com/office/officeart/2005/8/layout/orgChart1"/>
    <dgm:cxn modelId="{FDF92CA9-4DC3-40D9-822F-C7AB10A22247}" type="presOf" srcId="{3D9DC0DB-DC24-4459-8ED4-8F6E61FD96DE}" destId="{A886B24D-537A-4C84-A469-6F2A55477027}" srcOrd="1" destOrd="0" presId="urn:microsoft.com/office/officeart/2005/8/layout/orgChart1"/>
    <dgm:cxn modelId="{67914DAF-4BF3-40A9-BE62-27BA98020C33}" srcId="{75D4142B-5013-4960-8B68-26B0F80DFFC3}" destId="{49ED699F-C61E-43ED-88A8-28485DBFE6B0}" srcOrd="1" destOrd="0" parTransId="{04E01FEC-85B5-4378-9FF9-79DCFC9B652D}" sibTransId="{542E9A60-B8FD-4034-BE86-8D2026DDD5CF}"/>
    <dgm:cxn modelId="{144B2AB1-C593-4A93-8669-19ED3B4B8298}" type="presOf" srcId="{52E5B260-8CF1-4839-BED8-4B8D169ABC1B}" destId="{C001FCD1-33E4-4EF5-9852-45BDC1C94261}" srcOrd="1" destOrd="0" presId="urn:microsoft.com/office/officeart/2005/8/layout/orgChart1"/>
    <dgm:cxn modelId="{F64430BD-A5C1-465E-A2AC-098E160D4F3E}" type="presOf" srcId="{52E5B260-8CF1-4839-BED8-4B8D169ABC1B}" destId="{42134508-7FE0-4AF1-B39C-2B3F3E63AB0B}" srcOrd="0" destOrd="0" presId="urn:microsoft.com/office/officeart/2005/8/layout/orgChart1"/>
    <dgm:cxn modelId="{E11EB5C1-2F90-436F-B093-CF70D15684C1}" type="presOf" srcId="{982C8A65-F8CF-4127-8877-DF57820271DA}" destId="{E29C9262-6F03-42E8-B638-B98443D5BCF8}" srcOrd="1" destOrd="0" presId="urn:microsoft.com/office/officeart/2005/8/layout/orgChart1"/>
    <dgm:cxn modelId="{769660C5-C147-4CC6-A68C-F629606B39D5}" type="presOf" srcId="{77C46901-FD66-4973-89E5-8DFA19A5EB93}" destId="{4EC26ADC-074F-42EC-9BF1-17B4472BD68F}" srcOrd="0" destOrd="0" presId="urn:microsoft.com/office/officeart/2005/8/layout/orgChart1"/>
    <dgm:cxn modelId="{4D2EBAC8-F58B-4BA8-8E7E-2663E9FDDDCA}" type="presOf" srcId="{2367FC56-BD1F-474C-A49E-BA6F1AD0B6EF}" destId="{CF4AC48F-E197-40C3-9191-2058D72ABE33}" srcOrd="0" destOrd="0" presId="urn:microsoft.com/office/officeart/2005/8/layout/orgChart1"/>
    <dgm:cxn modelId="{9117CCCC-5BA8-4EE7-9A3F-E5573C6C0781}" srcId="{49ED699F-C61E-43ED-88A8-28485DBFE6B0}" destId="{43D5A37A-C7FD-4B52-AC83-EEDB05D81D46}" srcOrd="1" destOrd="0" parTransId="{073A6785-EF6E-4F6D-A65C-795DE6822D9A}" sibTransId="{6811AEED-7E88-4BEF-AC61-A5B806480DC6}"/>
    <dgm:cxn modelId="{BF0EEDCC-2F31-48BA-B13A-B8EBC7B4BE8B}" type="presOf" srcId="{A63AE0D1-7300-494D-83A6-07038D15FBFB}" destId="{B3B71E09-21EC-4A72-926E-A0A641734491}" srcOrd="0" destOrd="0" presId="urn:microsoft.com/office/officeart/2005/8/layout/orgChart1"/>
    <dgm:cxn modelId="{E5B728CE-50AC-433C-A49F-32D7DAEE272C}" type="presOf" srcId="{75D4142B-5013-4960-8B68-26B0F80DFFC3}" destId="{C7E01EDA-9F85-4BE3-8BA5-C017C233BBB0}" srcOrd="1" destOrd="0" presId="urn:microsoft.com/office/officeart/2005/8/layout/orgChart1"/>
    <dgm:cxn modelId="{F75578D3-D937-4C5B-A968-EA02003029CC}" type="presOf" srcId="{852CC49C-51F2-40D7-A070-A3C6683A8E9B}" destId="{B27C8E0D-292D-4250-8ED9-3F444FF2970B}" srcOrd="0" destOrd="0" presId="urn:microsoft.com/office/officeart/2005/8/layout/orgChart1"/>
    <dgm:cxn modelId="{F956D2D3-4F27-4519-9741-169DFC9DE525}" srcId="{77243A8E-203C-41A7-A0FC-A2224B577A51}" destId="{DBC67096-7152-4B73-A320-4B92DB83531C}" srcOrd="0" destOrd="0" parTransId="{5D73ED65-61C3-4F3B-BAD5-C5AFB31886B8}" sibTransId="{F0A23882-4E81-4006-9657-9138336D8F13}"/>
    <dgm:cxn modelId="{EA53D5D5-E113-45C9-94D7-42A3FA32F002}" srcId="{75D4142B-5013-4960-8B68-26B0F80DFFC3}" destId="{69EC40C0-ACDB-4EAE-B06B-719FB31A6672}" srcOrd="2" destOrd="0" parTransId="{2367FC56-BD1F-474C-A49E-BA6F1AD0B6EF}" sibTransId="{B8954F68-6E44-4657-BEE4-C82EABF6A000}"/>
    <dgm:cxn modelId="{ACCE2ADD-E22D-439C-B998-2D925419D7CA}" type="presOf" srcId="{69EC40C0-ACDB-4EAE-B06B-719FB31A6672}" destId="{E8AC03EF-CD1B-4EFF-8A29-7E297D63C1D1}" srcOrd="0" destOrd="0" presId="urn:microsoft.com/office/officeart/2005/8/layout/orgChart1"/>
    <dgm:cxn modelId="{F2C882E5-F977-46CB-BB51-0AA80498BBAE}" type="presOf" srcId="{02F910B9-202F-410E-B30C-E6B8A2D30832}" destId="{FFE3ABB2-14E8-4F13-B778-5617786F676E}" srcOrd="0" destOrd="0" presId="urn:microsoft.com/office/officeart/2005/8/layout/orgChart1"/>
    <dgm:cxn modelId="{141A9EF5-BC54-4B17-8C77-1E97B436798E}" type="presOf" srcId="{3D9DC0DB-DC24-4459-8ED4-8F6E61FD96DE}" destId="{0B500806-2652-494A-BEDC-2824E19FDB29}" srcOrd="0" destOrd="0" presId="urn:microsoft.com/office/officeart/2005/8/layout/orgChart1"/>
    <dgm:cxn modelId="{EB5A4EF7-3E3F-4354-8DD2-C482B145592F}" type="presOf" srcId="{02F910B9-202F-410E-B30C-E6B8A2D30832}" destId="{A9554443-3600-4ACD-8452-70A0F84DB4C9}" srcOrd="1" destOrd="0" presId="urn:microsoft.com/office/officeart/2005/8/layout/orgChart1"/>
    <dgm:cxn modelId="{E7EA468F-4E49-4A3D-A0BA-F45BC1612693}" type="presParOf" srcId="{40B7D386-447D-4605-B7EC-4D4EF8DF953A}" destId="{82676AE0-DABA-413C-83BA-D5EAC99E658F}" srcOrd="0" destOrd="0" presId="urn:microsoft.com/office/officeart/2005/8/layout/orgChart1"/>
    <dgm:cxn modelId="{CF5D3B94-FFA8-4879-AA64-7639CA96E621}" type="presParOf" srcId="{82676AE0-DABA-413C-83BA-D5EAC99E658F}" destId="{D91657B0-2185-468E-B364-CD4B98FED31B}" srcOrd="0" destOrd="0" presId="urn:microsoft.com/office/officeart/2005/8/layout/orgChart1"/>
    <dgm:cxn modelId="{34A69DF5-8684-4FE6-BF8B-80A7E69155D4}" type="presParOf" srcId="{D91657B0-2185-468E-B364-CD4B98FED31B}" destId="{ED8C1C04-8612-4008-A832-0330F07F82D3}" srcOrd="0" destOrd="0" presId="urn:microsoft.com/office/officeart/2005/8/layout/orgChart1"/>
    <dgm:cxn modelId="{A6F65C5E-08D5-4A17-A233-F541A9E50C7A}" type="presParOf" srcId="{D91657B0-2185-468E-B364-CD4B98FED31B}" destId="{C7E01EDA-9F85-4BE3-8BA5-C017C233BBB0}" srcOrd="1" destOrd="0" presId="urn:microsoft.com/office/officeart/2005/8/layout/orgChart1"/>
    <dgm:cxn modelId="{23A38E5D-3999-4333-B55A-4E12A47A94A8}" type="presParOf" srcId="{82676AE0-DABA-413C-83BA-D5EAC99E658F}" destId="{6FF00837-EEA2-4A9C-BEC9-8ACD6914E233}" srcOrd="1" destOrd="0" presId="urn:microsoft.com/office/officeart/2005/8/layout/orgChart1"/>
    <dgm:cxn modelId="{A009680D-0687-4994-852B-CC117342C65E}" type="presParOf" srcId="{6FF00837-EEA2-4A9C-BEC9-8ACD6914E233}" destId="{0C79077F-DFAF-4B5E-A83F-9F58E6DDD5FF}" srcOrd="0" destOrd="0" presId="urn:microsoft.com/office/officeart/2005/8/layout/orgChart1"/>
    <dgm:cxn modelId="{AC76C3B7-01B1-41C8-A6C4-3FBC3F2D9963}" type="presParOf" srcId="{6FF00837-EEA2-4A9C-BEC9-8ACD6914E233}" destId="{04458F2D-C669-445F-B66F-E67974D442FA}" srcOrd="1" destOrd="0" presId="urn:microsoft.com/office/officeart/2005/8/layout/orgChart1"/>
    <dgm:cxn modelId="{4786290E-DC42-4593-83DD-047D9F82634D}" type="presParOf" srcId="{04458F2D-C669-445F-B66F-E67974D442FA}" destId="{C2918BF7-86AA-44AA-B189-0A9051C35134}" srcOrd="0" destOrd="0" presId="urn:microsoft.com/office/officeart/2005/8/layout/orgChart1"/>
    <dgm:cxn modelId="{A3B1D595-7C6D-45BB-B63A-DA897D7578B7}" type="presParOf" srcId="{C2918BF7-86AA-44AA-B189-0A9051C35134}" destId="{4EC26ADC-074F-42EC-9BF1-17B4472BD68F}" srcOrd="0" destOrd="0" presId="urn:microsoft.com/office/officeart/2005/8/layout/orgChart1"/>
    <dgm:cxn modelId="{65CDE8AD-A0E8-4D59-BF98-C59303C3405F}" type="presParOf" srcId="{C2918BF7-86AA-44AA-B189-0A9051C35134}" destId="{3194A0A6-110D-43C4-80D5-AD8F749E991F}" srcOrd="1" destOrd="0" presId="urn:microsoft.com/office/officeart/2005/8/layout/orgChart1"/>
    <dgm:cxn modelId="{E21B5D3F-F6D6-4204-AFCB-27D1A6FF4829}" type="presParOf" srcId="{04458F2D-C669-445F-B66F-E67974D442FA}" destId="{9CB6687C-FB41-4E63-BA2A-8FCA42AB8D90}" srcOrd="1" destOrd="0" presId="urn:microsoft.com/office/officeart/2005/8/layout/orgChart1"/>
    <dgm:cxn modelId="{7C79EE63-EAC6-4AA5-8DBE-D350D69FEF5C}" type="presParOf" srcId="{9CB6687C-FB41-4E63-BA2A-8FCA42AB8D90}" destId="{B94341F2-9E5F-4093-AF5C-759FCB3AE3C3}" srcOrd="0" destOrd="0" presId="urn:microsoft.com/office/officeart/2005/8/layout/orgChart1"/>
    <dgm:cxn modelId="{D4955C87-EA69-4B9A-B5AE-383E64E512D2}" type="presParOf" srcId="{9CB6687C-FB41-4E63-BA2A-8FCA42AB8D90}" destId="{3AB6354B-2405-499B-9806-6AF4DF7E4914}" srcOrd="1" destOrd="0" presId="urn:microsoft.com/office/officeart/2005/8/layout/orgChart1"/>
    <dgm:cxn modelId="{CEDE4068-4B93-4BD2-AEEF-9EA5A81DAE05}" type="presParOf" srcId="{3AB6354B-2405-499B-9806-6AF4DF7E4914}" destId="{98325B6C-B8BA-4E97-AAA6-7E4D17FDF4CD}" srcOrd="0" destOrd="0" presId="urn:microsoft.com/office/officeart/2005/8/layout/orgChart1"/>
    <dgm:cxn modelId="{4E72B4FA-B2BD-45C3-91F0-40176FC511FA}" type="presParOf" srcId="{98325B6C-B8BA-4E97-AAA6-7E4D17FDF4CD}" destId="{1EBF9996-5F72-465A-BF29-77FAD28DCEB7}" srcOrd="0" destOrd="0" presId="urn:microsoft.com/office/officeart/2005/8/layout/orgChart1"/>
    <dgm:cxn modelId="{6E1D81D5-8045-4E67-90DC-F30E5B959454}" type="presParOf" srcId="{98325B6C-B8BA-4E97-AAA6-7E4D17FDF4CD}" destId="{121F92F3-FE95-42B1-8FB1-891CD348C983}" srcOrd="1" destOrd="0" presId="urn:microsoft.com/office/officeart/2005/8/layout/orgChart1"/>
    <dgm:cxn modelId="{6EBEAF88-C382-4F7C-8C31-849D7C6E263F}" type="presParOf" srcId="{3AB6354B-2405-499B-9806-6AF4DF7E4914}" destId="{9B16E669-6AD1-4F87-A4B6-C3D314DB05EF}" srcOrd="1" destOrd="0" presId="urn:microsoft.com/office/officeart/2005/8/layout/orgChart1"/>
    <dgm:cxn modelId="{49993BC6-9E1C-4824-AC9A-93939477DFBB}" type="presParOf" srcId="{3AB6354B-2405-499B-9806-6AF4DF7E4914}" destId="{C5641BC4-BB49-4A5C-A4F0-EC3E701756E8}" srcOrd="2" destOrd="0" presId="urn:microsoft.com/office/officeart/2005/8/layout/orgChart1"/>
    <dgm:cxn modelId="{43F88D97-54C6-49BE-A12A-B541499C9374}" type="presParOf" srcId="{04458F2D-C669-445F-B66F-E67974D442FA}" destId="{454B3DC5-1641-4291-B5A3-2569BC3F57A5}" srcOrd="2" destOrd="0" presId="urn:microsoft.com/office/officeart/2005/8/layout/orgChart1"/>
    <dgm:cxn modelId="{5D98E4CE-DE62-4B3C-8811-4FCE0521EC1C}" type="presParOf" srcId="{6FF00837-EEA2-4A9C-BEC9-8ACD6914E233}" destId="{024E6DE3-8F7A-450C-9AB4-095ED64CB1B2}" srcOrd="2" destOrd="0" presId="urn:microsoft.com/office/officeart/2005/8/layout/orgChart1"/>
    <dgm:cxn modelId="{FC4897CA-DC1F-436A-8EAF-7B1C89CBBCA2}" type="presParOf" srcId="{6FF00837-EEA2-4A9C-BEC9-8ACD6914E233}" destId="{1180AB5C-80AF-4A86-8460-F26657697175}" srcOrd="3" destOrd="0" presId="urn:microsoft.com/office/officeart/2005/8/layout/orgChart1"/>
    <dgm:cxn modelId="{9E922266-5B1C-4D68-8D8A-61EF91D70558}" type="presParOf" srcId="{1180AB5C-80AF-4A86-8460-F26657697175}" destId="{AC0A9925-F1DA-41E5-88EF-D799AA3FF1E6}" srcOrd="0" destOrd="0" presId="urn:microsoft.com/office/officeart/2005/8/layout/orgChart1"/>
    <dgm:cxn modelId="{7F7859BB-21C9-4D60-A06F-5A2521702C86}" type="presParOf" srcId="{AC0A9925-F1DA-41E5-88EF-D799AA3FF1E6}" destId="{915DE5BA-1107-4E86-AD4D-0C6EFF156B6E}" srcOrd="0" destOrd="0" presId="urn:microsoft.com/office/officeart/2005/8/layout/orgChart1"/>
    <dgm:cxn modelId="{C407B19B-3BEE-4BFE-9780-AB1FA05655BB}" type="presParOf" srcId="{AC0A9925-F1DA-41E5-88EF-D799AA3FF1E6}" destId="{9D25C095-20B7-4B80-84E5-AF4A088379AA}" srcOrd="1" destOrd="0" presId="urn:microsoft.com/office/officeart/2005/8/layout/orgChart1"/>
    <dgm:cxn modelId="{0DA138AD-9629-463D-A5F4-69435C7D565E}" type="presParOf" srcId="{1180AB5C-80AF-4A86-8460-F26657697175}" destId="{C9531072-0121-497B-BC42-4D06567445A6}" srcOrd="1" destOrd="0" presId="urn:microsoft.com/office/officeart/2005/8/layout/orgChart1"/>
    <dgm:cxn modelId="{FAEE9D64-9C8C-4AE2-8411-7A8D910BA8B4}" type="presParOf" srcId="{C9531072-0121-497B-BC42-4D06567445A6}" destId="{BABFE973-E2D9-44B8-969C-DBCF31AB4DA8}" srcOrd="0" destOrd="0" presId="urn:microsoft.com/office/officeart/2005/8/layout/orgChart1"/>
    <dgm:cxn modelId="{E61B7FE0-159A-4EE5-A5DC-51E7EF4D0779}" type="presParOf" srcId="{C9531072-0121-497B-BC42-4D06567445A6}" destId="{BE9BE404-7052-4931-8EA6-E960029CAAC5}" srcOrd="1" destOrd="0" presId="urn:microsoft.com/office/officeart/2005/8/layout/orgChart1"/>
    <dgm:cxn modelId="{6CB6F30F-76F7-4CB8-BB80-98405BFA40B7}" type="presParOf" srcId="{BE9BE404-7052-4931-8EA6-E960029CAAC5}" destId="{0D9A8137-25DE-43B6-ADCA-C5DBC350EB2B}" srcOrd="0" destOrd="0" presId="urn:microsoft.com/office/officeart/2005/8/layout/orgChart1"/>
    <dgm:cxn modelId="{7C086F68-BF4E-4C9B-AFAE-5A3BAF229EFE}" type="presParOf" srcId="{0D9A8137-25DE-43B6-ADCA-C5DBC350EB2B}" destId="{0BC09FD5-6DE5-4EBC-B10E-2BFA20776F6A}" srcOrd="0" destOrd="0" presId="urn:microsoft.com/office/officeart/2005/8/layout/orgChart1"/>
    <dgm:cxn modelId="{EF29CDBE-4F7D-445D-A576-17CB804BE782}" type="presParOf" srcId="{0D9A8137-25DE-43B6-ADCA-C5DBC350EB2B}" destId="{E29C9262-6F03-42E8-B638-B98443D5BCF8}" srcOrd="1" destOrd="0" presId="urn:microsoft.com/office/officeart/2005/8/layout/orgChart1"/>
    <dgm:cxn modelId="{F14800C4-4BA5-4AE8-855C-DEFC1F2ED547}" type="presParOf" srcId="{BE9BE404-7052-4931-8EA6-E960029CAAC5}" destId="{AF2F7F2C-8372-4FCC-8D8F-0C8DCD53DE63}" srcOrd="1" destOrd="0" presId="urn:microsoft.com/office/officeart/2005/8/layout/orgChart1"/>
    <dgm:cxn modelId="{BC5B05DB-961E-4B5B-BB5F-52BE6E42718E}" type="presParOf" srcId="{BE9BE404-7052-4931-8EA6-E960029CAAC5}" destId="{7AA26F8A-42DD-431E-A0C9-9C79B52C6E88}" srcOrd="2" destOrd="0" presId="urn:microsoft.com/office/officeart/2005/8/layout/orgChart1"/>
    <dgm:cxn modelId="{1B9E09C8-99D1-43A2-9762-263AF9678187}" type="presParOf" srcId="{C9531072-0121-497B-BC42-4D06567445A6}" destId="{7F0613CF-B231-4F9A-A2E3-07D45E6C5C89}" srcOrd="2" destOrd="0" presId="urn:microsoft.com/office/officeart/2005/8/layout/orgChart1"/>
    <dgm:cxn modelId="{6DE39109-17ED-4C8C-B270-841FBB75963C}" type="presParOf" srcId="{C9531072-0121-497B-BC42-4D06567445A6}" destId="{00A24ABA-B336-477C-8907-81932F1088DA}" srcOrd="3" destOrd="0" presId="urn:microsoft.com/office/officeart/2005/8/layout/orgChart1"/>
    <dgm:cxn modelId="{E68655F2-6482-48B1-A517-66A5170E1C9A}" type="presParOf" srcId="{00A24ABA-B336-477C-8907-81932F1088DA}" destId="{DC05109F-3060-4014-B2FE-0AB948A0EB67}" srcOrd="0" destOrd="0" presId="urn:microsoft.com/office/officeart/2005/8/layout/orgChart1"/>
    <dgm:cxn modelId="{CEC80E41-3C5B-4EEE-83B5-4FD0C5CAA3BE}" type="presParOf" srcId="{DC05109F-3060-4014-B2FE-0AB948A0EB67}" destId="{A6F4CCA9-477B-49AC-83F5-0ABC396CE5A7}" srcOrd="0" destOrd="0" presId="urn:microsoft.com/office/officeart/2005/8/layout/orgChart1"/>
    <dgm:cxn modelId="{05DD7C87-7770-45BF-B68E-2BC34C8F03FC}" type="presParOf" srcId="{DC05109F-3060-4014-B2FE-0AB948A0EB67}" destId="{F2607BA6-F6D2-4382-8F2D-7947982A035C}" srcOrd="1" destOrd="0" presId="urn:microsoft.com/office/officeart/2005/8/layout/orgChart1"/>
    <dgm:cxn modelId="{6E4BEF5E-5D49-4596-8BFE-25459397F271}" type="presParOf" srcId="{00A24ABA-B336-477C-8907-81932F1088DA}" destId="{CAE08895-8916-4FBA-85A6-D9130625E724}" srcOrd="1" destOrd="0" presId="urn:microsoft.com/office/officeart/2005/8/layout/orgChart1"/>
    <dgm:cxn modelId="{9DB1C491-8DBF-416D-A59B-EE5175875C20}" type="presParOf" srcId="{00A24ABA-B336-477C-8907-81932F1088DA}" destId="{0FF167B8-DBCA-4148-BE85-5663890DA255}" srcOrd="2" destOrd="0" presId="urn:microsoft.com/office/officeart/2005/8/layout/orgChart1"/>
    <dgm:cxn modelId="{9EEE8BC1-8FA1-4671-A5F8-C464013D41DC}" type="presParOf" srcId="{1180AB5C-80AF-4A86-8460-F26657697175}" destId="{3C4C91BE-DB5D-4836-BC45-52D90FE2C8CB}" srcOrd="2" destOrd="0" presId="urn:microsoft.com/office/officeart/2005/8/layout/orgChart1"/>
    <dgm:cxn modelId="{ABB042E8-2FC7-41EC-AD6E-0528FDF09378}" type="presParOf" srcId="{6FF00837-EEA2-4A9C-BEC9-8ACD6914E233}" destId="{CF4AC48F-E197-40C3-9191-2058D72ABE33}" srcOrd="4" destOrd="0" presId="urn:microsoft.com/office/officeart/2005/8/layout/orgChart1"/>
    <dgm:cxn modelId="{C5CC59FB-AEE7-415C-8E10-1526D82DE9FA}" type="presParOf" srcId="{6FF00837-EEA2-4A9C-BEC9-8ACD6914E233}" destId="{5F526929-1D3F-4C04-BE28-0BBC7E645190}" srcOrd="5" destOrd="0" presId="urn:microsoft.com/office/officeart/2005/8/layout/orgChart1"/>
    <dgm:cxn modelId="{19174088-377A-4E61-82C6-A3379E8B1FCA}" type="presParOf" srcId="{5F526929-1D3F-4C04-BE28-0BBC7E645190}" destId="{665F0CB1-64BF-465A-8CC2-1E964A1BEDA4}" srcOrd="0" destOrd="0" presId="urn:microsoft.com/office/officeart/2005/8/layout/orgChart1"/>
    <dgm:cxn modelId="{737E479D-6227-488F-8193-A7B4C836ED6F}" type="presParOf" srcId="{665F0CB1-64BF-465A-8CC2-1E964A1BEDA4}" destId="{E8AC03EF-CD1B-4EFF-8A29-7E297D63C1D1}" srcOrd="0" destOrd="0" presId="urn:microsoft.com/office/officeart/2005/8/layout/orgChart1"/>
    <dgm:cxn modelId="{CCF63272-4D2B-479B-A75F-DE024AF16705}" type="presParOf" srcId="{665F0CB1-64BF-465A-8CC2-1E964A1BEDA4}" destId="{2F5EF464-6DC8-4974-936F-73D6659CD41D}" srcOrd="1" destOrd="0" presId="urn:microsoft.com/office/officeart/2005/8/layout/orgChart1"/>
    <dgm:cxn modelId="{98910004-FA7A-4AD9-A55E-DCF8406BC409}" type="presParOf" srcId="{5F526929-1D3F-4C04-BE28-0BBC7E645190}" destId="{D06BB9F0-EAC1-43D1-AA72-DAAE3E975014}" srcOrd="1" destOrd="0" presId="urn:microsoft.com/office/officeart/2005/8/layout/orgChart1"/>
    <dgm:cxn modelId="{A585AE85-0A0F-45DD-9A0B-0AB850E8F530}" type="presParOf" srcId="{5F526929-1D3F-4C04-BE28-0BBC7E645190}" destId="{3140C592-AC6F-47FE-AC3A-58DD7B823510}" srcOrd="2" destOrd="0" presId="urn:microsoft.com/office/officeart/2005/8/layout/orgChart1"/>
    <dgm:cxn modelId="{DBC4BB00-1738-49A6-924E-D4AFA4232494}" type="presParOf" srcId="{6FF00837-EEA2-4A9C-BEC9-8ACD6914E233}" destId="{2A5E510F-7725-49A8-BF5A-B3438F352DFC}" srcOrd="6" destOrd="0" presId="urn:microsoft.com/office/officeart/2005/8/layout/orgChart1"/>
    <dgm:cxn modelId="{8A75D631-D257-4AC1-8196-C7EB804B2377}" type="presParOf" srcId="{6FF00837-EEA2-4A9C-BEC9-8ACD6914E233}" destId="{5F068C9B-ED88-4C04-873B-8719DF617EF4}" srcOrd="7" destOrd="0" presId="urn:microsoft.com/office/officeart/2005/8/layout/orgChart1"/>
    <dgm:cxn modelId="{1A8EFBD1-D3FB-41E6-A344-5E1F713A0253}" type="presParOf" srcId="{5F068C9B-ED88-4C04-873B-8719DF617EF4}" destId="{295BEEAC-E01C-4587-8EDF-CE634373951F}" srcOrd="0" destOrd="0" presId="urn:microsoft.com/office/officeart/2005/8/layout/orgChart1"/>
    <dgm:cxn modelId="{58EC6E33-7DF1-4513-8607-2E0EC305780D}" type="presParOf" srcId="{295BEEAC-E01C-4587-8EDF-CE634373951F}" destId="{0B500806-2652-494A-BEDC-2824E19FDB29}" srcOrd="0" destOrd="0" presId="urn:microsoft.com/office/officeart/2005/8/layout/orgChart1"/>
    <dgm:cxn modelId="{AE504DCB-E35E-4985-AB6A-3730C8D231F7}" type="presParOf" srcId="{295BEEAC-E01C-4587-8EDF-CE634373951F}" destId="{A886B24D-537A-4C84-A469-6F2A55477027}" srcOrd="1" destOrd="0" presId="urn:microsoft.com/office/officeart/2005/8/layout/orgChart1"/>
    <dgm:cxn modelId="{2F66B520-2807-45CB-BE47-20A3F710F3FA}" type="presParOf" srcId="{5F068C9B-ED88-4C04-873B-8719DF617EF4}" destId="{274D13EE-F240-40DB-97C5-8345A9D2644C}" srcOrd="1" destOrd="0" presId="urn:microsoft.com/office/officeart/2005/8/layout/orgChart1"/>
    <dgm:cxn modelId="{658E193D-04C0-4A2C-B79B-FAA34D839885}" type="presParOf" srcId="{5F068C9B-ED88-4C04-873B-8719DF617EF4}" destId="{8158AD1D-DCED-49B4-8F42-9831EDB36BB9}" srcOrd="2" destOrd="0" presId="urn:microsoft.com/office/officeart/2005/8/layout/orgChart1"/>
    <dgm:cxn modelId="{250F0B1B-CADA-4E69-B98D-084345AE5F39}" type="presParOf" srcId="{6FF00837-EEA2-4A9C-BEC9-8ACD6914E233}" destId="{722F9153-8BF6-4B5F-98E1-35F0A1D4F6AC}" srcOrd="8" destOrd="0" presId="urn:microsoft.com/office/officeart/2005/8/layout/orgChart1"/>
    <dgm:cxn modelId="{72BFE7F0-8FA5-46E8-B7E6-CA0B49B1D44C}" type="presParOf" srcId="{6FF00837-EEA2-4A9C-BEC9-8ACD6914E233}" destId="{9EC8CE7C-10C5-46CF-925A-D4BA0062205F}" srcOrd="9" destOrd="0" presId="urn:microsoft.com/office/officeart/2005/8/layout/orgChart1"/>
    <dgm:cxn modelId="{7074A33C-F5EF-4AC9-BE04-1715DECF88C4}" type="presParOf" srcId="{9EC8CE7C-10C5-46CF-925A-D4BA0062205F}" destId="{FB4BE0E6-9E27-4C20-A3EE-92105138A796}" srcOrd="0" destOrd="0" presId="urn:microsoft.com/office/officeart/2005/8/layout/orgChart1"/>
    <dgm:cxn modelId="{D8B62C6C-CBFD-4EBA-8B1F-69D48B6CE764}" type="presParOf" srcId="{FB4BE0E6-9E27-4C20-A3EE-92105138A796}" destId="{42134508-7FE0-4AF1-B39C-2B3F3E63AB0B}" srcOrd="0" destOrd="0" presId="urn:microsoft.com/office/officeart/2005/8/layout/orgChart1"/>
    <dgm:cxn modelId="{7D87E08E-F2B0-4D42-94D9-308BC765C703}" type="presParOf" srcId="{FB4BE0E6-9E27-4C20-A3EE-92105138A796}" destId="{C001FCD1-33E4-4EF5-9852-45BDC1C94261}" srcOrd="1" destOrd="0" presId="urn:microsoft.com/office/officeart/2005/8/layout/orgChart1"/>
    <dgm:cxn modelId="{233233BB-12AE-49D9-9E65-1D51950C3FE0}" type="presParOf" srcId="{9EC8CE7C-10C5-46CF-925A-D4BA0062205F}" destId="{3B5CF3B3-6605-487D-B60D-12376A56876D}" srcOrd="1" destOrd="0" presId="urn:microsoft.com/office/officeart/2005/8/layout/orgChart1"/>
    <dgm:cxn modelId="{0AFFF1F6-C8BF-48C8-ACAF-2B56D524AC41}" type="presParOf" srcId="{9EC8CE7C-10C5-46CF-925A-D4BA0062205F}" destId="{406A926B-9F9B-4ECB-8E07-FA9620D39EA6}" srcOrd="2" destOrd="0" presId="urn:microsoft.com/office/officeart/2005/8/layout/orgChart1"/>
    <dgm:cxn modelId="{896D7E9C-55A0-44D6-A54E-9765928ABA17}" type="presParOf" srcId="{6FF00837-EEA2-4A9C-BEC9-8ACD6914E233}" destId="{B27C8E0D-292D-4250-8ED9-3F444FF2970B}" srcOrd="10" destOrd="0" presId="urn:microsoft.com/office/officeart/2005/8/layout/orgChart1"/>
    <dgm:cxn modelId="{08F03A2C-E32F-4A85-B166-C065748C9B5A}" type="presParOf" srcId="{6FF00837-EEA2-4A9C-BEC9-8ACD6914E233}" destId="{16B6450E-EBFB-4123-8FDA-C90FA803C3B4}" srcOrd="11" destOrd="0" presId="urn:microsoft.com/office/officeart/2005/8/layout/orgChart1"/>
    <dgm:cxn modelId="{F71A1660-0F65-4DB5-8118-F42524057859}" type="presParOf" srcId="{16B6450E-EBFB-4123-8FDA-C90FA803C3B4}" destId="{183947DA-7899-4FDE-81C9-79929381D586}" srcOrd="0" destOrd="0" presId="urn:microsoft.com/office/officeart/2005/8/layout/orgChart1"/>
    <dgm:cxn modelId="{BD5FB2E7-7BAF-4AB1-9981-7C4D3F9096A2}" type="presParOf" srcId="{183947DA-7899-4FDE-81C9-79929381D586}" destId="{B6F69483-F954-4782-85C3-E1BFEE5F1A81}" srcOrd="0" destOrd="0" presId="urn:microsoft.com/office/officeart/2005/8/layout/orgChart1"/>
    <dgm:cxn modelId="{12F9B86E-4F42-4DF7-9544-E7B01C980E0E}" type="presParOf" srcId="{183947DA-7899-4FDE-81C9-79929381D586}" destId="{2E9B4DC6-D857-486C-9E66-6CA847B0E3D2}" srcOrd="1" destOrd="0" presId="urn:microsoft.com/office/officeart/2005/8/layout/orgChart1"/>
    <dgm:cxn modelId="{DBACA5B5-D7CD-4ECA-9C67-A0B1759E1B28}" type="presParOf" srcId="{16B6450E-EBFB-4123-8FDA-C90FA803C3B4}" destId="{8C449A41-F28D-41B4-B39B-3F94ECF64AC4}" srcOrd="1" destOrd="0" presId="urn:microsoft.com/office/officeart/2005/8/layout/orgChart1"/>
    <dgm:cxn modelId="{1E0C652F-9688-423B-9B14-0DCB0258B854}" type="presParOf" srcId="{16B6450E-EBFB-4123-8FDA-C90FA803C3B4}" destId="{8F4FA9F8-1E02-4E94-8495-2B4CCE19C502}" srcOrd="2" destOrd="0" presId="urn:microsoft.com/office/officeart/2005/8/layout/orgChart1"/>
    <dgm:cxn modelId="{D94F3A72-33A4-447F-BE10-DEF791CA7196}" type="presParOf" srcId="{6FF00837-EEA2-4A9C-BEC9-8ACD6914E233}" destId="{AA0AABEC-9880-42B7-A3FD-2F2FEF05579B}" srcOrd="12" destOrd="0" presId="urn:microsoft.com/office/officeart/2005/8/layout/orgChart1"/>
    <dgm:cxn modelId="{ED6487EC-58C9-42E3-8268-6D1023AF29C5}" type="presParOf" srcId="{6FF00837-EEA2-4A9C-BEC9-8ACD6914E233}" destId="{7F0A9CFE-7EE6-46A7-A33B-8EEBF812C656}" srcOrd="13" destOrd="0" presId="urn:microsoft.com/office/officeart/2005/8/layout/orgChart1"/>
    <dgm:cxn modelId="{5856560F-82ED-423E-999A-4AE841B24F0D}" type="presParOf" srcId="{7F0A9CFE-7EE6-46A7-A33B-8EEBF812C656}" destId="{6DB017F4-5ACB-4CBE-B30D-0A17C20A283B}" srcOrd="0" destOrd="0" presId="urn:microsoft.com/office/officeart/2005/8/layout/orgChart1"/>
    <dgm:cxn modelId="{E7693E4E-4271-4D49-8BC9-8E4B7939C4DB}" type="presParOf" srcId="{6DB017F4-5ACB-4CBE-B30D-0A17C20A283B}" destId="{7F64DF65-481D-4379-AD08-43111FE9B9E0}" srcOrd="0" destOrd="0" presId="urn:microsoft.com/office/officeart/2005/8/layout/orgChart1"/>
    <dgm:cxn modelId="{7E059F76-3D1F-4515-B8E9-B7E804D1689C}" type="presParOf" srcId="{6DB017F4-5ACB-4CBE-B30D-0A17C20A283B}" destId="{AF15D5A2-166E-4A86-B77E-2D8563C945BF}" srcOrd="1" destOrd="0" presId="urn:microsoft.com/office/officeart/2005/8/layout/orgChart1"/>
    <dgm:cxn modelId="{9B248008-7594-4510-A79C-5ADA4E452E97}" type="presParOf" srcId="{7F0A9CFE-7EE6-46A7-A33B-8EEBF812C656}" destId="{948279A6-5681-4799-BF7E-807E1B031C82}" srcOrd="1" destOrd="0" presId="urn:microsoft.com/office/officeart/2005/8/layout/orgChart1"/>
    <dgm:cxn modelId="{7AB1E14C-4A20-4CA8-AF76-2CC62875DFAC}" type="presParOf" srcId="{948279A6-5681-4799-BF7E-807E1B031C82}" destId="{89676243-9DEB-4FA3-AEA6-0D2394214AF1}" srcOrd="0" destOrd="0" presId="urn:microsoft.com/office/officeart/2005/8/layout/orgChart1"/>
    <dgm:cxn modelId="{F65A9EB0-F9D1-4A52-81A0-62DBC39A58F5}" type="presParOf" srcId="{948279A6-5681-4799-BF7E-807E1B031C82}" destId="{73DEF730-85D9-4973-BF8B-D083876823E7}" srcOrd="1" destOrd="0" presId="urn:microsoft.com/office/officeart/2005/8/layout/orgChart1"/>
    <dgm:cxn modelId="{24ABE1BD-A12F-42BE-9DD2-8EDD5FF2007B}" type="presParOf" srcId="{73DEF730-85D9-4973-BF8B-D083876823E7}" destId="{857E60CD-DB29-4EFD-A8B0-3E8E8E68A52A}" srcOrd="0" destOrd="0" presId="urn:microsoft.com/office/officeart/2005/8/layout/orgChart1"/>
    <dgm:cxn modelId="{2F9B936F-08D6-4552-8A07-6FBAEFB39D61}" type="presParOf" srcId="{857E60CD-DB29-4EFD-A8B0-3E8E8E68A52A}" destId="{E8EFC5BB-411E-4C2C-81CE-AAAFC36B4A90}" srcOrd="0" destOrd="0" presId="urn:microsoft.com/office/officeart/2005/8/layout/orgChart1"/>
    <dgm:cxn modelId="{41C15ABC-E6D5-4C44-8E7B-07497610C483}" type="presParOf" srcId="{857E60CD-DB29-4EFD-A8B0-3E8E8E68A52A}" destId="{D7CA5F9E-0F01-4C63-9F45-CD6A41E9954B}" srcOrd="1" destOrd="0" presId="urn:microsoft.com/office/officeart/2005/8/layout/orgChart1"/>
    <dgm:cxn modelId="{A6FC9901-377D-488A-8674-A54F741DB34C}" type="presParOf" srcId="{73DEF730-85D9-4973-BF8B-D083876823E7}" destId="{91CCCFE5-14D4-482E-A974-03EB31942F8D}" srcOrd="1" destOrd="0" presId="urn:microsoft.com/office/officeart/2005/8/layout/orgChart1"/>
    <dgm:cxn modelId="{45724BB1-1FB8-4F75-8CD6-5365B8534E7E}" type="presParOf" srcId="{73DEF730-85D9-4973-BF8B-D083876823E7}" destId="{FA9475EF-F0C7-4333-935F-31A6D8F8D5F7}" srcOrd="2" destOrd="0" presId="urn:microsoft.com/office/officeart/2005/8/layout/orgChart1"/>
    <dgm:cxn modelId="{E568C1EA-699D-4198-BB1C-EC1D8DAB26C5}" type="presParOf" srcId="{948279A6-5681-4799-BF7E-807E1B031C82}" destId="{B3B71E09-21EC-4A72-926E-A0A641734491}" srcOrd="2" destOrd="0" presId="urn:microsoft.com/office/officeart/2005/8/layout/orgChart1"/>
    <dgm:cxn modelId="{81197911-E31B-427C-938F-790263E1BA67}" type="presParOf" srcId="{948279A6-5681-4799-BF7E-807E1B031C82}" destId="{CFA77AB9-F713-45E8-BA11-BA6D78906EF5}" srcOrd="3" destOrd="0" presId="urn:microsoft.com/office/officeart/2005/8/layout/orgChart1"/>
    <dgm:cxn modelId="{127326FB-E6AC-443B-8C58-632CBDE27E30}" type="presParOf" srcId="{CFA77AB9-F713-45E8-BA11-BA6D78906EF5}" destId="{298B03A8-E35E-452F-9BB7-509665BE717C}" srcOrd="0" destOrd="0" presId="urn:microsoft.com/office/officeart/2005/8/layout/orgChart1"/>
    <dgm:cxn modelId="{6768A931-E35A-49E5-8115-15FF01AC5F2C}" type="presParOf" srcId="{298B03A8-E35E-452F-9BB7-509665BE717C}" destId="{B52C4040-8E33-45CC-9CC9-C2EEEFC1013D}" srcOrd="0" destOrd="0" presId="urn:microsoft.com/office/officeart/2005/8/layout/orgChart1"/>
    <dgm:cxn modelId="{D6C25F2A-06AC-4AE0-BCD2-DBE24EFF2E5B}" type="presParOf" srcId="{298B03A8-E35E-452F-9BB7-509665BE717C}" destId="{F5808DD7-7540-4EEE-982E-CCCA6EBE140A}" srcOrd="1" destOrd="0" presId="urn:microsoft.com/office/officeart/2005/8/layout/orgChart1"/>
    <dgm:cxn modelId="{3BAA1237-1C78-418E-BCFF-CAF5B2FD1AA1}" type="presParOf" srcId="{CFA77AB9-F713-45E8-BA11-BA6D78906EF5}" destId="{A910CF32-5CAC-4B6F-8EF2-82BFC9650F70}" srcOrd="1" destOrd="0" presId="urn:microsoft.com/office/officeart/2005/8/layout/orgChart1"/>
    <dgm:cxn modelId="{2D174A3E-1E09-4E1F-9601-C2E849507307}" type="presParOf" srcId="{CFA77AB9-F713-45E8-BA11-BA6D78906EF5}" destId="{A51D6242-11B5-46D2-8162-DD8C4CF3D766}" srcOrd="2" destOrd="0" presId="urn:microsoft.com/office/officeart/2005/8/layout/orgChart1"/>
    <dgm:cxn modelId="{DC517058-C44C-41B7-A177-6369CA1943CB}" type="presParOf" srcId="{948279A6-5681-4799-BF7E-807E1B031C82}" destId="{00523562-850D-4755-9D97-9AA2073E3806}" srcOrd="4" destOrd="0" presId="urn:microsoft.com/office/officeart/2005/8/layout/orgChart1"/>
    <dgm:cxn modelId="{C99DA952-ABF4-4254-827A-424B82F455AA}" type="presParOf" srcId="{948279A6-5681-4799-BF7E-807E1B031C82}" destId="{D6C47CD3-E36A-4B60-ADA2-F40619F44939}" srcOrd="5" destOrd="0" presId="urn:microsoft.com/office/officeart/2005/8/layout/orgChart1"/>
    <dgm:cxn modelId="{07AE85A1-6C39-42D7-A8FF-6177E3D992F6}" type="presParOf" srcId="{D6C47CD3-E36A-4B60-ADA2-F40619F44939}" destId="{75332291-4B47-436E-9BCF-FA4B670474BF}" srcOrd="0" destOrd="0" presId="urn:microsoft.com/office/officeart/2005/8/layout/orgChart1"/>
    <dgm:cxn modelId="{2A4551DB-1BF9-4F0F-BE06-8E06E0645B94}" type="presParOf" srcId="{75332291-4B47-436E-9BCF-FA4B670474BF}" destId="{FFE3ABB2-14E8-4F13-B778-5617786F676E}" srcOrd="0" destOrd="0" presId="urn:microsoft.com/office/officeart/2005/8/layout/orgChart1"/>
    <dgm:cxn modelId="{5707DE8A-6C96-4D4B-A5EF-5ADCCBB32DE0}" type="presParOf" srcId="{75332291-4B47-436E-9BCF-FA4B670474BF}" destId="{A9554443-3600-4ACD-8452-70A0F84DB4C9}" srcOrd="1" destOrd="0" presId="urn:microsoft.com/office/officeart/2005/8/layout/orgChart1"/>
    <dgm:cxn modelId="{587B7B4E-31EE-45F2-B2E0-7BCD70657E5F}" type="presParOf" srcId="{D6C47CD3-E36A-4B60-ADA2-F40619F44939}" destId="{13F423DE-93F2-48D0-B558-59C13F91B099}" srcOrd="1" destOrd="0" presId="urn:microsoft.com/office/officeart/2005/8/layout/orgChart1"/>
    <dgm:cxn modelId="{78FB6040-45CC-4B38-80D3-8EC89B28E279}" type="presParOf" srcId="{D6C47CD3-E36A-4B60-ADA2-F40619F44939}" destId="{FE46E19D-DDBA-423F-89FE-AE4CE20B6230}" srcOrd="2" destOrd="0" presId="urn:microsoft.com/office/officeart/2005/8/layout/orgChart1"/>
    <dgm:cxn modelId="{07282398-E37E-476C-BE09-3DBD9F7E345A}" type="presParOf" srcId="{948279A6-5681-4799-BF7E-807E1B031C82}" destId="{10F26199-8B2A-4777-A42A-79FA4F1FF64C}" srcOrd="6" destOrd="0" presId="urn:microsoft.com/office/officeart/2005/8/layout/orgChart1"/>
    <dgm:cxn modelId="{57C85DF9-21A3-4F2B-9922-B4D25852DD2E}" type="presParOf" srcId="{948279A6-5681-4799-BF7E-807E1B031C82}" destId="{7A6AC8E5-F83E-49B9-83FB-C5293526A4EC}" srcOrd="7" destOrd="0" presId="urn:microsoft.com/office/officeart/2005/8/layout/orgChart1"/>
    <dgm:cxn modelId="{473827B3-7E3C-4AEE-A3A5-1FFBA63366E3}" type="presParOf" srcId="{7A6AC8E5-F83E-49B9-83FB-C5293526A4EC}" destId="{43509A17-42AF-4C1C-AC4B-BF9AF899B9FF}" srcOrd="0" destOrd="0" presId="urn:microsoft.com/office/officeart/2005/8/layout/orgChart1"/>
    <dgm:cxn modelId="{5EDA67F6-AFD9-4798-8871-292C10634B1F}" type="presParOf" srcId="{43509A17-42AF-4C1C-AC4B-BF9AF899B9FF}" destId="{707C1B19-900B-4C2A-B2B7-2848086B14A6}" srcOrd="0" destOrd="0" presId="urn:microsoft.com/office/officeart/2005/8/layout/orgChart1"/>
    <dgm:cxn modelId="{070B3952-9256-4F04-A36F-9EFACBC5C269}" type="presParOf" srcId="{43509A17-42AF-4C1C-AC4B-BF9AF899B9FF}" destId="{6C9525AB-6B17-41E3-941E-EE0DD87BE9A0}" srcOrd="1" destOrd="0" presId="urn:microsoft.com/office/officeart/2005/8/layout/orgChart1"/>
    <dgm:cxn modelId="{C284888E-9FD7-4BCF-9CE3-EE3C81641839}" type="presParOf" srcId="{7A6AC8E5-F83E-49B9-83FB-C5293526A4EC}" destId="{E4AB2BD3-5B59-4DB1-8B5A-B88199842AA5}" srcOrd="1" destOrd="0" presId="urn:microsoft.com/office/officeart/2005/8/layout/orgChart1"/>
    <dgm:cxn modelId="{87DA0C01-B9E2-4179-8143-F27346359780}" type="presParOf" srcId="{7A6AC8E5-F83E-49B9-83FB-C5293526A4EC}" destId="{6DA6210F-8FD8-4093-A2F2-C99B1510900D}" srcOrd="2" destOrd="0" presId="urn:microsoft.com/office/officeart/2005/8/layout/orgChart1"/>
    <dgm:cxn modelId="{9B799C9D-DDDF-4699-9BB4-74BDFFE45968}" type="presParOf" srcId="{7F0A9CFE-7EE6-46A7-A33B-8EEBF812C656}" destId="{E47A7D5F-D72C-48F2-B757-500CE99E7A32}" srcOrd="2" destOrd="0" presId="urn:microsoft.com/office/officeart/2005/8/layout/orgChart1"/>
    <dgm:cxn modelId="{908A4FA7-54E1-463B-87BE-E09676403BDB}" type="presParOf" srcId="{82676AE0-DABA-413C-83BA-D5EAC99E658F}" destId="{050A1738-9017-4A81-9F5B-0E237D979DB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51DA87-93FF-4E58-9BAD-53FA7EF2C2FC}">
      <dsp:nvSpPr>
        <dsp:cNvPr id="0" name=""/>
        <dsp:cNvSpPr/>
      </dsp:nvSpPr>
      <dsp:spPr>
        <a:xfrm>
          <a:off x="7518218" y="2252020"/>
          <a:ext cx="101087" cy="13914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1486"/>
              </a:lnTo>
              <a:lnTo>
                <a:pt x="101087" y="139148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68CA96-81AC-4F71-BC71-F3DAD3EC8C56}">
      <dsp:nvSpPr>
        <dsp:cNvPr id="0" name=""/>
        <dsp:cNvSpPr/>
      </dsp:nvSpPr>
      <dsp:spPr>
        <a:xfrm>
          <a:off x="7417130" y="2252020"/>
          <a:ext cx="101087" cy="1385178"/>
        </a:xfrm>
        <a:custGeom>
          <a:avLst/>
          <a:gdLst/>
          <a:ahLst/>
          <a:cxnLst/>
          <a:rect l="0" t="0" r="0" b="0"/>
          <a:pathLst>
            <a:path>
              <a:moveTo>
                <a:pt x="101087" y="0"/>
              </a:moveTo>
              <a:lnTo>
                <a:pt x="101087" y="1385178"/>
              </a:lnTo>
              <a:lnTo>
                <a:pt x="0" y="13851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179CCA-ACAC-471E-BC79-041E4B2D8735}">
      <dsp:nvSpPr>
        <dsp:cNvPr id="0" name=""/>
        <dsp:cNvSpPr/>
      </dsp:nvSpPr>
      <dsp:spPr>
        <a:xfrm>
          <a:off x="7518218" y="2252020"/>
          <a:ext cx="101087" cy="5239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914"/>
              </a:lnTo>
              <a:lnTo>
                <a:pt x="101087" y="5239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837D16-6DE8-4434-89B8-287FA8E90DE8}">
      <dsp:nvSpPr>
        <dsp:cNvPr id="0" name=""/>
        <dsp:cNvSpPr/>
      </dsp:nvSpPr>
      <dsp:spPr>
        <a:xfrm>
          <a:off x="7417130" y="2252020"/>
          <a:ext cx="101087" cy="530600"/>
        </a:xfrm>
        <a:custGeom>
          <a:avLst/>
          <a:gdLst/>
          <a:ahLst/>
          <a:cxnLst/>
          <a:rect l="0" t="0" r="0" b="0"/>
          <a:pathLst>
            <a:path>
              <a:moveTo>
                <a:pt x="101087" y="0"/>
              </a:moveTo>
              <a:lnTo>
                <a:pt x="101087" y="530600"/>
              </a:lnTo>
              <a:lnTo>
                <a:pt x="0" y="5306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0AABEC-9880-42B7-A3FD-2F2FEF05579B}">
      <dsp:nvSpPr>
        <dsp:cNvPr id="0" name=""/>
        <dsp:cNvSpPr/>
      </dsp:nvSpPr>
      <dsp:spPr>
        <a:xfrm>
          <a:off x="4000895" y="1337767"/>
          <a:ext cx="3517323" cy="202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087"/>
              </a:lnTo>
              <a:lnTo>
                <a:pt x="3517323" y="101087"/>
              </a:lnTo>
              <a:lnTo>
                <a:pt x="3517323" y="2021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7C8E0D-292D-4250-8ED9-3F444FF2970B}">
      <dsp:nvSpPr>
        <dsp:cNvPr id="0" name=""/>
        <dsp:cNvSpPr/>
      </dsp:nvSpPr>
      <dsp:spPr>
        <a:xfrm>
          <a:off x="4000895" y="1337767"/>
          <a:ext cx="2352406" cy="202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087"/>
              </a:lnTo>
              <a:lnTo>
                <a:pt x="2352406" y="101087"/>
              </a:lnTo>
              <a:lnTo>
                <a:pt x="2352406" y="2021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2F9153-8BF6-4B5F-98E1-35F0A1D4F6AC}">
      <dsp:nvSpPr>
        <dsp:cNvPr id="0" name=""/>
        <dsp:cNvSpPr/>
      </dsp:nvSpPr>
      <dsp:spPr>
        <a:xfrm>
          <a:off x="4000895" y="1337767"/>
          <a:ext cx="1187488" cy="202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087"/>
              </a:lnTo>
              <a:lnTo>
                <a:pt x="1187488" y="101087"/>
              </a:lnTo>
              <a:lnTo>
                <a:pt x="1187488" y="2021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5E510F-7725-49A8-BF5A-B3438F352DFC}">
      <dsp:nvSpPr>
        <dsp:cNvPr id="0" name=""/>
        <dsp:cNvSpPr/>
      </dsp:nvSpPr>
      <dsp:spPr>
        <a:xfrm>
          <a:off x="3955175" y="1337767"/>
          <a:ext cx="91440" cy="2021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1087"/>
              </a:lnTo>
              <a:lnTo>
                <a:pt x="68291" y="101087"/>
              </a:lnTo>
              <a:lnTo>
                <a:pt x="68291" y="2021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4AC48F-E197-40C3-9191-2058D72ABE33}">
      <dsp:nvSpPr>
        <dsp:cNvPr id="0" name=""/>
        <dsp:cNvSpPr/>
      </dsp:nvSpPr>
      <dsp:spPr>
        <a:xfrm>
          <a:off x="2858549" y="1337767"/>
          <a:ext cx="1142345" cy="202175"/>
        </a:xfrm>
        <a:custGeom>
          <a:avLst/>
          <a:gdLst/>
          <a:ahLst/>
          <a:cxnLst/>
          <a:rect l="0" t="0" r="0" b="0"/>
          <a:pathLst>
            <a:path>
              <a:moveTo>
                <a:pt x="1142345" y="0"/>
              </a:moveTo>
              <a:lnTo>
                <a:pt x="1142345" y="101087"/>
              </a:lnTo>
              <a:lnTo>
                <a:pt x="0" y="101087"/>
              </a:lnTo>
              <a:lnTo>
                <a:pt x="0" y="2021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0613CF-B231-4F9A-A2E3-07D45E6C5C89}">
      <dsp:nvSpPr>
        <dsp:cNvPr id="0" name=""/>
        <dsp:cNvSpPr/>
      </dsp:nvSpPr>
      <dsp:spPr>
        <a:xfrm>
          <a:off x="1308535" y="2222940"/>
          <a:ext cx="144411" cy="1404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4040"/>
              </a:lnTo>
              <a:lnTo>
                <a:pt x="144411" y="140404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BFE973-E2D9-44B8-969C-DBCF31AB4DA8}">
      <dsp:nvSpPr>
        <dsp:cNvPr id="0" name=""/>
        <dsp:cNvSpPr/>
      </dsp:nvSpPr>
      <dsp:spPr>
        <a:xfrm>
          <a:off x="1308535" y="2222940"/>
          <a:ext cx="144411" cy="5286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8614"/>
              </a:lnTo>
              <a:lnTo>
                <a:pt x="144411" y="5286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E6DE3-8F7A-450C-9AB4-095ED64CB1B2}">
      <dsp:nvSpPr>
        <dsp:cNvPr id="0" name=""/>
        <dsp:cNvSpPr/>
      </dsp:nvSpPr>
      <dsp:spPr>
        <a:xfrm>
          <a:off x="1693632" y="1337767"/>
          <a:ext cx="2307263" cy="202175"/>
        </a:xfrm>
        <a:custGeom>
          <a:avLst/>
          <a:gdLst/>
          <a:ahLst/>
          <a:cxnLst/>
          <a:rect l="0" t="0" r="0" b="0"/>
          <a:pathLst>
            <a:path>
              <a:moveTo>
                <a:pt x="2307263" y="0"/>
              </a:moveTo>
              <a:lnTo>
                <a:pt x="2307263" y="101087"/>
              </a:lnTo>
              <a:lnTo>
                <a:pt x="0" y="101087"/>
              </a:lnTo>
              <a:lnTo>
                <a:pt x="0" y="2021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4341F2-9E5F-4093-AF5C-759FCB3AE3C3}">
      <dsp:nvSpPr>
        <dsp:cNvPr id="0" name=""/>
        <dsp:cNvSpPr/>
      </dsp:nvSpPr>
      <dsp:spPr>
        <a:xfrm>
          <a:off x="102989" y="2240424"/>
          <a:ext cx="151182" cy="523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074"/>
              </a:lnTo>
              <a:lnTo>
                <a:pt x="151182" y="5230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79077F-DFAF-4B5E-A83F-9F58E6DDD5FF}">
      <dsp:nvSpPr>
        <dsp:cNvPr id="0" name=""/>
        <dsp:cNvSpPr/>
      </dsp:nvSpPr>
      <dsp:spPr>
        <a:xfrm>
          <a:off x="506143" y="1337767"/>
          <a:ext cx="3494751" cy="202175"/>
        </a:xfrm>
        <a:custGeom>
          <a:avLst/>
          <a:gdLst/>
          <a:ahLst/>
          <a:cxnLst/>
          <a:rect l="0" t="0" r="0" b="0"/>
          <a:pathLst>
            <a:path>
              <a:moveTo>
                <a:pt x="3494751" y="0"/>
              </a:moveTo>
              <a:lnTo>
                <a:pt x="3494751" y="101087"/>
              </a:lnTo>
              <a:lnTo>
                <a:pt x="0" y="101087"/>
              </a:lnTo>
              <a:lnTo>
                <a:pt x="0" y="2021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8C1C04-8612-4008-A832-0330F07F82D3}">
      <dsp:nvSpPr>
        <dsp:cNvPr id="0" name=""/>
        <dsp:cNvSpPr/>
      </dsp:nvSpPr>
      <dsp:spPr>
        <a:xfrm>
          <a:off x="3105150" y="811850"/>
          <a:ext cx="1791488" cy="525916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baseline="0" dirty="0">
              <a:solidFill>
                <a:schemeClr val="tx1"/>
              </a:solidFill>
              <a:latin typeface="Arial" panose="020B0604020202020204" pitchFamily="34" charset="0"/>
            </a:rPr>
            <a:t>City Attorney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baseline="0" dirty="0">
              <a:solidFill>
                <a:schemeClr val="tx1"/>
              </a:solidFill>
              <a:latin typeface="Arial" panose="020B0604020202020204" pitchFamily="34" charset="0"/>
            </a:rPr>
            <a:t>(Ronald C. Lewis)</a:t>
          </a:r>
        </a:p>
      </dsp:txBody>
      <dsp:txXfrm>
        <a:off x="3105150" y="811850"/>
        <a:ext cx="1791488" cy="525916"/>
      </dsp:txXfrm>
    </dsp:sp>
    <dsp:sp modelId="{4EC26ADC-074F-42EC-9BF1-17B4472BD68F}">
      <dsp:nvSpPr>
        <dsp:cNvPr id="0" name=""/>
        <dsp:cNvSpPr/>
      </dsp:nvSpPr>
      <dsp:spPr>
        <a:xfrm>
          <a:off x="2201" y="1539943"/>
          <a:ext cx="1007884" cy="70048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baseline="0" dirty="0">
              <a:solidFill>
                <a:schemeClr val="tx1"/>
              </a:solidFill>
              <a:latin typeface="Arial" panose="020B0604020202020204" pitchFamily="34" charset="0"/>
            </a:rPr>
            <a:t>Chief Administrative Officer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baseline="0" dirty="0">
              <a:solidFill>
                <a:schemeClr val="tx1"/>
              </a:solidFill>
              <a:latin typeface="Arial" panose="020B0604020202020204" pitchFamily="34" charset="0"/>
            </a:rPr>
            <a:t>(Marsha E. Murray)</a:t>
          </a:r>
        </a:p>
      </dsp:txBody>
      <dsp:txXfrm>
        <a:off x="2201" y="1539943"/>
        <a:ext cx="1007884" cy="700481"/>
      </dsp:txXfrm>
    </dsp:sp>
    <dsp:sp modelId="{1EBF9996-5F72-465A-BF29-77FAD28DCEB7}">
      <dsp:nvSpPr>
        <dsp:cNvPr id="0" name=""/>
        <dsp:cNvSpPr/>
      </dsp:nvSpPr>
      <dsp:spPr>
        <a:xfrm>
          <a:off x="254172" y="2442600"/>
          <a:ext cx="962741" cy="64179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baseline="0" dirty="0">
              <a:solidFill>
                <a:schemeClr val="tx1"/>
              </a:solidFill>
              <a:latin typeface="Arial" panose="020B0604020202020204" pitchFamily="34" charset="0"/>
            </a:rPr>
            <a:t>Staff Administration Section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baseline="0" dirty="0">
              <a:solidFill>
                <a:schemeClr val="tx1"/>
              </a:solidFill>
              <a:latin typeface="Arial" panose="020B0604020202020204" pitchFamily="34" charset="0"/>
            </a:rPr>
            <a:t>(Henry Merceron)</a:t>
          </a:r>
        </a:p>
      </dsp:txBody>
      <dsp:txXfrm>
        <a:off x="254172" y="2442600"/>
        <a:ext cx="962741" cy="641797"/>
      </dsp:txXfrm>
    </dsp:sp>
    <dsp:sp modelId="{915DE5BA-1107-4E86-AD4D-0C6EFF156B6E}">
      <dsp:nvSpPr>
        <dsp:cNvPr id="0" name=""/>
        <dsp:cNvSpPr/>
      </dsp:nvSpPr>
      <dsp:spPr>
        <a:xfrm>
          <a:off x="1212261" y="1539943"/>
          <a:ext cx="962741" cy="68299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  <a:latin typeface="Arial" panose="020B0604020202020204" pitchFamily="34" charset="0"/>
            </a:rPr>
            <a:t>First Assistant City </a:t>
          </a:r>
          <a:r>
            <a:rPr lang="en-US" sz="900" kern="1200" baseline="0" dirty="0">
              <a:solidFill>
                <a:schemeClr val="tx1"/>
              </a:solidFill>
              <a:latin typeface="Arial" panose="020B0604020202020204" pitchFamily="34" charset="0"/>
            </a:rPr>
            <a:t>Attorney</a:t>
          </a:r>
          <a:r>
            <a:rPr lang="en-US" sz="900" kern="1200" dirty="0">
              <a:solidFill>
                <a:schemeClr val="tx1"/>
              </a:solidFill>
              <a:latin typeface="Arial" panose="020B0604020202020204" pitchFamily="34" charset="0"/>
            </a:rPr>
            <a:t>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  <a:latin typeface="Arial" panose="020B0604020202020204" pitchFamily="34" charset="0"/>
            </a:rPr>
            <a:t>(Randy Zamora)</a:t>
          </a:r>
        </a:p>
      </dsp:txBody>
      <dsp:txXfrm>
        <a:off x="1212261" y="1539943"/>
        <a:ext cx="962741" cy="682997"/>
      </dsp:txXfrm>
    </dsp:sp>
    <dsp:sp modelId="{0BC09FD5-6DE5-4EBC-B10E-2BFA20776F6A}">
      <dsp:nvSpPr>
        <dsp:cNvPr id="0" name=""/>
        <dsp:cNvSpPr/>
      </dsp:nvSpPr>
      <dsp:spPr>
        <a:xfrm>
          <a:off x="1452946" y="2425116"/>
          <a:ext cx="962741" cy="65287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Claims</a:t>
          </a:r>
          <a:r>
            <a:rPr lang="en-US" sz="900" kern="1200" baseline="0" dirty="0">
              <a:solidFill>
                <a:schemeClr val="tx1"/>
              </a:solidFill>
              <a:latin typeface="Arial" panose="020B0604020202020204" pitchFamily="34" charset="0"/>
            </a:rPr>
            <a:t> &amp; Subrogation Section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baseline="0" dirty="0">
              <a:solidFill>
                <a:schemeClr val="tx1"/>
              </a:solidFill>
              <a:latin typeface="Arial" panose="020B0604020202020204" pitchFamily="34" charset="0"/>
            </a:rPr>
            <a:t>(Randy Zamora)</a:t>
          </a:r>
        </a:p>
      </dsp:txBody>
      <dsp:txXfrm>
        <a:off x="1452946" y="2425116"/>
        <a:ext cx="962741" cy="652878"/>
      </dsp:txXfrm>
    </dsp:sp>
    <dsp:sp modelId="{A6F4CCA9-477B-49AC-83F5-0ABC396CE5A7}">
      <dsp:nvSpPr>
        <dsp:cNvPr id="0" name=""/>
        <dsp:cNvSpPr/>
      </dsp:nvSpPr>
      <dsp:spPr>
        <a:xfrm>
          <a:off x="1452946" y="3280170"/>
          <a:ext cx="962741" cy="69362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baseline="0" dirty="0">
              <a:solidFill>
                <a:schemeClr val="tx1"/>
              </a:solidFill>
              <a:latin typeface="Arial" panose="020B0604020202020204" pitchFamily="34" charset="0"/>
            </a:rPr>
            <a:t>Municipal Prosecution Section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baseline="0" dirty="0">
              <a:solidFill>
                <a:schemeClr val="tx1"/>
              </a:solidFill>
              <a:latin typeface="Arial" panose="020B0604020202020204" pitchFamily="34" charset="0"/>
            </a:rPr>
            <a:t>(Wynetta Chaney)</a:t>
          </a:r>
        </a:p>
      </dsp:txBody>
      <dsp:txXfrm>
        <a:off x="1452946" y="3280170"/>
        <a:ext cx="962741" cy="693621"/>
      </dsp:txXfrm>
    </dsp:sp>
    <dsp:sp modelId="{E8AC03EF-CD1B-4EFF-8A29-7E297D63C1D1}">
      <dsp:nvSpPr>
        <dsp:cNvPr id="0" name=""/>
        <dsp:cNvSpPr/>
      </dsp:nvSpPr>
      <dsp:spPr>
        <a:xfrm>
          <a:off x="2377178" y="1539943"/>
          <a:ext cx="962741" cy="702425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baseline="0" dirty="0">
              <a:solidFill>
                <a:schemeClr val="tx1"/>
              </a:solidFill>
              <a:latin typeface="Arial" panose="020B0604020202020204" pitchFamily="34" charset="0"/>
            </a:rPr>
            <a:t>General Litigation Section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baseline="0" dirty="0">
              <a:solidFill>
                <a:schemeClr val="tx1"/>
              </a:solidFill>
              <a:latin typeface="Arial" panose="020B0604020202020204" pitchFamily="34" charset="0"/>
            </a:rPr>
            <a:t>(Judith Ramsey)</a:t>
          </a:r>
        </a:p>
      </dsp:txBody>
      <dsp:txXfrm>
        <a:off x="2377178" y="1539943"/>
        <a:ext cx="962741" cy="702425"/>
      </dsp:txXfrm>
    </dsp:sp>
    <dsp:sp modelId="{0B500806-2652-494A-BEDC-2824E19FDB29}">
      <dsp:nvSpPr>
        <dsp:cNvPr id="0" name=""/>
        <dsp:cNvSpPr/>
      </dsp:nvSpPr>
      <dsp:spPr>
        <a:xfrm>
          <a:off x="3542095" y="1539943"/>
          <a:ext cx="962741" cy="668152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baseline="0" dirty="0">
              <a:solidFill>
                <a:schemeClr val="tx1"/>
              </a:solidFill>
              <a:latin typeface="Arial" panose="020B0604020202020204" pitchFamily="34" charset="0"/>
            </a:rPr>
            <a:t>Labor, Employment &amp; Civil Rights Section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baseline="0" dirty="0">
              <a:solidFill>
                <a:schemeClr val="tx1"/>
              </a:solidFill>
              <a:latin typeface="Arial" panose="020B0604020202020204" pitchFamily="34" charset="0"/>
            </a:rPr>
            <a:t>(Donald Fleming)</a:t>
          </a:r>
        </a:p>
      </dsp:txBody>
      <dsp:txXfrm>
        <a:off x="3542095" y="1539943"/>
        <a:ext cx="962741" cy="668152"/>
      </dsp:txXfrm>
    </dsp:sp>
    <dsp:sp modelId="{42134508-7FE0-4AF1-B39C-2B3F3E63AB0B}">
      <dsp:nvSpPr>
        <dsp:cNvPr id="0" name=""/>
        <dsp:cNvSpPr/>
      </dsp:nvSpPr>
      <dsp:spPr>
        <a:xfrm>
          <a:off x="4707013" y="1539943"/>
          <a:ext cx="962741" cy="68564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baseline="0" dirty="0">
              <a:solidFill>
                <a:schemeClr val="tx1"/>
              </a:solidFill>
              <a:latin typeface="Arial" panose="020B0604020202020204" pitchFamily="34" charset="0"/>
            </a:rPr>
            <a:t>General Counsel Section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baseline="0" dirty="0">
              <a:solidFill>
                <a:schemeClr val="tx1"/>
              </a:solidFill>
              <a:latin typeface="Arial" panose="020B0604020202020204" pitchFamily="34" charset="0"/>
            </a:rPr>
            <a:t>(Tracy Calabrese)</a:t>
          </a:r>
          <a:r>
            <a:rPr lang="en-US" sz="900" kern="1200" baseline="0" dirty="0">
              <a:latin typeface="Arial" panose="020B0604020202020204" pitchFamily="34" charset="0"/>
            </a:rPr>
            <a:t>	</a:t>
          </a:r>
        </a:p>
      </dsp:txBody>
      <dsp:txXfrm>
        <a:off x="4707013" y="1539943"/>
        <a:ext cx="962741" cy="685640"/>
      </dsp:txXfrm>
    </dsp:sp>
    <dsp:sp modelId="{B6F69483-F954-4782-85C3-E1BFEE5F1A81}">
      <dsp:nvSpPr>
        <dsp:cNvPr id="0" name=""/>
        <dsp:cNvSpPr/>
      </dsp:nvSpPr>
      <dsp:spPr>
        <a:xfrm>
          <a:off x="5871930" y="1539943"/>
          <a:ext cx="962741" cy="70311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baseline="0" dirty="0">
              <a:solidFill>
                <a:schemeClr val="tx1"/>
              </a:solidFill>
              <a:latin typeface="Arial" panose="020B0604020202020204" pitchFamily="34" charset="0"/>
            </a:rPr>
            <a:t>Office of Inspector General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baseline="0" dirty="0">
              <a:solidFill>
                <a:schemeClr val="tx1"/>
              </a:solidFill>
              <a:latin typeface="Arial" panose="020B0604020202020204" pitchFamily="34" charset="0"/>
            </a:rPr>
            <a:t>(Robin Curtis)</a:t>
          </a:r>
        </a:p>
      </dsp:txBody>
      <dsp:txXfrm>
        <a:off x="5871930" y="1539943"/>
        <a:ext cx="962741" cy="703119"/>
      </dsp:txXfrm>
    </dsp:sp>
    <dsp:sp modelId="{7F64DF65-481D-4379-AD08-43111FE9B9E0}">
      <dsp:nvSpPr>
        <dsp:cNvPr id="0" name=""/>
        <dsp:cNvSpPr/>
      </dsp:nvSpPr>
      <dsp:spPr>
        <a:xfrm>
          <a:off x="7036847" y="1539943"/>
          <a:ext cx="962741" cy="71207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baseline="0" dirty="0">
              <a:solidFill>
                <a:schemeClr val="tx1"/>
              </a:solidFill>
              <a:latin typeface="Arial" panose="020B0604020202020204" pitchFamily="34" charset="0"/>
            </a:rPr>
            <a:t>Deputy City Attorney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baseline="0" dirty="0">
              <a:solidFill>
                <a:schemeClr val="tx1"/>
              </a:solidFill>
              <a:latin typeface="Arial" panose="020B0604020202020204" pitchFamily="34" charset="0"/>
            </a:rPr>
            <a:t>(Deidra Penny)</a:t>
          </a:r>
        </a:p>
      </dsp:txBody>
      <dsp:txXfrm>
        <a:off x="7036847" y="1539943"/>
        <a:ext cx="962741" cy="712077"/>
      </dsp:txXfrm>
    </dsp:sp>
    <dsp:sp modelId="{E8EFC5BB-411E-4C2C-81CE-AAAFC36B4A90}">
      <dsp:nvSpPr>
        <dsp:cNvPr id="0" name=""/>
        <dsp:cNvSpPr/>
      </dsp:nvSpPr>
      <dsp:spPr>
        <a:xfrm>
          <a:off x="6454389" y="2454196"/>
          <a:ext cx="962741" cy="65684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baseline="0" dirty="0">
              <a:solidFill>
                <a:schemeClr val="tx1"/>
              </a:solidFill>
              <a:latin typeface="Arial" panose="020B0604020202020204" pitchFamily="34" charset="0"/>
            </a:rPr>
            <a:t>Disaster Recovery Section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baseline="0" dirty="0">
              <a:solidFill>
                <a:schemeClr val="tx1"/>
              </a:solidFill>
              <a:latin typeface="Arial" panose="020B0604020202020204" pitchFamily="34" charset="0"/>
            </a:rPr>
            <a:t>(Anthony Vargas)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baseline="0" dirty="0">
            <a:latin typeface="Arial" panose="020B0604020202020204" pitchFamily="34" charset="0"/>
          </a:endParaRPr>
        </a:p>
      </dsp:txBody>
      <dsp:txXfrm>
        <a:off x="6454389" y="2454196"/>
        <a:ext cx="962741" cy="656849"/>
      </dsp:txXfrm>
    </dsp:sp>
    <dsp:sp modelId="{B52C4040-8E33-45CC-9CC9-C2EEEFC1013D}">
      <dsp:nvSpPr>
        <dsp:cNvPr id="0" name=""/>
        <dsp:cNvSpPr/>
      </dsp:nvSpPr>
      <dsp:spPr>
        <a:xfrm>
          <a:off x="7619306" y="2454196"/>
          <a:ext cx="962741" cy="64347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baseline="0" dirty="0">
              <a:solidFill>
                <a:schemeClr val="tx1"/>
              </a:solidFill>
              <a:latin typeface="Arial" panose="020B0604020202020204" pitchFamily="34" charset="0"/>
            </a:rPr>
            <a:t>Contracts Section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baseline="0" dirty="0">
              <a:solidFill>
                <a:schemeClr val="tx1"/>
              </a:solidFill>
              <a:latin typeface="Arial" panose="020B0604020202020204" pitchFamily="34" charset="0"/>
            </a:rPr>
            <a:t>(Martin Buzak)</a:t>
          </a:r>
        </a:p>
      </dsp:txBody>
      <dsp:txXfrm>
        <a:off x="7619306" y="2454196"/>
        <a:ext cx="962741" cy="643477"/>
      </dsp:txXfrm>
    </dsp:sp>
    <dsp:sp modelId="{FFE3ABB2-14E8-4F13-B778-5617786F676E}">
      <dsp:nvSpPr>
        <dsp:cNvPr id="0" name=""/>
        <dsp:cNvSpPr/>
      </dsp:nvSpPr>
      <dsp:spPr>
        <a:xfrm>
          <a:off x="6454389" y="3313221"/>
          <a:ext cx="962741" cy="64795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baseline="0" dirty="0">
              <a:solidFill>
                <a:schemeClr val="tx1"/>
              </a:solidFill>
              <a:latin typeface="Arial" panose="020B0604020202020204" pitchFamily="34" charset="0"/>
            </a:rPr>
            <a:t>Neighborhood Services Section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baseline="0" dirty="0">
              <a:solidFill>
                <a:schemeClr val="tx1"/>
              </a:solidFill>
              <a:latin typeface="Arial" panose="020B0604020202020204" pitchFamily="34" charset="0"/>
            </a:rPr>
            <a:t>(Nirja Aiyer)</a:t>
          </a:r>
        </a:p>
      </dsp:txBody>
      <dsp:txXfrm>
        <a:off x="6454389" y="3313221"/>
        <a:ext cx="962741" cy="647953"/>
      </dsp:txXfrm>
    </dsp:sp>
    <dsp:sp modelId="{707C1B19-900B-4C2A-B2B7-2848086B14A6}">
      <dsp:nvSpPr>
        <dsp:cNvPr id="0" name=""/>
        <dsp:cNvSpPr/>
      </dsp:nvSpPr>
      <dsp:spPr>
        <a:xfrm>
          <a:off x="7619306" y="3313221"/>
          <a:ext cx="962741" cy="66057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baseline="0" dirty="0">
              <a:solidFill>
                <a:schemeClr val="tx1"/>
              </a:solidFill>
              <a:latin typeface="Arial" panose="020B0604020202020204" pitchFamily="34" charset="0"/>
            </a:rPr>
            <a:t>Real Estate Section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baseline="0" dirty="0">
              <a:solidFill>
                <a:schemeClr val="tx1"/>
              </a:solidFill>
              <a:latin typeface="Arial" panose="020B0604020202020204" pitchFamily="34" charset="0"/>
            </a:rPr>
            <a:t>(Ondrea Taylor)</a:t>
          </a:r>
        </a:p>
      </dsp:txBody>
      <dsp:txXfrm>
        <a:off x="7619306" y="3313221"/>
        <a:ext cx="962741" cy="6605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F26199-8B2A-4777-A42A-79FA4F1FF64C}">
      <dsp:nvSpPr>
        <dsp:cNvPr id="0" name=""/>
        <dsp:cNvSpPr/>
      </dsp:nvSpPr>
      <dsp:spPr>
        <a:xfrm>
          <a:off x="7894551" y="2170630"/>
          <a:ext cx="91440" cy="17345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34556"/>
              </a:lnTo>
              <a:lnTo>
                <a:pt x="49020" y="17345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523562-850D-4755-9D97-9AA2073E3806}">
      <dsp:nvSpPr>
        <dsp:cNvPr id="0" name=""/>
        <dsp:cNvSpPr/>
      </dsp:nvSpPr>
      <dsp:spPr>
        <a:xfrm>
          <a:off x="7820575" y="2170630"/>
          <a:ext cx="91440" cy="1707852"/>
        </a:xfrm>
        <a:custGeom>
          <a:avLst/>
          <a:gdLst/>
          <a:ahLst/>
          <a:cxnLst/>
          <a:rect l="0" t="0" r="0" b="0"/>
          <a:pathLst>
            <a:path>
              <a:moveTo>
                <a:pt x="119695" y="0"/>
              </a:moveTo>
              <a:lnTo>
                <a:pt x="119695" y="1707852"/>
              </a:lnTo>
              <a:lnTo>
                <a:pt x="45720" y="170785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B71E09-21EC-4A72-926E-A0A641734491}">
      <dsp:nvSpPr>
        <dsp:cNvPr id="0" name=""/>
        <dsp:cNvSpPr/>
      </dsp:nvSpPr>
      <dsp:spPr>
        <a:xfrm>
          <a:off x="7894551" y="2170630"/>
          <a:ext cx="91440" cy="5923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2391"/>
              </a:lnTo>
              <a:lnTo>
                <a:pt x="104064" y="5923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676243-9DEB-4FA3-AEA6-0D2394214AF1}">
      <dsp:nvSpPr>
        <dsp:cNvPr id="0" name=""/>
        <dsp:cNvSpPr/>
      </dsp:nvSpPr>
      <dsp:spPr>
        <a:xfrm>
          <a:off x="7821164" y="2170630"/>
          <a:ext cx="91440" cy="577625"/>
        </a:xfrm>
        <a:custGeom>
          <a:avLst/>
          <a:gdLst/>
          <a:ahLst/>
          <a:cxnLst/>
          <a:rect l="0" t="0" r="0" b="0"/>
          <a:pathLst>
            <a:path>
              <a:moveTo>
                <a:pt x="119106" y="0"/>
              </a:moveTo>
              <a:lnTo>
                <a:pt x="119106" y="577625"/>
              </a:lnTo>
              <a:lnTo>
                <a:pt x="45720" y="57762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0AABEC-9880-42B7-A3FD-2F2FEF05579B}">
      <dsp:nvSpPr>
        <dsp:cNvPr id="0" name=""/>
        <dsp:cNvSpPr/>
      </dsp:nvSpPr>
      <dsp:spPr>
        <a:xfrm>
          <a:off x="4313553" y="1530783"/>
          <a:ext cx="3626717" cy="160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984"/>
              </a:lnTo>
              <a:lnTo>
                <a:pt x="3626717" y="101984"/>
              </a:lnTo>
              <a:lnTo>
                <a:pt x="3626717" y="1603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7C8E0D-292D-4250-8ED9-3F444FF2970B}">
      <dsp:nvSpPr>
        <dsp:cNvPr id="0" name=""/>
        <dsp:cNvSpPr/>
      </dsp:nvSpPr>
      <dsp:spPr>
        <a:xfrm>
          <a:off x="4313553" y="1530783"/>
          <a:ext cx="1920151" cy="160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984"/>
              </a:lnTo>
              <a:lnTo>
                <a:pt x="1920151" y="101984"/>
              </a:lnTo>
              <a:lnTo>
                <a:pt x="1920151" y="1603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2F9153-8BF6-4B5F-98E1-35F0A1D4F6AC}">
      <dsp:nvSpPr>
        <dsp:cNvPr id="0" name=""/>
        <dsp:cNvSpPr/>
      </dsp:nvSpPr>
      <dsp:spPr>
        <a:xfrm>
          <a:off x="4313553" y="1530783"/>
          <a:ext cx="857701" cy="123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735"/>
              </a:lnTo>
              <a:lnTo>
                <a:pt x="857701" y="64735"/>
              </a:lnTo>
              <a:lnTo>
                <a:pt x="857701" y="123079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5E510F-7725-49A8-BF5A-B3438F352DFC}">
      <dsp:nvSpPr>
        <dsp:cNvPr id="0" name=""/>
        <dsp:cNvSpPr/>
      </dsp:nvSpPr>
      <dsp:spPr>
        <a:xfrm>
          <a:off x="4155490" y="1530783"/>
          <a:ext cx="158063" cy="160328"/>
        </a:xfrm>
        <a:custGeom>
          <a:avLst/>
          <a:gdLst/>
          <a:ahLst/>
          <a:cxnLst/>
          <a:rect l="0" t="0" r="0" b="0"/>
          <a:pathLst>
            <a:path>
              <a:moveTo>
                <a:pt x="158063" y="0"/>
              </a:moveTo>
              <a:lnTo>
                <a:pt x="158063" y="101984"/>
              </a:lnTo>
              <a:lnTo>
                <a:pt x="0" y="101984"/>
              </a:lnTo>
              <a:lnTo>
                <a:pt x="0" y="1603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4AC48F-E197-40C3-9191-2058D72ABE33}">
      <dsp:nvSpPr>
        <dsp:cNvPr id="0" name=""/>
        <dsp:cNvSpPr/>
      </dsp:nvSpPr>
      <dsp:spPr>
        <a:xfrm>
          <a:off x="3138147" y="1530783"/>
          <a:ext cx="1175406" cy="166494"/>
        </a:xfrm>
        <a:custGeom>
          <a:avLst/>
          <a:gdLst/>
          <a:ahLst/>
          <a:cxnLst/>
          <a:rect l="0" t="0" r="0" b="0"/>
          <a:pathLst>
            <a:path>
              <a:moveTo>
                <a:pt x="1175406" y="0"/>
              </a:moveTo>
              <a:lnTo>
                <a:pt x="1175406" y="108149"/>
              </a:lnTo>
              <a:lnTo>
                <a:pt x="0" y="108149"/>
              </a:lnTo>
              <a:lnTo>
                <a:pt x="0" y="1664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0613CF-B231-4F9A-A2E3-07D45E6C5C89}">
      <dsp:nvSpPr>
        <dsp:cNvPr id="0" name=""/>
        <dsp:cNvSpPr/>
      </dsp:nvSpPr>
      <dsp:spPr>
        <a:xfrm>
          <a:off x="1304947" y="2155474"/>
          <a:ext cx="173637" cy="17755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5504"/>
              </a:lnTo>
              <a:lnTo>
                <a:pt x="173637" y="17755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BFE973-E2D9-44B8-969C-DBCF31AB4DA8}">
      <dsp:nvSpPr>
        <dsp:cNvPr id="0" name=""/>
        <dsp:cNvSpPr/>
      </dsp:nvSpPr>
      <dsp:spPr>
        <a:xfrm>
          <a:off x="1304947" y="2155474"/>
          <a:ext cx="173637" cy="662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2800"/>
              </a:lnTo>
              <a:lnTo>
                <a:pt x="173637" y="66280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E6DE3-8F7A-450C-9AB4-095ED64CB1B2}">
      <dsp:nvSpPr>
        <dsp:cNvPr id="0" name=""/>
        <dsp:cNvSpPr/>
      </dsp:nvSpPr>
      <dsp:spPr>
        <a:xfrm>
          <a:off x="1767981" y="1530783"/>
          <a:ext cx="2545572" cy="160328"/>
        </a:xfrm>
        <a:custGeom>
          <a:avLst/>
          <a:gdLst/>
          <a:ahLst/>
          <a:cxnLst/>
          <a:rect l="0" t="0" r="0" b="0"/>
          <a:pathLst>
            <a:path>
              <a:moveTo>
                <a:pt x="2545572" y="0"/>
              </a:moveTo>
              <a:lnTo>
                <a:pt x="2545572" y="101984"/>
              </a:lnTo>
              <a:lnTo>
                <a:pt x="0" y="101984"/>
              </a:lnTo>
              <a:lnTo>
                <a:pt x="0" y="1603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4341F2-9E5F-4093-AF5C-759FCB3AE3C3}">
      <dsp:nvSpPr>
        <dsp:cNvPr id="0" name=""/>
        <dsp:cNvSpPr/>
      </dsp:nvSpPr>
      <dsp:spPr>
        <a:xfrm>
          <a:off x="108227" y="2171752"/>
          <a:ext cx="101338" cy="6267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6753"/>
              </a:lnTo>
              <a:lnTo>
                <a:pt x="101338" y="6267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79077F-DFAF-4B5E-A83F-9F58E6DDD5FF}">
      <dsp:nvSpPr>
        <dsp:cNvPr id="0" name=""/>
        <dsp:cNvSpPr/>
      </dsp:nvSpPr>
      <dsp:spPr>
        <a:xfrm>
          <a:off x="536792" y="1530783"/>
          <a:ext cx="3776760" cy="160328"/>
        </a:xfrm>
        <a:custGeom>
          <a:avLst/>
          <a:gdLst/>
          <a:ahLst/>
          <a:cxnLst/>
          <a:rect l="0" t="0" r="0" b="0"/>
          <a:pathLst>
            <a:path>
              <a:moveTo>
                <a:pt x="3776760" y="0"/>
              </a:moveTo>
              <a:lnTo>
                <a:pt x="3776760" y="101984"/>
              </a:lnTo>
              <a:lnTo>
                <a:pt x="0" y="101984"/>
              </a:lnTo>
              <a:lnTo>
                <a:pt x="0" y="16032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8C1C04-8612-4008-A832-0330F07F82D3}">
      <dsp:nvSpPr>
        <dsp:cNvPr id="0" name=""/>
        <dsp:cNvSpPr/>
      </dsp:nvSpPr>
      <dsp:spPr>
        <a:xfrm>
          <a:off x="3392040" y="954755"/>
          <a:ext cx="1843026" cy="57602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Ronald C. Lewis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City Attorney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Budget $42,297*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FTEs: 202.7 (</a:t>
          </a:r>
          <a:r>
            <a:rPr lang="en-US" sz="800" kern="1200" dirty="0" err="1">
              <a:latin typeface="Arial" panose="020B0604020202020204" pitchFamily="34" charset="0"/>
              <a:cs typeface="Arial" panose="020B0604020202020204" pitchFamily="34" charset="0"/>
            </a:rPr>
            <a:t>Attys</a:t>
          </a: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 – 116.8)</a:t>
          </a:r>
        </a:p>
      </dsp:txBody>
      <dsp:txXfrm>
        <a:off x="3392040" y="954755"/>
        <a:ext cx="1843026" cy="576028"/>
      </dsp:txXfrm>
    </dsp:sp>
    <dsp:sp modelId="{4EC26ADC-074F-42EC-9BF1-17B4472BD68F}">
      <dsp:nvSpPr>
        <dsp:cNvPr id="0" name=""/>
        <dsp:cNvSpPr/>
      </dsp:nvSpPr>
      <dsp:spPr>
        <a:xfrm>
          <a:off x="1086" y="1691112"/>
          <a:ext cx="1071412" cy="480639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Marsha E. Murray   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Chief Administrative Officer</a:t>
          </a:r>
          <a:r>
            <a:rPr lang="en-US" sz="1200" kern="1200" dirty="0">
              <a:latin typeface="Arial" panose="020B0604020202020204" pitchFamily="34" charset="0"/>
              <a:cs typeface="Arial" panose="020B0604020202020204" pitchFamily="34" charset="0"/>
            </a:rPr>
            <a:t>	</a:t>
          </a:r>
        </a:p>
      </dsp:txBody>
      <dsp:txXfrm>
        <a:off x="1086" y="1691112"/>
        <a:ext cx="1071412" cy="480639"/>
      </dsp:txXfrm>
    </dsp:sp>
    <dsp:sp modelId="{1EBF9996-5F72-465A-BF29-77FAD28DCEB7}">
      <dsp:nvSpPr>
        <dsp:cNvPr id="0" name=""/>
        <dsp:cNvSpPr/>
      </dsp:nvSpPr>
      <dsp:spPr>
        <a:xfrm>
          <a:off x="209566" y="2281021"/>
          <a:ext cx="959145" cy="1034968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baseline="0" dirty="0">
              <a:latin typeface="Arial" panose="020B0604020202020204" pitchFamily="34" charset="0"/>
              <a:cs typeface="Arial" panose="020B0604020202020204" pitchFamily="34" charset="0"/>
            </a:rPr>
            <a:t>Staff Administration (Henri Merceron, Division Manager)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baseline="0" dirty="0">
              <a:latin typeface="Arial" panose="020B0604020202020204" pitchFamily="34" charset="0"/>
              <a:cs typeface="Arial" panose="020B0604020202020204" pitchFamily="34" charset="0"/>
            </a:rPr>
            <a:t>Budget: $3,668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baseline="0" dirty="0">
              <a:latin typeface="Arial" panose="020B0604020202020204" pitchFamily="34" charset="0"/>
              <a:cs typeface="Arial" panose="020B0604020202020204" pitchFamily="34" charset="0"/>
            </a:rPr>
            <a:t>FTEs 17.5 (</a:t>
          </a:r>
          <a:r>
            <a:rPr lang="en-US" sz="800" kern="1200" baseline="0" dirty="0" err="1">
              <a:latin typeface="Arial" panose="020B0604020202020204" pitchFamily="34" charset="0"/>
              <a:cs typeface="Arial" panose="020B0604020202020204" pitchFamily="34" charset="0"/>
            </a:rPr>
            <a:t>Attys</a:t>
          </a:r>
          <a:r>
            <a:rPr lang="en-US" sz="800" kern="1200" baseline="0" dirty="0">
              <a:latin typeface="Arial" panose="020B0604020202020204" pitchFamily="34" charset="0"/>
              <a:cs typeface="Arial" panose="020B0604020202020204" pitchFamily="34" charset="0"/>
            </a:rPr>
            <a:t> - 2)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baseline="0" dirty="0">
              <a:latin typeface="Arial" panose="020B0604020202020204" pitchFamily="34" charset="0"/>
              <a:cs typeface="Arial" panose="020B0604020202020204" pitchFamily="34" charset="0"/>
            </a:rPr>
            <a:t>(Funds 1000 &amp; 1011</a:t>
          </a:r>
          <a:r>
            <a:rPr lang="en-US" sz="800" kern="1200" baseline="0" dirty="0"/>
            <a:t>)</a:t>
          </a:r>
        </a:p>
      </dsp:txBody>
      <dsp:txXfrm>
        <a:off x="209566" y="2281021"/>
        <a:ext cx="959145" cy="1034968"/>
      </dsp:txXfrm>
    </dsp:sp>
    <dsp:sp modelId="{915DE5BA-1107-4E86-AD4D-0C6EFF156B6E}">
      <dsp:nvSpPr>
        <dsp:cNvPr id="0" name=""/>
        <dsp:cNvSpPr/>
      </dsp:nvSpPr>
      <dsp:spPr>
        <a:xfrm>
          <a:off x="1189188" y="1691112"/>
          <a:ext cx="1157584" cy="46436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Randy Zamora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First Assistant City Attorney</a:t>
          </a:r>
        </a:p>
      </dsp:txBody>
      <dsp:txXfrm>
        <a:off x="1189188" y="1691112"/>
        <a:ext cx="1157584" cy="464361"/>
      </dsp:txXfrm>
    </dsp:sp>
    <dsp:sp modelId="{0BC09FD5-6DE5-4EBC-B10E-2BFA20776F6A}">
      <dsp:nvSpPr>
        <dsp:cNvPr id="0" name=""/>
        <dsp:cNvSpPr/>
      </dsp:nvSpPr>
      <dsp:spPr>
        <a:xfrm rot="10800000" flipV="1">
          <a:off x="1478585" y="2284269"/>
          <a:ext cx="1079897" cy="106801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50" kern="1200" dirty="0"/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Claims &amp; Subrogation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(Randy Zamora, Section Chief)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Budget: $2,700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FTEs: 10 (</a:t>
          </a:r>
          <a:r>
            <a:rPr lang="en-US" sz="800" kern="1200" dirty="0" err="1">
              <a:latin typeface="Arial" panose="020B0604020202020204" pitchFamily="34" charset="0"/>
              <a:cs typeface="Arial" panose="020B0604020202020204" pitchFamily="34" charset="0"/>
            </a:rPr>
            <a:t>Attys</a:t>
          </a: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 - 4)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(Funds 1004 &amp; 1011</a:t>
          </a:r>
          <a:endParaRPr lang="en-US" sz="800" kern="1200" dirty="0"/>
        </a:p>
      </dsp:txBody>
      <dsp:txXfrm rot="-10800000">
        <a:off x="1478585" y="2284269"/>
        <a:ext cx="1079897" cy="1068011"/>
      </dsp:txXfrm>
    </dsp:sp>
    <dsp:sp modelId="{A6F4CCA9-477B-49AC-83F5-0ABC396CE5A7}">
      <dsp:nvSpPr>
        <dsp:cNvPr id="0" name=""/>
        <dsp:cNvSpPr/>
      </dsp:nvSpPr>
      <dsp:spPr>
        <a:xfrm>
          <a:off x="1478585" y="3456865"/>
          <a:ext cx="1064033" cy="948226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Municipal Prosecution (Wynetta Chaney, Section Chief)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Budget: $3,190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FTEs: 23.6 (</a:t>
          </a:r>
          <a:r>
            <a:rPr lang="en-US" sz="800" kern="1200" dirty="0" err="1">
              <a:latin typeface="Arial" panose="020B0604020202020204" pitchFamily="34" charset="0"/>
              <a:cs typeface="Arial" panose="020B0604020202020204" pitchFamily="34" charset="0"/>
            </a:rPr>
            <a:t>Attys</a:t>
          </a: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 - 21)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(Fund 1000</a:t>
          </a:r>
          <a:r>
            <a:rPr lang="en-US" sz="800" kern="1200" dirty="0"/>
            <a:t>)</a:t>
          </a:r>
          <a:endParaRPr lang="en-US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478585" y="3456865"/>
        <a:ext cx="1064033" cy="948226"/>
      </dsp:txXfrm>
    </dsp:sp>
    <dsp:sp modelId="{E8AC03EF-CD1B-4EFF-8A29-7E297D63C1D1}">
      <dsp:nvSpPr>
        <dsp:cNvPr id="0" name=""/>
        <dsp:cNvSpPr/>
      </dsp:nvSpPr>
      <dsp:spPr>
        <a:xfrm>
          <a:off x="2675172" y="1697277"/>
          <a:ext cx="925950" cy="125523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General Litigation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(Judith Ramsey, Section Chief)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Budget: $14,443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FTEs: 28 (</a:t>
          </a:r>
          <a:r>
            <a:rPr lang="en-US" sz="800" kern="1200" dirty="0" err="1">
              <a:latin typeface="Arial" panose="020B0604020202020204" pitchFamily="34" charset="0"/>
              <a:cs typeface="Arial" panose="020B0604020202020204" pitchFamily="34" charset="0"/>
            </a:rPr>
            <a:t>Attys</a:t>
          </a: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 - 18)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(Fund 1000 &amp; 1004)</a:t>
          </a:r>
        </a:p>
      </dsp:txBody>
      <dsp:txXfrm>
        <a:off x="2675172" y="1697277"/>
        <a:ext cx="925950" cy="1255237"/>
      </dsp:txXfrm>
    </dsp:sp>
    <dsp:sp modelId="{0B500806-2652-494A-BEDC-2824E19FDB29}">
      <dsp:nvSpPr>
        <dsp:cNvPr id="0" name=""/>
        <dsp:cNvSpPr/>
      </dsp:nvSpPr>
      <dsp:spPr>
        <a:xfrm>
          <a:off x="3717812" y="1691112"/>
          <a:ext cx="875356" cy="1257526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Labor, Employment &amp; Civil Rights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(Donald Fleming, Section Chief)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Budget: $9,522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FTEs: 24 (Attys-13)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(Fund 1000) </a:t>
          </a:r>
        </a:p>
      </dsp:txBody>
      <dsp:txXfrm>
        <a:off x="3717812" y="1691112"/>
        <a:ext cx="875356" cy="1257526"/>
      </dsp:txXfrm>
    </dsp:sp>
    <dsp:sp modelId="{42134508-7FE0-4AF1-B39C-2B3F3E63AB0B}">
      <dsp:nvSpPr>
        <dsp:cNvPr id="0" name=""/>
        <dsp:cNvSpPr/>
      </dsp:nvSpPr>
      <dsp:spPr>
        <a:xfrm>
          <a:off x="4709858" y="1653863"/>
          <a:ext cx="922793" cy="129939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General Counsel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(Tracy Calabrese, Section Chief)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Budget: $2,005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FTEs: 15.7 (Attys- 11)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   (Fund 1000)</a:t>
          </a:r>
          <a:r>
            <a:rPr lang="en-US" sz="1050" kern="1200" dirty="0"/>
            <a:t>	</a:t>
          </a:r>
        </a:p>
      </dsp:txBody>
      <dsp:txXfrm>
        <a:off x="4709858" y="1653863"/>
        <a:ext cx="922793" cy="1299393"/>
      </dsp:txXfrm>
    </dsp:sp>
    <dsp:sp modelId="{B6F69483-F954-4782-85C3-E1BFEE5F1A81}">
      <dsp:nvSpPr>
        <dsp:cNvPr id="0" name=""/>
        <dsp:cNvSpPr/>
      </dsp:nvSpPr>
      <dsp:spPr>
        <a:xfrm>
          <a:off x="5749342" y="1691112"/>
          <a:ext cx="968725" cy="126884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Office of Inspector General (OIG)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(Robin Curtis, Section Chief)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Budget: $1,178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FTEs: 9 (</a:t>
          </a:r>
          <a:r>
            <a:rPr lang="en-US" sz="800" kern="1200" dirty="0" err="1">
              <a:latin typeface="Arial" panose="020B0604020202020204" pitchFamily="34" charset="0"/>
              <a:cs typeface="Arial" panose="020B0604020202020204" pitchFamily="34" charset="0"/>
            </a:rPr>
            <a:t>Attys</a:t>
          </a: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 - 4)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(Fund 1000 &amp; 1004)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 dirty="0"/>
        </a:p>
      </dsp:txBody>
      <dsp:txXfrm>
        <a:off x="5749342" y="1691112"/>
        <a:ext cx="968725" cy="1268840"/>
      </dsp:txXfrm>
    </dsp:sp>
    <dsp:sp modelId="{7F64DF65-481D-4379-AD08-43111FE9B9E0}">
      <dsp:nvSpPr>
        <dsp:cNvPr id="0" name=""/>
        <dsp:cNvSpPr/>
      </dsp:nvSpPr>
      <dsp:spPr>
        <a:xfrm>
          <a:off x="7254521" y="1691112"/>
          <a:ext cx="1371499" cy="47951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Deidra Penny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Deputy City Attorney</a:t>
          </a:r>
        </a:p>
      </dsp:txBody>
      <dsp:txXfrm>
        <a:off x="7254521" y="1691112"/>
        <a:ext cx="1371499" cy="479517"/>
      </dsp:txXfrm>
    </dsp:sp>
    <dsp:sp modelId="{E8EFC5BB-411E-4C2C-81CE-AAAFC36B4A90}">
      <dsp:nvSpPr>
        <dsp:cNvPr id="0" name=""/>
        <dsp:cNvSpPr/>
      </dsp:nvSpPr>
      <dsp:spPr>
        <a:xfrm>
          <a:off x="6834757" y="2287319"/>
          <a:ext cx="1032126" cy="921871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Disaster Recovery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(Anthony Vargas, Section Chief)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Budget: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FTEs:8 (</a:t>
          </a:r>
          <a:r>
            <a:rPr lang="en-US" sz="800" kern="1200" dirty="0" err="1">
              <a:latin typeface="Arial" panose="020B0604020202020204" pitchFamily="34" charset="0"/>
              <a:cs typeface="Arial" panose="020B0604020202020204" pitchFamily="34" charset="0"/>
            </a:rPr>
            <a:t>Attys</a:t>
          </a: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 - 5)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(Grant Funded)</a:t>
          </a:r>
        </a:p>
      </dsp:txBody>
      <dsp:txXfrm>
        <a:off x="6834757" y="2287319"/>
        <a:ext cx="1032126" cy="921871"/>
      </dsp:txXfrm>
    </dsp:sp>
    <dsp:sp modelId="{B52C4040-8E33-45CC-9CC9-C2EEEFC1013D}">
      <dsp:nvSpPr>
        <dsp:cNvPr id="0" name=""/>
        <dsp:cNvSpPr/>
      </dsp:nvSpPr>
      <dsp:spPr>
        <a:xfrm>
          <a:off x="7998615" y="2287319"/>
          <a:ext cx="947404" cy="951402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Contracts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(Martin Buzak, Section Chief)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Budget: $1,617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FTEs: 21.5 (</a:t>
          </a:r>
          <a:r>
            <a:rPr lang="en-US" sz="800" kern="1200" dirty="0" err="1">
              <a:latin typeface="Arial" panose="020B0604020202020204" pitchFamily="34" charset="0"/>
              <a:cs typeface="Arial" panose="020B0604020202020204" pitchFamily="34" charset="0"/>
            </a:rPr>
            <a:t>Attys</a:t>
          </a: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- 13.8)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(Fund 1000</a:t>
          </a:r>
          <a:r>
            <a:rPr lang="en-US" sz="1200" kern="1200" dirty="0"/>
            <a:t>)</a:t>
          </a:r>
        </a:p>
      </dsp:txBody>
      <dsp:txXfrm>
        <a:off x="7998615" y="2287319"/>
        <a:ext cx="947404" cy="951402"/>
      </dsp:txXfrm>
    </dsp:sp>
    <dsp:sp modelId="{FFE3ABB2-14E8-4F13-B778-5617786F676E}">
      <dsp:nvSpPr>
        <dsp:cNvPr id="0" name=""/>
        <dsp:cNvSpPr/>
      </dsp:nvSpPr>
      <dsp:spPr>
        <a:xfrm>
          <a:off x="6819126" y="3375260"/>
          <a:ext cx="1047168" cy="100644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u="none" kern="1200" dirty="0">
              <a:latin typeface="Arial" panose="020B0604020202020204" pitchFamily="34" charset="0"/>
              <a:cs typeface="Arial" panose="020B0604020202020204" pitchFamily="34" charset="0"/>
            </a:rPr>
            <a:t>Neighborhood Services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u="none" kern="1200" dirty="0">
              <a:latin typeface="Arial" panose="020B0604020202020204" pitchFamily="34" charset="0"/>
              <a:cs typeface="Arial" panose="020B0604020202020204" pitchFamily="34" charset="0"/>
            </a:rPr>
            <a:t>(Nirja Aiyer, Section Chief)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u="none" kern="1200" dirty="0">
              <a:latin typeface="Arial" panose="020B0604020202020204" pitchFamily="34" charset="0"/>
              <a:cs typeface="Arial" panose="020B0604020202020204" pitchFamily="34" charset="0"/>
            </a:rPr>
            <a:t>Budget: $1,828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u="none" kern="1200" dirty="0">
              <a:latin typeface="Arial" panose="020B0604020202020204" pitchFamily="34" charset="0"/>
              <a:cs typeface="Arial" panose="020B0604020202020204" pitchFamily="34" charset="0"/>
            </a:rPr>
            <a:t>FTEs: 18.7 (</a:t>
          </a:r>
          <a:r>
            <a:rPr lang="en-US" sz="800" b="0" u="none" kern="1200" dirty="0" err="1">
              <a:latin typeface="Arial" panose="020B0604020202020204" pitchFamily="34" charset="0"/>
              <a:cs typeface="Arial" panose="020B0604020202020204" pitchFamily="34" charset="0"/>
            </a:rPr>
            <a:t>Attys</a:t>
          </a:r>
          <a:r>
            <a:rPr lang="en-US" sz="800" b="0" u="none" kern="1200" dirty="0">
              <a:latin typeface="Arial" panose="020B0604020202020204" pitchFamily="34" charset="0"/>
              <a:cs typeface="Arial" panose="020B0604020202020204" pitchFamily="34" charset="0"/>
            </a:rPr>
            <a:t> – 10)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b="0" u="none" kern="1200" dirty="0">
              <a:latin typeface="Arial" panose="020B0604020202020204" pitchFamily="34" charset="0"/>
              <a:cs typeface="Arial" panose="020B0604020202020204" pitchFamily="34" charset="0"/>
            </a:rPr>
            <a:t>(Fund 1000)</a:t>
          </a:r>
        </a:p>
      </dsp:txBody>
      <dsp:txXfrm>
        <a:off x="6819126" y="3375260"/>
        <a:ext cx="1047168" cy="1006443"/>
      </dsp:txXfrm>
    </dsp:sp>
    <dsp:sp modelId="{707C1B19-900B-4C2A-B2B7-2848086B14A6}">
      <dsp:nvSpPr>
        <dsp:cNvPr id="0" name=""/>
        <dsp:cNvSpPr/>
      </dsp:nvSpPr>
      <dsp:spPr>
        <a:xfrm>
          <a:off x="7943571" y="3375104"/>
          <a:ext cx="947743" cy="1060162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Real Estate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(Ondrea Taylor, Section Chief)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Budget: $2,146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FTEs: 26.7 (</a:t>
          </a:r>
          <a:r>
            <a:rPr lang="en-US" sz="800" kern="1200" dirty="0" err="1">
              <a:latin typeface="Arial" panose="020B0604020202020204" pitchFamily="34" charset="0"/>
              <a:cs typeface="Arial" panose="020B0604020202020204" pitchFamily="34" charset="0"/>
            </a:rPr>
            <a:t>Attys</a:t>
          </a: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- 15)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>
              <a:latin typeface="Arial" panose="020B0604020202020204" pitchFamily="34" charset="0"/>
              <a:cs typeface="Arial" panose="020B0604020202020204" pitchFamily="34" charset="0"/>
            </a:rPr>
            <a:t>(Fund 1000 &amp; 1004)</a:t>
          </a:r>
        </a:p>
      </dsp:txBody>
      <dsp:txXfrm>
        <a:off x="7943571" y="3375104"/>
        <a:ext cx="947743" cy="10601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471054"/>
          </a:xfrm>
          <a:prstGeom prst="rect">
            <a:avLst/>
          </a:prstGeom>
        </p:spPr>
        <p:txBody>
          <a:bodyPr vert="horz" lIns="94886" tIns="47444" rIns="94886" bIns="474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4" y="1"/>
            <a:ext cx="3077739" cy="471054"/>
          </a:xfrm>
          <a:prstGeom prst="rect">
            <a:avLst/>
          </a:prstGeom>
        </p:spPr>
        <p:txBody>
          <a:bodyPr vert="horz" lIns="94886" tIns="47444" rIns="94886" bIns="47444" rtlCol="0"/>
          <a:lstStyle>
            <a:lvl1pPr algn="r">
              <a:defRPr sz="1200"/>
            </a:lvl1pPr>
          </a:lstStyle>
          <a:p>
            <a:fld id="{F47CE4CF-BEB3-4AE3-B9B6-0E0BF56FF2BD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7426"/>
            <a:ext cx="3077739" cy="471053"/>
          </a:xfrm>
          <a:prstGeom prst="rect">
            <a:avLst/>
          </a:prstGeom>
        </p:spPr>
        <p:txBody>
          <a:bodyPr vert="horz" lIns="94886" tIns="47444" rIns="94886" bIns="474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4" y="8917426"/>
            <a:ext cx="3077739" cy="471053"/>
          </a:xfrm>
          <a:prstGeom prst="rect">
            <a:avLst/>
          </a:prstGeom>
        </p:spPr>
        <p:txBody>
          <a:bodyPr vert="horz" lIns="94886" tIns="47444" rIns="94886" bIns="47444" rtlCol="0" anchor="b"/>
          <a:lstStyle>
            <a:lvl1pPr algn="r">
              <a:defRPr sz="1200"/>
            </a:lvl1pPr>
          </a:lstStyle>
          <a:p>
            <a:fld id="{E58B12E4-CD10-4CF7-AB7A-200996D539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58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5"/>
            <a:ext cx="3078382" cy="471348"/>
          </a:xfrm>
          <a:prstGeom prst="rect">
            <a:avLst/>
          </a:prstGeom>
        </p:spPr>
        <p:txBody>
          <a:bodyPr vert="horz" lIns="93118" tIns="46559" rIns="93118" bIns="465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488" y="5"/>
            <a:ext cx="3078382" cy="471348"/>
          </a:xfrm>
          <a:prstGeom prst="rect">
            <a:avLst/>
          </a:prstGeom>
        </p:spPr>
        <p:txBody>
          <a:bodyPr vert="horz" lIns="93118" tIns="46559" rIns="93118" bIns="46559" rtlCol="0"/>
          <a:lstStyle>
            <a:lvl1pPr algn="r">
              <a:defRPr sz="1200"/>
            </a:lvl1pPr>
          </a:lstStyle>
          <a:p>
            <a:fld id="{01896FB4-3287-4654-BF43-1D2C88298C15}" type="datetimeFigureOut">
              <a:rPr lang="en-US" smtClean="0"/>
              <a:t>5/9/2019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18" tIns="46559" rIns="93118" bIns="4655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892" y="4517885"/>
            <a:ext cx="5680694" cy="3697033"/>
          </a:xfrm>
          <a:prstGeom prst="rect">
            <a:avLst/>
          </a:prstGeom>
        </p:spPr>
        <p:txBody>
          <a:bodyPr vert="horz" lIns="93118" tIns="46559" rIns="93118" bIns="465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8917131"/>
            <a:ext cx="3078382" cy="471348"/>
          </a:xfrm>
          <a:prstGeom prst="rect">
            <a:avLst/>
          </a:prstGeom>
        </p:spPr>
        <p:txBody>
          <a:bodyPr vert="horz" lIns="93118" tIns="46559" rIns="93118" bIns="465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488" y="8917131"/>
            <a:ext cx="3078382" cy="471348"/>
          </a:xfrm>
          <a:prstGeom prst="rect">
            <a:avLst/>
          </a:prstGeom>
        </p:spPr>
        <p:txBody>
          <a:bodyPr vert="horz" lIns="93118" tIns="46559" rIns="93118" bIns="46559" rtlCol="0" anchor="b"/>
          <a:lstStyle>
            <a:lvl1pPr algn="r">
              <a:defRPr sz="1200"/>
            </a:lvl1pPr>
          </a:lstStyle>
          <a:p>
            <a:fld id="{2CAF6483-8743-41C2-846C-DF8FE3810E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745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2571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1FEC-3812-4BB3-B51E-741CA2B0081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524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1FEC-3812-4BB3-B51E-741CA2B0081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6467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1FEC-3812-4BB3-B51E-741CA2B0081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1814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1FEC-3812-4BB3-B51E-741CA2B0081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286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57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842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41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1FEC-3812-4BB3-B51E-741CA2B0081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524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1FEC-3812-4BB3-B51E-741CA2B0081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112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E1FEC-3812-4BB3-B51E-741CA2B0081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858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815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21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257800"/>
            <a:ext cx="9144000" cy="16002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32881"/>
            <a:ext cx="8166100" cy="2387600"/>
          </a:xfrm>
        </p:spPr>
        <p:txBody>
          <a:bodyPr anchor="t" anchorCtr="0">
            <a:normAutofit/>
          </a:bodyPr>
          <a:lstStyle>
            <a:lvl1pPr algn="l">
              <a:defRPr sz="4200">
                <a:solidFill>
                  <a:srgbClr val="6366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532438"/>
            <a:ext cx="8166100" cy="11858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5257800"/>
            <a:ext cx="9144000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80901" y="294883"/>
            <a:ext cx="2163361" cy="216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14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139"/>
            <a:ext cx="6273800" cy="8398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>
            <a:cxnSpLocks noChangeShapeType="1"/>
          </p:cNvCxnSpPr>
          <p:nvPr userDrawn="1"/>
        </p:nvCxnSpPr>
        <p:spPr bwMode="auto">
          <a:xfrm>
            <a:off x="457200" y="1143000"/>
            <a:ext cx="8229600" cy="7937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504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139"/>
            <a:ext cx="6272784" cy="8398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0472"/>
            <a:ext cx="386715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9650" y="1490472"/>
            <a:ext cx="386715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 userDrawn="1"/>
        </p:nvCxnSpPr>
        <p:spPr bwMode="auto">
          <a:xfrm>
            <a:off x="457200" y="1143000"/>
            <a:ext cx="8229600" cy="7937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73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0364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42459"/>
            <a:ext cx="5111750" cy="4988479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81898"/>
            <a:ext cx="3008313" cy="3749040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/>
          <p:cNvCxnSpPr>
            <a:cxnSpLocks noChangeShapeType="1"/>
          </p:cNvCxnSpPr>
          <p:nvPr userDrawn="1"/>
        </p:nvCxnSpPr>
        <p:spPr bwMode="auto">
          <a:xfrm>
            <a:off x="463550" y="1128713"/>
            <a:ext cx="8229600" cy="79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303139"/>
            <a:ext cx="6273800" cy="83986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616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149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51983"/>
            <a:ext cx="5486400" cy="35898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816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/>
          <p:cNvCxnSpPr>
            <a:cxnSpLocks noChangeShapeType="1"/>
          </p:cNvCxnSpPr>
          <p:nvPr userDrawn="1"/>
        </p:nvCxnSpPr>
        <p:spPr bwMode="auto">
          <a:xfrm>
            <a:off x="463550" y="1128713"/>
            <a:ext cx="8229600" cy="79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303139"/>
            <a:ext cx="6731000" cy="83986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88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463550" y="1138238"/>
            <a:ext cx="8229600" cy="79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58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61509"/>
            <a:ext cx="2057400" cy="498847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61509"/>
            <a:ext cx="6019800" cy="498847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454025" y="1138238"/>
            <a:ext cx="8229600" cy="79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303139"/>
            <a:ext cx="6731000" cy="83986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314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afal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a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0" y="6736090"/>
            <a:ext cx="9143391" cy="121910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365760" y="990600"/>
            <a:ext cx="8412480" cy="4419600"/>
          </a:xfrm>
          <a:prstGeom prst="rect">
            <a:avLst/>
          </a:prstGeom>
        </p:spPr>
        <p:txBody>
          <a:bodyPr/>
          <a:lstStyle>
            <a:lvl1pPr marL="225425" indent="-225425">
              <a:defRPr sz="1800">
                <a:latin typeface="Arial" pitchFamily="34" charset="0"/>
                <a:cs typeface="Arial" pitchFamily="34" charset="0"/>
              </a:defRPr>
            </a:lvl1pPr>
            <a:lvl2pPr marL="688975" indent="-231775"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Picture 9" descr="ba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" y="-3043"/>
            <a:ext cx="9143391" cy="79243"/>
          </a:xfrm>
          <a:prstGeom prst="rect">
            <a:avLst/>
          </a:prstGeom>
        </p:spPr>
      </p:pic>
      <p:sp>
        <p:nvSpPr>
          <p:cNvPr id="11" name="Title 14"/>
          <p:cNvSpPr txBox="1">
            <a:spLocks/>
          </p:cNvSpPr>
          <p:nvPr userDrawn="1"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pPr algn="ctr">
              <a:defRPr/>
            </a:pPr>
            <a:endParaRPr lang="en-US" dirty="0">
              <a:solidFill>
                <a:prstClr val="black"/>
              </a:solidFill>
              <a:latin typeface="Calibri"/>
              <a:ea typeface="+mj-ea"/>
              <a:cs typeface="+mj-cs"/>
            </a:endParaRP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36245" y="6019800"/>
            <a:ext cx="8412480" cy="369332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algn="ctr">
              <a:buNone/>
              <a:defRPr sz="1800" b="1" i="1"/>
            </a:lvl1pPr>
            <a:lvl2pPr>
              <a:defRPr sz="1800" b="1" i="1"/>
            </a:lvl2pPr>
            <a:lvl3pPr>
              <a:defRPr sz="1800" b="1" i="1"/>
            </a:lvl3pPr>
            <a:lvl4pPr>
              <a:defRPr sz="1800" b="1" i="1"/>
            </a:lvl4pPr>
            <a:lvl5pPr>
              <a:defRPr sz="1800" b="1" i="1"/>
            </a:lvl5pPr>
          </a:lstStyle>
          <a:p>
            <a:pPr lvl="0"/>
            <a:r>
              <a:rPr lang="en-US" dirty="0"/>
              <a:t>Click to edit takeaway</a:t>
            </a: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-490" y="6674616"/>
            <a:ext cx="9001055" cy="36676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0488" tIns="44450" rIns="90488" bIns="44450" anchor="ctr">
            <a:spAutoFit/>
          </a:bodyPr>
          <a:lstStyle/>
          <a:p>
            <a:r>
              <a:rPr lang="en-US" sz="900" i="1" dirty="0"/>
              <a:t>The content of this presentation is proprietary and confidential information of</a:t>
            </a:r>
            <a:r>
              <a:rPr lang="en-US" sz="900" i="1" baseline="0" dirty="0"/>
              <a:t> </a:t>
            </a:r>
            <a:r>
              <a:rPr lang="en-US" sz="900" i="1" dirty="0"/>
              <a:t>©2017 Safal Partners</a:t>
            </a:r>
            <a:endParaRPr lang="en-US" sz="1800" i="1" dirty="0"/>
          </a:p>
          <a:p>
            <a:pPr algn="r" defTabSz="4572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8393906" y="6666384"/>
            <a:ext cx="433387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90488" rIns="90488" anchor="ctr">
            <a:spAutoFit/>
          </a:bodyPr>
          <a:lstStyle/>
          <a:p>
            <a:pPr algn="ctr" defTabSz="4572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fld id="{2BF07DEB-607E-47B5-8250-1D8372858C64}" type="slidenum">
              <a:rPr lang="en-US" sz="900" smtClean="0">
                <a:solidFill>
                  <a:prstClr val="black"/>
                </a:solidFill>
                <a:latin typeface="Calibri"/>
              </a:rPr>
              <a:pPr algn="ctr" defTabSz="4572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Title 14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70110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3139"/>
            <a:ext cx="6731000" cy="83986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90472"/>
            <a:ext cx="8229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052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93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7472" indent="-347472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4672" indent="-347472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61872" indent="-347472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6272" indent="-347472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652" y="2722606"/>
            <a:ext cx="8166100" cy="2387600"/>
          </a:xfrm>
        </p:spPr>
        <p:txBody>
          <a:bodyPr/>
          <a:lstStyle/>
          <a:p>
            <a:r>
              <a:rPr lang="en-US" dirty="0">
                <a:latin typeface="Helvetica" pitchFamily="34" charset="0"/>
              </a:rPr>
              <a:t>Legal Department</a:t>
            </a:r>
            <a:br>
              <a:rPr lang="en-US" dirty="0">
                <a:latin typeface="Helvetica" pitchFamily="34" charset="0"/>
              </a:rPr>
            </a:br>
            <a:r>
              <a:rPr lang="en-US" sz="2800" b="1" dirty="0">
                <a:latin typeface="Helvetica" pitchFamily="34" charset="0"/>
              </a:rPr>
              <a:t>FY2020 Proposed Budget Presentation</a:t>
            </a:r>
            <a:br>
              <a:rPr lang="en-US" sz="2800" dirty="0">
                <a:latin typeface="Helvetica" pitchFamily="34" charset="0"/>
              </a:rPr>
            </a:br>
            <a:br>
              <a:rPr lang="en-US" sz="2800" dirty="0">
                <a:latin typeface="Helvetica" pitchFamily="34" charset="0"/>
              </a:rPr>
            </a:br>
            <a:endParaRPr lang="en-US" sz="2800" dirty="0">
              <a:latin typeface="Helvetic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May 9, 2019</a:t>
            </a:r>
          </a:p>
        </p:txBody>
      </p:sp>
    </p:spTree>
    <p:extLst>
      <p:ext uri="{BB962C8B-B14F-4D97-AF65-F5344CB8AC3E}">
        <p14:creationId xmlns:p14="http://schemas.microsoft.com/office/powerpoint/2010/main" val="2035044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EF08D-5AF5-426D-A10A-77D46BEE3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7485"/>
            <a:ext cx="6273800" cy="11249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FY20 Personnel vs Other Costs</a:t>
            </a:r>
            <a:br>
              <a:rPr lang="en-US" dirty="0">
                <a:solidFill>
                  <a:srgbClr val="002060"/>
                </a:solidFill>
                <a:latin typeface="Helvetica" pitchFamily="34" charset="0"/>
              </a:rPr>
            </a:br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Fund 1000</a:t>
            </a:r>
            <a:endParaRPr lang="en-US" sz="2200" dirty="0">
              <a:solidFill>
                <a:srgbClr val="002060"/>
              </a:solidFill>
              <a:latin typeface="Helvetica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890689-79F8-45B9-9E3F-9C5A858B1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9A85AE56-9844-4521-B2A9-EA37EC5ECC9A}"/>
              </a:ext>
            </a:extLst>
          </p:cNvPr>
          <p:cNvSpPr/>
          <p:nvPr/>
        </p:nvSpPr>
        <p:spPr>
          <a:xfrm rot="10800000">
            <a:off x="4601469" y="4020858"/>
            <a:ext cx="373711" cy="459071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41" name="Chart 40">
            <a:extLst>
              <a:ext uri="{FF2B5EF4-FFF2-40B4-BE49-F238E27FC236}">
                <a16:creationId xmlns:a16="http://schemas.microsoft.com/office/drawing/2014/main" id="{A7C1878D-7771-4F85-B71C-47A85E81FC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20847994"/>
              </p:ext>
            </p:extLst>
          </p:nvPr>
        </p:nvGraphicFramePr>
        <p:xfrm>
          <a:off x="636030" y="1685366"/>
          <a:ext cx="4081748" cy="4670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9" name="Chart 48">
            <a:extLst>
              <a:ext uri="{FF2B5EF4-FFF2-40B4-BE49-F238E27FC236}">
                <a16:creationId xmlns:a16="http://schemas.microsoft.com/office/drawing/2014/main" id="{C08C0EE1-C973-4701-853B-51EBF74EEB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2375802"/>
              </p:ext>
            </p:extLst>
          </p:nvPr>
        </p:nvGraphicFramePr>
        <p:xfrm>
          <a:off x="4858871" y="2017059"/>
          <a:ext cx="3944470" cy="470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4CAF4E7-44BA-48BF-9F88-6E8CC4ADEC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0800706"/>
              </p:ext>
            </p:extLst>
          </p:nvPr>
        </p:nvGraphicFramePr>
        <p:xfrm>
          <a:off x="4996148" y="2153584"/>
          <a:ext cx="3944470" cy="470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12558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F8D3F-010F-4D26-8ED2-667163475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FY20 Personnel vs Other Costs</a:t>
            </a:r>
            <a:br>
              <a:rPr lang="en-US" dirty="0">
                <a:solidFill>
                  <a:srgbClr val="002060"/>
                </a:solidFill>
                <a:latin typeface="Helvetica" pitchFamily="34" charset="0"/>
              </a:rPr>
            </a:br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Fund 1004</a:t>
            </a:r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171066C-DA9B-4699-95D5-6E98F7B9B1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803254"/>
              </p:ext>
            </p:extLst>
          </p:nvPr>
        </p:nvGraphicFramePr>
        <p:xfrm>
          <a:off x="457200" y="1490663"/>
          <a:ext cx="4114800" cy="4865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82C45E-762B-40A7-9AF6-3FCC34112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id="{03224372-151C-4A68-96DB-E71846346107}"/>
              </a:ext>
            </a:extLst>
          </p:cNvPr>
          <p:cNvSpPr/>
          <p:nvPr/>
        </p:nvSpPr>
        <p:spPr>
          <a:xfrm rot="10800000">
            <a:off x="4572000" y="4118346"/>
            <a:ext cx="373711" cy="459071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CC4C284B-CB7E-4B6E-B8C7-F6FEBBE0BA5A}"/>
              </a:ext>
            </a:extLst>
          </p:cNvPr>
          <p:cNvGraphicFramePr/>
          <p:nvPr>
            <p:extLst/>
          </p:nvPr>
        </p:nvGraphicFramePr>
        <p:xfrm>
          <a:off x="4634751" y="1490663"/>
          <a:ext cx="4401671" cy="5044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3178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DC574-2A96-4DD9-813C-A13C395F7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Functional Organizational Chart</a:t>
            </a:r>
            <a:br>
              <a:rPr lang="en-US" dirty="0"/>
            </a:br>
            <a:r>
              <a:rPr lang="en-US" dirty="0"/>
              <a:t>(in thousands) 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BF1079-7CFA-4166-9AE7-3FCE448C8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F3561FB4-0F43-42BF-B8F9-BEB62B2C57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5979627"/>
              </p:ext>
            </p:extLst>
          </p:nvPr>
        </p:nvGraphicFramePr>
        <p:xfrm>
          <a:off x="68367" y="1307507"/>
          <a:ext cx="8947446" cy="5413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5B34FE8E-8106-44D6-8EDE-FCA6B2CB1A25}"/>
              </a:ext>
            </a:extLst>
          </p:cNvPr>
          <p:cNvSpPr/>
          <p:nvPr/>
        </p:nvSpPr>
        <p:spPr>
          <a:xfrm>
            <a:off x="2444097" y="5947872"/>
            <a:ext cx="4170348" cy="6922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*The Legal Department’s total budget is $42,297,000; however, not all FTEs are within the department’s budget. The budgeted costs for all FTEs is $47,448,000.</a:t>
            </a:r>
          </a:p>
        </p:txBody>
      </p:sp>
    </p:spTree>
    <p:extLst>
      <p:ext uri="{BB962C8B-B14F-4D97-AF65-F5344CB8AC3E}">
        <p14:creationId xmlns:p14="http://schemas.microsoft.com/office/powerpoint/2010/main" val="2621927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FY2020 Budget Reductions</a:t>
            </a:r>
            <a:br>
              <a:rPr lang="en-US" dirty="0">
                <a:solidFill>
                  <a:srgbClr val="002060"/>
                </a:solidFill>
                <a:latin typeface="Helvetica" pitchFamily="34" charset="0"/>
              </a:rPr>
            </a:br>
            <a:endParaRPr lang="en-US" dirty="0">
              <a:solidFill>
                <a:srgbClr val="002060"/>
              </a:solidFill>
              <a:latin typeface="Helvetic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477C60C-F460-4A91-B2C2-AE5D6BA49785}"/>
              </a:ext>
            </a:extLst>
          </p:cNvPr>
          <p:cNvSpPr txBox="1"/>
          <p:nvPr/>
        </p:nvSpPr>
        <p:spPr>
          <a:xfrm>
            <a:off x="125184" y="1477360"/>
            <a:ext cx="87319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FY20 budget reductions total $450,739.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following 3 vacant budgeted positions were eliminated: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First Assistant City Attorney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Senior Paralegal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Legal Investigator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178323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689" y="306170"/>
            <a:ext cx="6705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FY2020 - Expenditures Highlights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Insufficient resources in the Legal Department budget for technology needs.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$5,125,000 (12%) of budget is for the engagement of outside counsel.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Reduction due to transferred cost of HPW-work personnel to HPW’s budget totaling $1,496,928.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u="sng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36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237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11500" dirty="0">
                <a:solidFill>
                  <a:schemeClr val="bg2">
                    <a:lumMod val="25000"/>
                  </a:schemeClr>
                </a:solidFill>
                <a:latin typeface="Helvetica" pitchFamily="34" charset="0"/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97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16</a:t>
            </a:fld>
            <a:endParaRPr lang="en-US" dirty="0"/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BCCE4109-0872-4FCD-A442-9E766FB0FC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295501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1788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Budget History</a:t>
            </a:r>
            <a:br>
              <a:rPr lang="en-US" dirty="0">
                <a:solidFill>
                  <a:srgbClr val="002060"/>
                </a:solidFill>
                <a:latin typeface="Helvetica" pitchFamily="34" charset="0"/>
              </a:rPr>
            </a:br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($ in thousands)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441A113-6600-4770-ACD1-FBC0D351A7D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13063" y="1581590"/>
          <a:ext cx="8842157" cy="2382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3475">
                  <a:extLst>
                    <a:ext uri="{9D8B030D-6E8A-4147-A177-3AD203B41FA5}">
                      <a16:colId xmlns:a16="http://schemas.microsoft.com/office/drawing/2014/main" val="1408016041"/>
                    </a:ext>
                  </a:extLst>
                </a:gridCol>
                <a:gridCol w="1166447">
                  <a:extLst>
                    <a:ext uri="{9D8B030D-6E8A-4147-A177-3AD203B41FA5}">
                      <a16:colId xmlns:a16="http://schemas.microsoft.com/office/drawing/2014/main" val="3926054331"/>
                    </a:ext>
                  </a:extLst>
                </a:gridCol>
                <a:gridCol w="1166447">
                  <a:extLst>
                    <a:ext uri="{9D8B030D-6E8A-4147-A177-3AD203B41FA5}">
                      <a16:colId xmlns:a16="http://schemas.microsoft.com/office/drawing/2014/main" val="556484046"/>
                    </a:ext>
                  </a:extLst>
                </a:gridCol>
                <a:gridCol w="1166447">
                  <a:extLst>
                    <a:ext uri="{9D8B030D-6E8A-4147-A177-3AD203B41FA5}">
                      <a16:colId xmlns:a16="http://schemas.microsoft.com/office/drawing/2014/main" val="2375657219"/>
                    </a:ext>
                  </a:extLst>
                </a:gridCol>
                <a:gridCol w="1166447">
                  <a:extLst>
                    <a:ext uri="{9D8B030D-6E8A-4147-A177-3AD203B41FA5}">
                      <a16:colId xmlns:a16="http://schemas.microsoft.com/office/drawing/2014/main" val="1856330625"/>
                    </a:ext>
                  </a:extLst>
                </a:gridCol>
                <a:gridCol w="1166447">
                  <a:extLst>
                    <a:ext uri="{9D8B030D-6E8A-4147-A177-3AD203B41FA5}">
                      <a16:colId xmlns:a16="http://schemas.microsoft.com/office/drawing/2014/main" val="951539718"/>
                    </a:ext>
                  </a:extLst>
                </a:gridCol>
                <a:gridCol w="1166447">
                  <a:extLst>
                    <a:ext uri="{9D8B030D-6E8A-4147-A177-3AD203B41FA5}">
                      <a16:colId xmlns:a16="http://schemas.microsoft.com/office/drawing/2014/main" val="1397594483"/>
                    </a:ext>
                  </a:extLst>
                </a:gridCol>
              </a:tblGrid>
              <a:tr h="343557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FY15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FY16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FY17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FY18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FY19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FY20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4143172"/>
                  </a:ext>
                </a:extLst>
              </a:tr>
              <a:tr h="6575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Current 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$38,898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$39,263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$39,378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$39,308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$39,648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$42,297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008416"/>
                  </a:ext>
                </a:extLst>
              </a:tr>
              <a:tr h="7014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Actual / Projection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$33,561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$27,831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$28,413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$28,020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$38,003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$42,297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704993"/>
                  </a:ext>
                </a:extLst>
              </a:tr>
              <a:tr h="65755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Surplus/Deficit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$5,337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$11,432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$10,965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$11,288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$1,645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322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7470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8332C-A8CD-4BAB-B265-D900CC80F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Department Budget Reductions </a:t>
            </a:r>
            <a:br>
              <a:rPr lang="en-US" dirty="0">
                <a:solidFill>
                  <a:srgbClr val="002060"/>
                </a:solidFill>
                <a:latin typeface="Helvetica" pitchFamily="34" charset="0"/>
              </a:rPr>
            </a:br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(in thousands)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BDB37D0-146F-49AA-9046-B7E482BBA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508" y="3944503"/>
            <a:ext cx="7913077" cy="1307436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 pitchFamily="34" charset="0"/>
              </a:rPr>
              <a:t>3-year budget reductions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 pitchFamily="34" charset="0"/>
              </a:rPr>
              <a:t>Eight FTEs have been eliminated consisting of four attorneys and four staff.</a:t>
            </a:r>
          </a:p>
          <a:p>
            <a:pPr marL="0" indent="0">
              <a:buNone/>
            </a:pPr>
            <a:endParaRPr lang="en-US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700" dirty="0"/>
          </a:p>
          <a:p>
            <a:endParaRPr lang="en-US" sz="7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A01BA8-35FB-4EA9-8F1C-8B6172B8C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F6CF235-91B7-4084-842A-BDED15968F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571311"/>
              </p:ext>
            </p:extLst>
          </p:nvPr>
        </p:nvGraphicFramePr>
        <p:xfrm>
          <a:off x="555476" y="1497503"/>
          <a:ext cx="7674123" cy="121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3826">
                  <a:extLst>
                    <a:ext uri="{9D8B030D-6E8A-4147-A177-3AD203B41FA5}">
                      <a16:colId xmlns:a16="http://schemas.microsoft.com/office/drawing/2014/main" val="516550114"/>
                    </a:ext>
                  </a:extLst>
                </a:gridCol>
                <a:gridCol w="1268543">
                  <a:extLst>
                    <a:ext uri="{9D8B030D-6E8A-4147-A177-3AD203B41FA5}">
                      <a16:colId xmlns:a16="http://schemas.microsoft.com/office/drawing/2014/main" val="120854523"/>
                    </a:ext>
                  </a:extLst>
                </a:gridCol>
                <a:gridCol w="1210027">
                  <a:extLst>
                    <a:ext uri="{9D8B030D-6E8A-4147-A177-3AD203B41FA5}">
                      <a16:colId xmlns:a16="http://schemas.microsoft.com/office/drawing/2014/main" val="2288775472"/>
                    </a:ext>
                  </a:extLst>
                </a:gridCol>
                <a:gridCol w="1390470">
                  <a:extLst>
                    <a:ext uri="{9D8B030D-6E8A-4147-A177-3AD203B41FA5}">
                      <a16:colId xmlns:a16="http://schemas.microsoft.com/office/drawing/2014/main" val="3226125417"/>
                    </a:ext>
                  </a:extLst>
                </a:gridCol>
                <a:gridCol w="1231257">
                  <a:extLst>
                    <a:ext uri="{9D8B030D-6E8A-4147-A177-3AD203B41FA5}">
                      <a16:colId xmlns:a16="http://schemas.microsoft.com/office/drawing/2014/main" val="2175961683"/>
                    </a:ext>
                  </a:extLst>
                </a:gridCol>
              </a:tblGrid>
              <a:tr h="46289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Fund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FY18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FY19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FY20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3-Year Total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710000"/>
                  </a:ext>
                </a:extLst>
              </a:tr>
              <a:tr h="375455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General Fund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$548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$266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$451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$1,265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967263499"/>
                  </a:ext>
                </a:extLst>
              </a:tr>
              <a:tr h="37545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Total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$548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$266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$451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$1,265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223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5966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31076" y="381966"/>
            <a:ext cx="6273800" cy="839862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FY 2020 Performance Measures</a:t>
            </a:r>
            <a:br>
              <a:rPr lang="en-US" dirty="0">
                <a:solidFill>
                  <a:srgbClr val="002060"/>
                </a:solidFill>
                <a:latin typeface="Helvetica" pitchFamily="34" charset="0"/>
              </a:rPr>
            </a:br>
            <a:endParaRPr lang="en-US" dirty="0">
              <a:solidFill>
                <a:srgbClr val="002060"/>
              </a:solidFill>
              <a:latin typeface="Helvetic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24278"/>
              </p:ext>
            </p:extLst>
          </p:nvPr>
        </p:nvGraphicFramePr>
        <p:xfrm>
          <a:off x="533401" y="1600200"/>
          <a:ext cx="8000998" cy="3186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2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7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61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Customer Measures</a:t>
                      </a: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Priorities</a:t>
                      </a: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FY18</a:t>
                      </a:r>
                    </a:p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Actual</a:t>
                      </a: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FY19</a:t>
                      </a:r>
                    </a:p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Budget</a:t>
                      </a: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FY19</a:t>
                      </a:r>
                    </a:p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Estimates</a:t>
                      </a: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FY20</a:t>
                      </a:r>
                    </a:p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Proposed</a:t>
                      </a:r>
                    </a:p>
                  </a:txBody>
                  <a:tcPr>
                    <a:solidFill>
                      <a:srgbClr val="0017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809">
                <a:tc>
                  <a:txBody>
                    <a:bodyPr/>
                    <a:lstStyle/>
                    <a:p>
                      <a:r>
                        <a:rPr lang="en-US" dirty="0"/>
                        <a:t>Neighborhood Matters handled including Deed Restrictions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PS,CC,S&amp;I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1,256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1,308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1,428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1,342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809">
                <a:tc>
                  <a:txBody>
                    <a:bodyPr/>
                    <a:lstStyle/>
                    <a:p>
                      <a:r>
                        <a:rPr lang="en-US" dirty="0"/>
                        <a:t>EEOC /TX</a:t>
                      </a:r>
                      <a:r>
                        <a:rPr lang="en-US" baseline="0" dirty="0"/>
                        <a:t> Workforce Commission matters handled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CC,SFM,S&amp;I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8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80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698382"/>
              </p:ext>
            </p:extLst>
          </p:nvPr>
        </p:nvGraphicFramePr>
        <p:xfrm>
          <a:off x="533400" y="4159624"/>
          <a:ext cx="8000998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0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9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7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705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Business Process Measures</a:t>
                      </a: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Priorities</a:t>
                      </a: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FY18</a:t>
                      </a:r>
                    </a:p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Actual</a:t>
                      </a: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FY19</a:t>
                      </a:r>
                    </a:p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Budget</a:t>
                      </a: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FY19</a:t>
                      </a:r>
                    </a:p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Estimates</a:t>
                      </a:r>
                    </a:p>
                  </a:txBody>
                  <a:tcPr>
                    <a:solidFill>
                      <a:srgbClr val="0017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FY20</a:t>
                      </a:r>
                    </a:p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Proposed</a:t>
                      </a:r>
                    </a:p>
                  </a:txBody>
                  <a:tcPr>
                    <a:solidFill>
                      <a:srgbClr val="0017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928">
                <a:tc>
                  <a:txBody>
                    <a:bodyPr/>
                    <a:lstStyle/>
                    <a:p>
                      <a:r>
                        <a:rPr lang="en-US" dirty="0"/>
                        <a:t>Liability Claims processed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SFM,S&amp;I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1,354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928">
                <a:tc>
                  <a:txBody>
                    <a:bodyPr/>
                    <a:lstStyle/>
                    <a:p>
                      <a:r>
                        <a:rPr lang="en-US" dirty="0"/>
                        <a:t>Liability Claims-no payment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SFM,S&amp;I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928">
                <a:tc>
                  <a:txBody>
                    <a:bodyPr/>
                    <a:lstStyle/>
                    <a:p>
                      <a:r>
                        <a:rPr lang="en-US" dirty="0"/>
                        <a:t>Contracts prepared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PS,S&amp;I,CC, SFM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1,056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1,153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837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A9615-BE72-4DE3-AF3B-CD06DDF6C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Legal Department</a:t>
            </a:r>
            <a:br>
              <a:rPr lang="en-US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Organization Chart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76085C-EF76-4FB6-B7BD-279E0AFA9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79C9BDBF-9E47-4C8C-B1CB-83CB6722A4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708151"/>
              </p:ext>
            </p:extLst>
          </p:nvPr>
        </p:nvGraphicFramePr>
        <p:xfrm>
          <a:off x="279875" y="1358782"/>
          <a:ext cx="8584249" cy="4785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3835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50391-FEB7-4ED8-888E-C42209238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3139"/>
            <a:ext cx="6651812" cy="839862"/>
          </a:xfrm>
        </p:spPr>
        <p:txBody>
          <a:bodyPr>
            <a:normAutofit/>
          </a:bodyPr>
          <a:lstStyle/>
          <a:p>
            <a:r>
              <a:rPr lang="en-US" sz="2600" dirty="0"/>
              <a:t>Department Programming/Accomplishments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1078C-0598-4D92-98DE-5C908B847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82" y="1219201"/>
            <a:ext cx="8606118" cy="5244352"/>
          </a:xfrm>
        </p:spPr>
        <p:txBody>
          <a:bodyPr>
            <a:noAutofit/>
          </a:bodyPr>
          <a:lstStyle/>
          <a:p>
            <a:r>
              <a:rPr lang="en-US" sz="2000" b="1" dirty="0"/>
              <a:t>Major Services and Impact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dirty="0"/>
              <a:t>Contracts </a:t>
            </a:r>
            <a:r>
              <a:rPr lang="en-US" sz="1800" dirty="0"/>
              <a:t> - Successfully negotiated multiple contracts valued at several hundred million dollars for design and construction at IAH and a design-build infrastructure spaceport project at Ellington Field.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dirty="0"/>
              <a:t>Real Estate </a:t>
            </a:r>
            <a:r>
              <a:rPr lang="en-US" sz="1800" dirty="0"/>
              <a:t>– Generated revenues of over $14 million for the General Fund by closing on a property co-owned by the City and Harris County.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dirty="0"/>
              <a:t>General Counsel </a:t>
            </a:r>
            <a:r>
              <a:rPr lang="en-US" sz="1800" dirty="0"/>
              <a:t>–  Updated HFD EMS fees and billing procedures ordinances resulting in estimated revenue of $1 million  annually.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dirty="0"/>
              <a:t>Claims and Subrogation </a:t>
            </a:r>
            <a:r>
              <a:rPr lang="en-US" sz="1800" dirty="0"/>
              <a:t>– Legal advocacy resulted in no payments on approximately 75% of claims filed against the City.</a:t>
            </a:r>
          </a:p>
          <a:p>
            <a:pPr marL="457200" lvl="1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74363-FF25-4DD5-A594-36EDDFC32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917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50391-FEB7-4ED8-888E-C42209238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3139"/>
            <a:ext cx="6651812" cy="839862"/>
          </a:xfrm>
        </p:spPr>
        <p:txBody>
          <a:bodyPr>
            <a:normAutofit/>
          </a:bodyPr>
          <a:lstStyle/>
          <a:p>
            <a:r>
              <a:rPr lang="en-US" sz="2600" dirty="0"/>
              <a:t>Department Programming/Accomplishments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1078C-0598-4D92-98DE-5C908B847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82" y="1219201"/>
            <a:ext cx="8606118" cy="5244352"/>
          </a:xfrm>
        </p:spPr>
        <p:txBody>
          <a:bodyPr>
            <a:noAutofit/>
          </a:bodyPr>
          <a:lstStyle/>
          <a:p>
            <a:r>
              <a:rPr lang="en-US" sz="2000" b="1" dirty="0"/>
              <a:t>Major Services and Impact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dirty="0"/>
              <a:t>General Litigation </a:t>
            </a:r>
            <a:r>
              <a:rPr lang="en-US" sz="1800" dirty="0"/>
              <a:t>– Successfully represented the City in protecting same-sex couples’ employment benefits of employees.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dirty="0"/>
              <a:t>Neighborhood Services </a:t>
            </a:r>
            <a:r>
              <a:rPr lang="en-US" sz="1800" dirty="0"/>
              <a:t>–Addressed neighborhood blight and/or dangerous conditions for over 180 buildings.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dirty="0"/>
              <a:t>OIG </a:t>
            </a:r>
            <a:r>
              <a:rPr lang="en-US" sz="1800" dirty="0"/>
              <a:t>– Investigated over 300 cases and facilitated numerous trainings in an effort to decrease the number of necessary investigations.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dirty="0"/>
              <a:t>Labor, Employment and Civil Rights- </a:t>
            </a:r>
            <a:r>
              <a:rPr lang="en-US" sz="1800" dirty="0"/>
              <a:t>Provided counsel on implementation of Proposition B.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1" dirty="0"/>
              <a:t>Disaster Recovery </a:t>
            </a:r>
            <a:r>
              <a:rPr lang="en-US" sz="1800" dirty="0"/>
              <a:t>– Provided counsel facilitating the expedited delivery of home repair dollars to Hurricane Harvey impacted Houstonians.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74363-FF25-4DD5-A594-36EDDFC32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929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50391-FEB7-4ED8-888E-C42209238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303139"/>
            <a:ext cx="6732495" cy="839862"/>
          </a:xfrm>
        </p:spPr>
        <p:txBody>
          <a:bodyPr>
            <a:normAutofit/>
          </a:bodyPr>
          <a:lstStyle/>
          <a:p>
            <a:r>
              <a:rPr lang="en-US" sz="2600" dirty="0"/>
              <a:t>Department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1078C-0598-4D92-98DE-5C908B847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90472"/>
            <a:ext cx="8229600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b="1" dirty="0"/>
          </a:p>
          <a:p>
            <a:r>
              <a:rPr lang="en-US" dirty="0"/>
              <a:t>Anticipated growth in </a:t>
            </a:r>
            <a:r>
              <a:rPr lang="en-US" sz="2400" dirty="0"/>
              <a:t>demand for legal services from significant clients, including the Houston Airport System, Houston Public Works, Houston Planning and Development, General Services and Solid Waste Management departments.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74363-FF25-4DD5-A594-36EDDFC32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678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FY2020 - Revenues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4006"/>
            <a:ext cx="8229600" cy="4351338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 pitchFamily="34" charset="0"/>
              </a:rPr>
              <a:t>General Fund revenues are primarily comprised of the recapture of salaries of personnel dedicated to specific departments.</a:t>
            </a:r>
          </a:p>
          <a:p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 pitchFamily="34" charset="0"/>
              </a:rPr>
              <a:t>13 FTEs dedicated to Houston Public Works were transferred from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Helvetica" pitchFamily="34" charset="0"/>
              </a:rPr>
              <a:t>Legal’s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Helvetica" pitchFamily="34" charset="0"/>
              </a:rPr>
              <a:t> FY20 budget.</a:t>
            </a:r>
          </a:p>
          <a:p>
            <a:r>
              <a:rPr lang="en-US" dirty="0">
                <a:latin typeface="Helvetica" pitchFamily="34" charset="0"/>
              </a:rPr>
              <a:t>Property and Casualty revenues are increasing because  expenditures are increasing for legal services.</a:t>
            </a:r>
            <a:endParaRPr lang="en-US" sz="3600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178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Revenues By Funds</a:t>
            </a:r>
            <a:br>
              <a:rPr lang="en-US" dirty="0">
                <a:solidFill>
                  <a:srgbClr val="002060"/>
                </a:solidFill>
                <a:latin typeface="Helvetica" pitchFamily="34" charset="0"/>
              </a:rPr>
            </a:br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($ in thousands)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160F6BB-73B5-4B62-B468-CA1735D22F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701609"/>
              </p:ext>
            </p:extLst>
          </p:nvPr>
        </p:nvGraphicFramePr>
        <p:xfrm>
          <a:off x="555476" y="1501356"/>
          <a:ext cx="8028775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245">
                  <a:extLst>
                    <a:ext uri="{9D8B030D-6E8A-4147-A177-3AD203B41FA5}">
                      <a16:colId xmlns:a16="http://schemas.microsoft.com/office/drawing/2014/main" val="516550114"/>
                    </a:ext>
                  </a:extLst>
                </a:gridCol>
                <a:gridCol w="1021333">
                  <a:extLst>
                    <a:ext uri="{9D8B030D-6E8A-4147-A177-3AD203B41FA5}">
                      <a16:colId xmlns:a16="http://schemas.microsoft.com/office/drawing/2014/main" val="120854523"/>
                    </a:ext>
                  </a:extLst>
                </a:gridCol>
                <a:gridCol w="974220">
                  <a:extLst>
                    <a:ext uri="{9D8B030D-6E8A-4147-A177-3AD203B41FA5}">
                      <a16:colId xmlns:a16="http://schemas.microsoft.com/office/drawing/2014/main" val="2288775472"/>
                    </a:ext>
                  </a:extLst>
                </a:gridCol>
                <a:gridCol w="1119499">
                  <a:extLst>
                    <a:ext uri="{9D8B030D-6E8A-4147-A177-3AD203B41FA5}">
                      <a16:colId xmlns:a16="http://schemas.microsoft.com/office/drawing/2014/main" val="3226125417"/>
                    </a:ext>
                  </a:extLst>
                </a:gridCol>
                <a:gridCol w="991313">
                  <a:extLst>
                    <a:ext uri="{9D8B030D-6E8A-4147-A177-3AD203B41FA5}">
                      <a16:colId xmlns:a16="http://schemas.microsoft.com/office/drawing/2014/main" val="2175961683"/>
                    </a:ext>
                  </a:extLst>
                </a:gridCol>
                <a:gridCol w="1187865">
                  <a:extLst>
                    <a:ext uri="{9D8B030D-6E8A-4147-A177-3AD203B41FA5}">
                      <a16:colId xmlns:a16="http://schemas.microsoft.com/office/drawing/2014/main" val="205436863"/>
                    </a:ext>
                  </a:extLst>
                </a:gridCol>
                <a:gridCol w="662300">
                  <a:extLst>
                    <a:ext uri="{9D8B030D-6E8A-4147-A177-3AD203B41FA5}">
                      <a16:colId xmlns:a16="http://schemas.microsoft.com/office/drawing/2014/main" val="18509857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Fund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FY18</a:t>
                      </a:r>
                    </a:p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Actual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FY19</a:t>
                      </a:r>
                    </a:p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Budget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FY19</a:t>
                      </a:r>
                    </a:p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Estimates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FY20</a:t>
                      </a:r>
                    </a:p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Proposed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Variance FY20 Prop/FY19 Estimates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% </a:t>
                      </a:r>
                    </a:p>
                    <a:p>
                      <a:pPr algn="ctr"/>
                      <a:r>
                        <a:rPr lang="en-US" sz="1200" dirty="0"/>
                        <a:t>Change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7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General Fund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$1,344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$1,515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$1,157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$547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$(610)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(53%)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967263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Property &amp; Casualty Fund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$12,791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$23,169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$22,674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$26,580</a:t>
                      </a:r>
                      <a:r>
                        <a:rPr lang="en-US" sz="1200" b="1" dirty="0"/>
                        <a:t>*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$3,906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17%</a:t>
                      </a:r>
                    </a:p>
                  </a:txBody>
                  <a:tcPr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7294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912358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Total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$14,135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$24,684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$23,831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$27,127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$3,296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13.8%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223260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22D75202-2B37-4A45-8AA9-57B5097FF92F}"/>
              </a:ext>
            </a:extLst>
          </p:cNvPr>
          <p:cNvSpPr/>
          <p:nvPr/>
        </p:nvSpPr>
        <p:spPr>
          <a:xfrm>
            <a:off x="1407460" y="4930589"/>
            <a:ext cx="6284258" cy="11205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*</a:t>
            </a:r>
            <a:r>
              <a:rPr lang="en-US" sz="1200" dirty="0">
                <a:solidFill>
                  <a:schemeClr val="tx1"/>
                </a:solidFill>
              </a:rPr>
              <a:t>Revolving fund revenues, shown on page 7, must match fund expenditures, shown on page 8.</a:t>
            </a:r>
          </a:p>
        </p:txBody>
      </p:sp>
    </p:spTree>
    <p:extLst>
      <p:ext uri="{BB962C8B-B14F-4D97-AF65-F5344CB8AC3E}">
        <p14:creationId xmlns:p14="http://schemas.microsoft.com/office/powerpoint/2010/main" val="1673164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Expenditures By Funds</a:t>
            </a:r>
            <a:br>
              <a:rPr lang="en-US" dirty="0">
                <a:solidFill>
                  <a:srgbClr val="002060"/>
                </a:solidFill>
                <a:latin typeface="Helvetica" pitchFamily="34" charset="0"/>
              </a:rPr>
            </a:br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($ in thousands)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FC01-5263-43CC-B2B1-8A1F23EF6CC2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E82BBF3-3020-4C39-8FDD-B9BF40ABD3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261491"/>
              </p:ext>
            </p:extLst>
          </p:nvPr>
        </p:nvGraphicFramePr>
        <p:xfrm>
          <a:off x="555476" y="1497504"/>
          <a:ext cx="8028775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245">
                  <a:extLst>
                    <a:ext uri="{9D8B030D-6E8A-4147-A177-3AD203B41FA5}">
                      <a16:colId xmlns:a16="http://schemas.microsoft.com/office/drawing/2014/main" val="516550114"/>
                    </a:ext>
                  </a:extLst>
                </a:gridCol>
                <a:gridCol w="1021333">
                  <a:extLst>
                    <a:ext uri="{9D8B030D-6E8A-4147-A177-3AD203B41FA5}">
                      <a16:colId xmlns:a16="http://schemas.microsoft.com/office/drawing/2014/main" val="120854523"/>
                    </a:ext>
                  </a:extLst>
                </a:gridCol>
                <a:gridCol w="974220">
                  <a:extLst>
                    <a:ext uri="{9D8B030D-6E8A-4147-A177-3AD203B41FA5}">
                      <a16:colId xmlns:a16="http://schemas.microsoft.com/office/drawing/2014/main" val="2288775472"/>
                    </a:ext>
                  </a:extLst>
                </a:gridCol>
                <a:gridCol w="1119499">
                  <a:extLst>
                    <a:ext uri="{9D8B030D-6E8A-4147-A177-3AD203B41FA5}">
                      <a16:colId xmlns:a16="http://schemas.microsoft.com/office/drawing/2014/main" val="3226125417"/>
                    </a:ext>
                  </a:extLst>
                </a:gridCol>
                <a:gridCol w="991313">
                  <a:extLst>
                    <a:ext uri="{9D8B030D-6E8A-4147-A177-3AD203B41FA5}">
                      <a16:colId xmlns:a16="http://schemas.microsoft.com/office/drawing/2014/main" val="2175961683"/>
                    </a:ext>
                  </a:extLst>
                </a:gridCol>
                <a:gridCol w="1187865">
                  <a:extLst>
                    <a:ext uri="{9D8B030D-6E8A-4147-A177-3AD203B41FA5}">
                      <a16:colId xmlns:a16="http://schemas.microsoft.com/office/drawing/2014/main" val="205436863"/>
                    </a:ext>
                  </a:extLst>
                </a:gridCol>
                <a:gridCol w="662300">
                  <a:extLst>
                    <a:ext uri="{9D8B030D-6E8A-4147-A177-3AD203B41FA5}">
                      <a16:colId xmlns:a16="http://schemas.microsoft.com/office/drawing/2014/main" val="18509857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Fund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FY18</a:t>
                      </a:r>
                    </a:p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Actual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FY19</a:t>
                      </a:r>
                    </a:p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Budget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FY19</a:t>
                      </a:r>
                    </a:p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Estimates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FY20</a:t>
                      </a:r>
                    </a:p>
                    <a:p>
                      <a:pPr algn="ctr"/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Proposed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Variance FY20 Prop/FY19 Budget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% </a:t>
                      </a:r>
                    </a:p>
                    <a:p>
                      <a:pPr algn="ctr"/>
                      <a:r>
                        <a:rPr lang="en-US" sz="1200" dirty="0"/>
                        <a:t>Change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67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General Fund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$14,990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$16,330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$15,081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$15,455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$(875)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(5.4%)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967263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Property &amp; Casualty Fund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$12,791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$23,169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$22,674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$26,580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$3,411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14.7%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3972943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Workers’ Compensation Fund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$239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$249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$249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$262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  <a:p>
                      <a:pPr algn="ctr"/>
                      <a:r>
                        <a:rPr lang="en-US" sz="1200" dirty="0"/>
                        <a:t>$13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5.2%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912358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>
                          <a:solidFill>
                            <a:schemeClr val="lt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Total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$28,020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$39,748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$38,004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$42,297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$2,549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6.4%</a:t>
                      </a:r>
                    </a:p>
                  </a:txBody>
                  <a:tcPr anchor="b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223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013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A8FF1-49B3-4CEA-A69C-3FBC2C753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FY20 Personnel vs Other Costs</a:t>
            </a:r>
            <a:br>
              <a:rPr lang="en-US" dirty="0">
                <a:solidFill>
                  <a:srgbClr val="002060"/>
                </a:solidFill>
                <a:latin typeface="Helvetica" pitchFamily="34" charset="0"/>
              </a:rPr>
            </a:br>
            <a:r>
              <a:rPr lang="en-US" dirty="0">
                <a:solidFill>
                  <a:srgbClr val="002060"/>
                </a:solidFill>
                <a:latin typeface="Helvetica" pitchFamily="34" charset="0"/>
              </a:rPr>
              <a:t>Fund 1011</a:t>
            </a:r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757E4EF-A116-495D-B113-F5414C43FC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377439"/>
              </p:ext>
            </p:extLst>
          </p:nvPr>
        </p:nvGraphicFramePr>
        <p:xfrm>
          <a:off x="457200" y="1398493"/>
          <a:ext cx="3738282" cy="4688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E61685-C046-46D3-A374-BB7242004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CB4184C6-8000-49F7-A2F6-45AC37F4AD6C}"/>
              </a:ext>
            </a:extLst>
          </p:cNvPr>
          <p:cNvSpPr/>
          <p:nvPr/>
        </p:nvSpPr>
        <p:spPr>
          <a:xfrm rot="10800000">
            <a:off x="4370202" y="3840440"/>
            <a:ext cx="373711" cy="459071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AED99773-702C-48A3-B147-CFEF69F38B09}"/>
              </a:ext>
            </a:extLst>
          </p:cNvPr>
          <p:cNvGraphicFramePr/>
          <p:nvPr>
            <p:extLst/>
          </p:nvPr>
        </p:nvGraphicFramePr>
        <p:xfrm>
          <a:off x="4557058" y="1694329"/>
          <a:ext cx="4509247" cy="4025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24122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21EE3EBF632D4DB652BB35AA54EAF4" ma:contentTypeVersion="0" ma:contentTypeDescription="Create a new document." ma:contentTypeScope="" ma:versionID="86a93aa015c491386e38ed83f6df632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C8021B6-492E-40D5-988A-3F0A1A4A24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36E9A74-DAB5-424F-AEC1-A04BFDD2FA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C07A9BF-9BCB-455C-88E6-9953B7205B2F}">
  <ds:schemaRefs>
    <ds:schemaRef ds:uri="http://schemas.microsoft.com/office/2006/documentManagement/types"/>
    <ds:schemaRef ds:uri="http://purl.org/dc/terms/"/>
    <ds:schemaRef ds:uri="http://purl.org/dc/dcmitype/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34626</TotalTime>
  <Words>1385</Words>
  <Application>Microsoft Office PowerPoint</Application>
  <PresentationFormat>On-screen Show (4:3)</PresentationFormat>
  <Paragraphs>390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ＭＳ Ｐゴシック</vt:lpstr>
      <vt:lpstr>Arial</vt:lpstr>
      <vt:lpstr>Calibri</vt:lpstr>
      <vt:lpstr>Courier New</vt:lpstr>
      <vt:lpstr>Helvetica</vt:lpstr>
      <vt:lpstr>Verdana</vt:lpstr>
      <vt:lpstr>Wingdings</vt:lpstr>
      <vt:lpstr>Custom Design</vt:lpstr>
      <vt:lpstr>Legal Department FY2020 Proposed Budget Presentation  </vt:lpstr>
      <vt:lpstr>Legal Department Organization Chart</vt:lpstr>
      <vt:lpstr>Department Programming/Accomplishments</vt:lpstr>
      <vt:lpstr>Department Programming/Accomplishments</vt:lpstr>
      <vt:lpstr>Department Programming</vt:lpstr>
      <vt:lpstr>FY2020 - Revenues Highlights</vt:lpstr>
      <vt:lpstr>Revenues By Funds ($ in thousands)</vt:lpstr>
      <vt:lpstr>Expenditures By Funds ($ in thousands)</vt:lpstr>
      <vt:lpstr>FY20 Personnel vs Other Costs Fund 1011</vt:lpstr>
      <vt:lpstr>FY20 Personnel vs Other Costs Fund 1000</vt:lpstr>
      <vt:lpstr>FY20 Personnel vs Other Costs Fund 1004</vt:lpstr>
      <vt:lpstr>Functional Organizational Chart (in thousands) </vt:lpstr>
      <vt:lpstr>FY2020 Budget Reductions </vt:lpstr>
      <vt:lpstr>FY2020 - Expenditures Highlights </vt:lpstr>
      <vt:lpstr>PowerPoint Presentation</vt:lpstr>
      <vt:lpstr>Appendix</vt:lpstr>
      <vt:lpstr>Budget History ($ in thousands)</vt:lpstr>
      <vt:lpstr>Department Budget Reductions  (in thousands)</vt:lpstr>
      <vt:lpstr>FY 2020 Performance Measures 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Presentation Template</dc:title>
  <dc:creator>Kurt.Amend@houstontx.gov;Paul.Fagin@houstontx.gov</dc:creator>
  <cp:lastModifiedBy>Cunningham, Katherine - CNL</cp:lastModifiedBy>
  <cp:revision>703</cp:revision>
  <cp:lastPrinted>2019-05-09T13:23:59Z</cp:lastPrinted>
  <dcterms:created xsi:type="dcterms:W3CDTF">2015-10-09T16:02:59Z</dcterms:created>
  <dcterms:modified xsi:type="dcterms:W3CDTF">2019-05-09T13:31:41Z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0x0101005321EE3EBF632D4DB652BB35AA54EAF4</vt:lpwstr>
  </property>
</Properties>
</file>