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7" r:id="rId5"/>
    <p:sldId id="329" r:id="rId6"/>
    <p:sldId id="276" r:id="rId7"/>
    <p:sldId id="330" r:id="rId8"/>
    <p:sldId id="343" r:id="rId9"/>
    <p:sldId id="261" r:id="rId10"/>
    <p:sldId id="258" r:id="rId11"/>
    <p:sldId id="306" r:id="rId12"/>
    <p:sldId id="307" r:id="rId13"/>
    <p:sldId id="316" r:id="rId14"/>
    <p:sldId id="325" r:id="rId15"/>
    <p:sldId id="326" r:id="rId16"/>
    <p:sldId id="320" r:id="rId17"/>
    <p:sldId id="309" r:id="rId18"/>
    <p:sldId id="319" r:id="rId19"/>
    <p:sldId id="315" r:id="rId20"/>
    <p:sldId id="318" r:id="rId21"/>
    <p:sldId id="331" r:id="rId22"/>
    <p:sldId id="344" r:id="rId23"/>
    <p:sldId id="311" r:id="rId24"/>
    <p:sldId id="303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Osei-Bonsu" initials="JO" lastIdx="9" clrIdx="0">
    <p:extLst/>
  </p:cmAuthor>
  <p:cmAuthor id="2" name="Krista L Stegemiller" initials="KLS" lastIdx="27" clrIdx="1">
    <p:extLst/>
  </p:cmAuthor>
  <p:cmAuthor id="3" name="Sean M Lindstrom" initials="SML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81547" autoAdjust="0"/>
  </p:normalViewPr>
  <p:slideViewPr>
    <p:cSldViewPr snapToGrid="0">
      <p:cViewPr varScale="1">
        <p:scale>
          <a:sx n="72" d="100"/>
          <a:sy n="72" d="100"/>
        </p:scale>
        <p:origin x="1416" y="66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153710\AppData\Roaming\Microsoft\Excel\Book1%20(version%201).xlsb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153710\AppData\Roaming\Microsoft\Excel\Book1%20(version%201).xlsb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baseline="0" dirty="0"/>
              <a:t>FY2020 Proposed Budget </a:t>
            </a:r>
          </a:p>
          <a:p>
            <a:pPr>
              <a:defRPr/>
            </a:pPr>
            <a:r>
              <a:rPr lang="en-US" sz="1600" b="0" baseline="0" dirty="0"/>
              <a:t>$84,957 </a:t>
            </a:r>
          </a:p>
        </c:rich>
      </c:tx>
      <c:layout>
        <c:manualLayout>
          <c:xMode val="edge"/>
          <c:yMode val="edge"/>
          <c:x val="0.28001900546690472"/>
          <c:y val="2.3243380383639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'Sheet1 (2)'!$D$4</c:f>
              <c:strCache>
                <c:ptCount val="1"/>
                <c:pt idx="0">
                  <c:v>Other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C-4ACD-85AD-B607A4A059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C-4ACD-85AD-B607A4A0595C}"/>
              </c:ext>
            </c:extLst>
          </c:dPt>
          <c:dLbls>
            <c:dLbl>
              <c:idx val="0"/>
              <c:layout>
                <c:manualLayout>
                  <c:x val="-0.23125162898220383"/>
                  <c:y val="7.9108936645087988E-2"/>
                </c:manualLayout>
              </c:layout>
              <c:tx>
                <c:rich>
                  <a:bodyPr/>
                  <a:lstStyle/>
                  <a:p>
                    <a:fld id="{F06F4997-150A-4C50-B5C9-2F31B998B937}" type="CELLREF">
                      <a:rPr lang="en-US" sz="1300" baseline="0">
                        <a:solidFill>
                          <a:schemeClr val="bg1"/>
                        </a:solidFill>
                      </a:rPr>
                      <a:pPr/>
                      <a:t>[CELLREF]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{F06F4997-150A-4C50-B5C9-2F31B998B937}</c15:txfldGUID>
                      <c15:f>'Sheet1 (2)'!$B$6:$D$6</c15:f>
                      <c15:dlblFieldTableCache>
                        <c:ptCount val="3"/>
                        <c:pt idx="0">
                          <c:v>Other</c:v>
                        </c:pt>
                        <c:pt idx="1">
                          <c:v> $50,169 </c:v>
                        </c:pt>
                        <c:pt idx="2">
                          <c:v>59%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9CBC-4ACD-85AD-B607A4A0595C}"/>
                </c:ext>
              </c:extLst>
            </c:dLbl>
            <c:dLbl>
              <c:idx val="1"/>
              <c:layout>
                <c:manualLayout>
                  <c:x val="0.24804491781835375"/>
                  <c:y val="-0.109800908683216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ED058E-E198-499F-B705-984EBA2119AE}" type="CELLREF">
                      <a:rPr lang="en-US" sz="1300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[CELLREF]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9793918574365"/>
                      <c:h val="0.14653338925657425"/>
                    </c:manualLayout>
                  </c15:layout>
                  <c15:dlblFieldTable>
                    <c15:dlblFTEntry>
                      <c15:txfldGUID>{68ED058E-E198-499F-B705-984EBA2119AE}</c15:txfldGUID>
                      <c15:f>'Sheet1 (2)'!$B$5:$D$5</c15:f>
                      <c15:dlblFieldTableCache>
                        <c:ptCount val="3"/>
                        <c:pt idx="0">
                          <c:v>Personnel</c:v>
                        </c:pt>
                        <c:pt idx="1">
                          <c:v> $34,788 </c:v>
                        </c:pt>
                        <c:pt idx="2">
                          <c:v>41%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9CBC-4ACD-85AD-B607A4A05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'Sheet1 (2)'!$C$5:$C$6</c:f>
              <c:numCache>
                <c:formatCode>_("$"* #,##0_);_("$"* \(#,##0\);_("$"* "-"??_);_(@_)</c:formatCode>
                <c:ptCount val="2"/>
                <c:pt idx="0">
                  <c:v>34788</c:v>
                </c:pt>
                <c:pt idx="1">
                  <c:v>50169</c:v>
                </c:pt>
              </c:numCache>
            </c:numRef>
          </c:cat>
          <c:val>
            <c:numRef>
              <c:f>'Sheet1 (2)'!$D$5:$D$6</c:f>
              <c:numCache>
                <c:formatCode>0%</c:formatCode>
                <c:ptCount val="2"/>
                <c:pt idx="0">
                  <c:v>0.40947773579575553</c:v>
                </c:pt>
                <c:pt idx="1">
                  <c:v>0.59052226420424447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C-4ACD-85AD-B607A4A05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4-43A4-905F-DA177565DE9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4-43A4-905F-DA177565DE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64-43A4-905F-DA177565DE9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64-43A4-905F-DA177565DE9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64-43A4-905F-DA177565DE9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64-43A4-905F-DA177565DE9A}"/>
              </c:ext>
            </c:extLst>
          </c:dPt>
          <c:dLbls>
            <c:dLbl>
              <c:idx val="0"/>
              <c:layout>
                <c:manualLayout>
                  <c:x val="-0.14171335741124172"/>
                  <c:y val="0.1713235057670269"/>
                </c:manualLayout>
              </c:layout>
              <c:tx>
                <c:rich>
                  <a:bodyPr/>
                  <a:lstStyle/>
                  <a:p>
                    <a:fld id="{D51CB9C4-B261-48E4-933D-CC474A0268D9}" type="CELLREF">
                      <a:rPr lang="en-US" sz="1300" smtClean="0">
                        <a:solidFill>
                          <a:schemeClr val="bg1"/>
                        </a:solidFill>
                      </a:rPr>
                      <a:pPr/>
                      <a:t>[CELLREF]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{D51CB9C4-B261-48E4-933D-CC474A0268D9}</c15:txfldGUID>
                      <c15:f>'[Chart in Microsoft PowerPoint]Sheet1 (2)'!$G$5:$I$5</c15:f>
                      <c15:dlblFieldTableCache>
                        <c:ptCount val="3"/>
                        <c:pt idx="0">
                          <c:v>Other Services</c:v>
                        </c:pt>
                        <c:pt idx="1">
                          <c:v> $7,765 </c:v>
                        </c:pt>
                        <c:pt idx="2">
                          <c:v>15%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4E64-43A4-905F-DA177565DE9A}"/>
                </c:ext>
              </c:extLst>
            </c:dLbl>
            <c:dLbl>
              <c:idx val="1"/>
              <c:layout>
                <c:manualLayout>
                  <c:x val="0"/>
                  <c:y val="6.547179914742394E-3"/>
                </c:manualLayout>
              </c:layout>
              <c:tx>
                <c:rich>
                  <a:bodyPr/>
                  <a:lstStyle/>
                  <a:p>
                    <a:fld id="{3ADED39A-894B-4F09-91D5-42BF85C1C791}" type="CELLREF">
                      <a:rPr lang="en-US" sz="1300"/>
                      <a:pPr/>
                      <a:t>[CELLREF]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{3ADED39A-894B-4F09-91D5-42BF85C1C791}</c15:txfldGUID>
                      <c15:f>'[Chart in Microsoft PowerPoint]Sheet1 (2)'!$G$6:$I$6</c15:f>
                      <c15:dlblFieldTableCache>
                        <c:ptCount val="3"/>
                        <c:pt idx="0">
                          <c:v>Supplies</c:v>
                        </c:pt>
                        <c:pt idx="1">
                          <c:v> $559 </c:v>
                        </c:pt>
                        <c:pt idx="2">
                          <c:v>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4E64-43A4-905F-DA177565DE9A}"/>
                </c:ext>
              </c:extLst>
            </c:dLbl>
            <c:dLbl>
              <c:idx val="2"/>
              <c:layout>
                <c:manualLayout>
                  <c:x val="-0.22497863099121443"/>
                  <c:y val="-0.160788760763804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>
                        <a:solidFill>
                          <a:schemeClr val="bg1"/>
                        </a:solidFill>
                      </a:rPr>
                      <a:t>Fleet</a:t>
                    </a:r>
                    <a:fld id="{EF84CA0B-CD1C-43E2-828D-0B12E3DF5B04}" type="VALUE">
                      <a:rPr lang="en-US" sz="130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sz="1300" dirty="0">
                        <a:solidFill>
                          <a:schemeClr val="bg1"/>
                        </a:solidFill>
                      </a:rPr>
                      <a:t>  34%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93593919652552"/>
                      <c:h val="0.200680272108843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64-43A4-905F-DA177565DE9A}"/>
                </c:ext>
              </c:extLst>
            </c:dLbl>
            <c:dLbl>
              <c:idx val="3"/>
              <c:layout>
                <c:manualLayout>
                  <c:x val="0.21299579742827218"/>
                  <c:y val="-0.21697771810379018"/>
                </c:manualLayout>
              </c:layout>
              <c:tx>
                <c:rich>
                  <a:bodyPr rot="0" spcFirstLastPara="1" vertOverflow="ellipsis" vert="horz" wrap="square" lIns="38100" tIns="19050" rIns="38100" bIns="19050" numCol="1" anchor="b" anchorCtr="0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>
                        <a:solidFill>
                          <a:schemeClr val="bg1"/>
                        </a:solidFill>
                      </a:rPr>
                      <a:t>Refuse Disposal</a:t>
                    </a:r>
                    <a:fld id="{765B2888-D80C-439F-885E-F32A86715647}" type="VALUE">
                      <a:rPr lang="en-US" sz="130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sz="1300" dirty="0">
                        <a:solidFill>
                          <a:schemeClr val="bg1"/>
                        </a:solidFill>
                      </a:rPr>
                      <a:t>  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numCol="1" anchor="b" anchorCtr="0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2830195704507"/>
                      <c:h val="0.15594344683145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64-43A4-905F-DA177565DE9A}"/>
                </c:ext>
              </c:extLst>
            </c:dLbl>
            <c:dLbl>
              <c:idx val="4"/>
              <c:layout>
                <c:manualLayout>
                  <c:x val="2.4995439003984744E-3"/>
                  <c:y val="8.894163439719667E-3"/>
                </c:manualLayout>
              </c:layout>
              <c:tx>
                <c:rich>
                  <a:bodyPr rot="0" spcFirstLastPara="1" vertOverflow="ellipsis" vert="horz" wrap="square" lIns="38100" tIns="19050" rIns="38100" bIns="19050" numCol="1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/>
                      <a:t>Recycling Expense</a:t>
                    </a:r>
                    <a:fld id="{31756293-7741-4454-B1BB-C03B9CFCFF3B}" type="VALUE">
                      <a:rPr lang="en-US" sz="1300"/>
                      <a:pPr>
                        <a:defRPr/>
                      </a:pPr>
                      <a:t>[VALUE]</a:t>
                    </a:fld>
                    <a:r>
                      <a:rPr lang="en-US" sz="1300" dirty="0"/>
                      <a:t>     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numCol="1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13867317230998"/>
                      <c:h val="0.200862129631226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E64-43A4-905F-DA177565DE9A}"/>
                </c:ext>
              </c:extLst>
            </c:dLbl>
            <c:dLbl>
              <c:idx val="5"/>
              <c:layout>
                <c:manualLayout>
                  <c:x val="-5.105321287903684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/>
                      <a:t>Other Restricted Accts</a:t>
                    </a:r>
                    <a:fld id="{BD6E082F-6340-45EC-AD5B-25AFCEF5D7AE}" type="VALUE">
                      <a:rPr lang="en-US" sz="1300"/>
                      <a:pPr>
                        <a:defRPr/>
                      </a:pPr>
                      <a:t>[VALUE]</a:t>
                    </a:fld>
                    <a:r>
                      <a:rPr lang="en-US" sz="1300" dirty="0"/>
                      <a:t> 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28555917481"/>
                      <c:h val="0.17006802721088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E64-43A4-905F-DA177565D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 (2)'!$G$5:$G$10</c:f>
              <c:strCache>
                <c:ptCount val="6"/>
                <c:pt idx="0">
                  <c:v>Other Services</c:v>
                </c:pt>
                <c:pt idx="1">
                  <c:v>Supplies</c:v>
                </c:pt>
                <c:pt idx="2">
                  <c:v>Fleet</c:v>
                </c:pt>
                <c:pt idx="3">
                  <c:v>Refuse Disposal</c:v>
                </c:pt>
                <c:pt idx="4">
                  <c:v>Recycling Expense</c:v>
                </c:pt>
                <c:pt idx="5">
                  <c:v>Other Restricted Accounts</c:v>
                </c:pt>
              </c:strCache>
            </c:strRef>
          </c:cat>
          <c:val>
            <c:numRef>
              <c:f>'[Chart in Microsoft PowerPoint]Sheet1 (2)'!$H$5:$H$10</c:f>
              <c:numCache>
                <c:formatCode>_("$"* #,##0_);_("$"* \(#,##0\);_("$"* "-"??_);_(@_)</c:formatCode>
                <c:ptCount val="6"/>
                <c:pt idx="0">
                  <c:v>7765</c:v>
                </c:pt>
                <c:pt idx="1">
                  <c:v>559</c:v>
                </c:pt>
                <c:pt idx="2">
                  <c:v>16956</c:v>
                </c:pt>
                <c:pt idx="3">
                  <c:v>13978</c:v>
                </c:pt>
                <c:pt idx="4">
                  <c:v>3913</c:v>
                </c:pt>
                <c:pt idx="5">
                  <c:v>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64-43A4-905F-DA177565DE9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E64-43A4-905F-DA177565DE9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E64-43A4-905F-DA177565DE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E64-43A4-905F-DA177565DE9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E64-43A4-905F-DA177565DE9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E64-43A4-905F-DA177565DE9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4E64-43A4-905F-DA177565DE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 (2)'!$G$5:$G$10</c:f>
              <c:strCache>
                <c:ptCount val="6"/>
                <c:pt idx="0">
                  <c:v>Other Services</c:v>
                </c:pt>
                <c:pt idx="1">
                  <c:v>Supplies</c:v>
                </c:pt>
                <c:pt idx="2">
                  <c:v>Fleet</c:v>
                </c:pt>
                <c:pt idx="3">
                  <c:v>Refuse Disposal</c:v>
                </c:pt>
                <c:pt idx="4">
                  <c:v>Recycling Expense</c:v>
                </c:pt>
                <c:pt idx="5">
                  <c:v>Other Restricted Accounts</c:v>
                </c:pt>
              </c:strCache>
            </c:strRef>
          </c:cat>
          <c:val>
            <c:numRef>
              <c:f>'[Chart in Microsoft PowerPoint]Sheet1 (2)'!$I$5:$I$10</c:f>
              <c:numCache>
                <c:formatCode>0%</c:formatCode>
                <c:ptCount val="6"/>
                <c:pt idx="0">
                  <c:v>0.15477685423269349</c:v>
                </c:pt>
                <c:pt idx="1">
                  <c:v>1.1142338894536467E-2</c:v>
                </c:pt>
                <c:pt idx="2">
                  <c:v>0.33797763559170008</c:v>
                </c:pt>
                <c:pt idx="3">
                  <c:v>0.2786182702465666</c:v>
                </c:pt>
                <c:pt idx="4">
                  <c:v>7.7996372261755265E-2</c:v>
                </c:pt>
                <c:pt idx="5">
                  <c:v>0.13948852877274812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E64-43A4-905F-DA177565DE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effectLst/>
              </a:rPr>
              <a:t>FY2020 Proposed Budget </a:t>
            </a:r>
            <a:endParaRPr lang="en-US" sz="1600" dirty="0">
              <a:effectLst/>
            </a:endParaRPr>
          </a:p>
          <a:p>
            <a:pPr>
              <a:defRPr/>
            </a:pPr>
            <a:r>
              <a:rPr lang="en-US" sz="1600" b="0" i="0" baseline="0" dirty="0">
                <a:effectLst/>
              </a:rPr>
              <a:t>$4,434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EF-4EC9-99C9-C469DA173A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F-4EC9-99C9-C469DA173AB1}"/>
              </c:ext>
            </c:extLst>
          </c:dPt>
          <c:dLbls>
            <c:dLbl>
              <c:idx val="0"/>
              <c:layout>
                <c:manualLayout>
                  <c:x val="8.3663713910761148E-2"/>
                  <c:y val="2.73352289297171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D84335-C135-4BA6-8B88-2B80B199A2C9}" type="CELLREF">
                      <a:rPr lang="en-US" sz="1300"/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36111111111111"/>
                      <c:h val="0.12023148148148148"/>
                    </c:manualLayout>
                  </c15:layout>
                  <c15:dlblFieldTable>
                    <c15:dlblFTEntry>
                      <c15:txfldGUID>{67D84335-C135-4BA6-8B88-2B80B199A2C9}</c15:txfldGUID>
                      <c15:f>'Sheet1 (2)'!$B$33:$D$33</c15:f>
                      <c15:dlblFieldTableCache>
                        <c:ptCount val="3"/>
                        <c:pt idx="0">
                          <c:v>Personnel</c:v>
                        </c:pt>
                        <c:pt idx="1">
                          <c:v> $270 </c:v>
                        </c:pt>
                        <c:pt idx="2">
                          <c:v>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A7EF-4EC9-99C9-C469DA173AB1}"/>
                </c:ext>
              </c:extLst>
            </c:dLbl>
            <c:dLbl>
              <c:idx val="1"/>
              <c:layout>
                <c:manualLayout>
                  <c:x val="0.11392173233289472"/>
                  <c:y val="-0.220338302575015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3E1177-86FE-4328-840C-445FC01C9B28}" type="CELLREF">
                      <a:rPr lang="en-US" sz="130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5697713829109"/>
                      <c:h val="0.18402787277264376"/>
                    </c:manualLayout>
                  </c15:layout>
                  <c15:dlblFieldTable>
                    <c15:dlblFTEntry>
                      <c15:txfldGUID>{C03E1177-86FE-4328-840C-445FC01C9B28}</c15:txfldGUID>
                      <c15:f>'Sheet1 (2)'!$B$34:$D$34</c15:f>
                      <c15:dlblFieldTableCache>
                        <c:ptCount val="3"/>
                        <c:pt idx="0">
                          <c:v>Other</c:v>
                        </c:pt>
                        <c:pt idx="1">
                          <c:v> $4,164 </c:v>
                        </c:pt>
                        <c:pt idx="2">
                          <c:v>94%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A7EF-4EC9-99C9-C469DA173A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'Sheet1 (2)'!$C$33:$C$34</c:f>
              <c:numCache>
                <c:formatCode>_("$"* #,##0_);_("$"* \(#,##0\);_("$"* "-"??_);_(@_)</c:formatCode>
                <c:ptCount val="2"/>
                <c:pt idx="0">
                  <c:v>270</c:v>
                </c:pt>
                <c:pt idx="1">
                  <c:v>4164</c:v>
                </c:pt>
              </c:numCache>
            </c:numRef>
          </c:cat>
          <c:val>
            <c:numRef>
              <c:f>'Sheet1 (2)'!$D$33:$D$34</c:f>
              <c:numCache>
                <c:formatCode>0%</c:formatCode>
                <c:ptCount val="2"/>
                <c:pt idx="0">
                  <c:v>6.0893098782138028E-2</c:v>
                </c:pt>
                <c:pt idx="1">
                  <c:v>0.939106901217862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EF-4EC9-99C9-C469DA173AB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8-40C0-8B58-97EE1BBAD79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8-40C0-8B58-97EE1BBAD79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E8-40C0-8B58-97EE1BBAD792}"/>
              </c:ext>
            </c:extLst>
          </c:dPt>
          <c:dLbls>
            <c:dLbl>
              <c:idx val="0"/>
              <c:layout>
                <c:manualLayout>
                  <c:x val="0.1139926202250587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ACBBC0-4C3F-4C75-95D9-4032DBC16293}" type="CELLREF">
                      <a:rPr lang="en-US" sz="1300"/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9316979431438"/>
                      <c:h val="0.12397022919850249"/>
                    </c:manualLayout>
                  </c15:layout>
                  <c15:dlblFieldTable>
                    <c15:dlblFTEntry>
                      <c15:txfldGUID>{6FACBBC0-4C3F-4C75-95D9-4032DBC16293}</c15:txfldGUID>
                      <c15:f>'Sheet1 (2)'!$G$33:$I$33</c15:f>
                      <c15:dlblFieldTableCache>
                        <c:ptCount val="3"/>
                        <c:pt idx="0">
                          <c:v>Other Services</c:v>
                        </c:pt>
                        <c:pt idx="1">
                          <c:v> $191 </c:v>
                        </c:pt>
                        <c:pt idx="2">
                          <c:v>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17E8-40C0-8B58-97EE1BBAD792}"/>
                </c:ext>
              </c:extLst>
            </c:dLbl>
            <c:dLbl>
              <c:idx val="1"/>
              <c:layout>
                <c:manualLayout>
                  <c:x val="-0.21986840646833494"/>
                  <c:y val="4.4965415416374326E-2"/>
                </c:manualLayout>
              </c:layout>
              <c:tx>
                <c:rich>
                  <a:bodyPr/>
                  <a:lstStyle/>
                  <a:p>
                    <a:fld id="{1C66C4E0-704C-455E-838E-421CF37ED892}" type="CELLREF">
                      <a:rPr lang="en-US" sz="1300">
                        <a:solidFill>
                          <a:schemeClr val="bg1"/>
                        </a:solidFill>
                      </a:rPr>
                      <a:pPr/>
                      <a:t>[CELLREF]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{1C66C4E0-704C-455E-838E-421CF37ED892}</c15:txfldGUID>
                      <c15:f>'Sheet1 (2)'!$G$34:$I$34</c15:f>
                      <c15:dlblFieldTableCache>
                        <c:ptCount val="3"/>
                        <c:pt idx="0">
                          <c:v>Recycling Processing</c:v>
                        </c:pt>
                        <c:pt idx="1">
                          <c:v> $1,330 </c:v>
                        </c:pt>
                        <c:pt idx="2">
                          <c:v>32%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17E8-40C0-8B58-97EE1BBAD792}"/>
                </c:ext>
              </c:extLst>
            </c:dLbl>
            <c:dLbl>
              <c:idx val="2"/>
              <c:layout>
                <c:manualLayout>
                  <c:x val="0.18822037292974811"/>
                  <c:y val="-0.13985942077946451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numCol="1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>
                        <a:solidFill>
                          <a:schemeClr val="bg1"/>
                        </a:solidFill>
                      </a:rPr>
                      <a:t>Debt</a:t>
                    </a:r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 Services</a:t>
                    </a:r>
                    <a:r>
                      <a:rPr lang="en-US" sz="1300" dirty="0">
                        <a:solidFill>
                          <a:schemeClr val="bg1"/>
                        </a:solidFill>
                      </a:rPr>
                      <a:t> $2,643  </a:t>
                    </a:r>
                    <a:fld id="{28F9F27B-184D-4941-A8F7-1FB40A1E11D7}" type="VALUE">
                      <a:rPr lang="en-US" sz="130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3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numCol="1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6322029465245"/>
                      <c:h val="0.1558790881922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7E8-40C0-8B58-97EE1BBAD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'Sheet1 (2)'!$H$33:$H$35</c:f>
              <c:numCache>
                <c:formatCode>_("$"* #,##0_);_("$"* \(#,##0\);_("$"* "-"??_);_(@_)</c:formatCode>
                <c:ptCount val="3"/>
                <c:pt idx="0">
                  <c:v>191</c:v>
                </c:pt>
                <c:pt idx="1">
                  <c:v>1330</c:v>
                </c:pt>
                <c:pt idx="2">
                  <c:v>2643</c:v>
                </c:pt>
              </c:numCache>
            </c:numRef>
          </c:cat>
          <c:val>
            <c:numRef>
              <c:f>'Sheet1 (2)'!$I$33:$I$35</c:f>
              <c:numCache>
                <c:formatCode>0%</c:formatCode>
                <c:ptCount val="3"/>
                <c:pt idx="0">
                  <c:v>4.5869356388088374E-2</c:v>
                </c:pt>
                <c:pt idx="1">
                  <c:v>0.31940441882804993</c:v>
                </c:pt>
                <c:pt idx="2">
                  <c:v>0.63472622478386165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E8-40C0-8B58-97EE1BBAD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>
                <a:latin typeface="Arial Narrow" panose="020B0606020202030204" pitchFamily="34" charset="0"/>
              </a:rPr>
              <a:t>SWM</a:t>
            </a:r>
            <a:r>
              <a:rPr lang="en-US" sz="1200" baseline="0" dirty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Demographic</a:t>
            </a:r>
            <a:r>
              <a:rPr lang="en-US" sz="1200" baseline="0" dirty="0">
                <a:latin typeface="Arial Narrow" panose="020B0606020202030204" pitchFamily="34" charset="0"/>
              </a:rPr>
              <a:t> data by gender &amp; ethnicity</a:t>
            </a:r>
            <a:endParaRPr lang="en-US" sz="1200" dirty="0">
              <a:latin typeface="Arial Narrow" panose="020B0606020202030204" pitchFamily="34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Male</c:v>
          </c:tx>
          <c:invertIfNegative val="0"/>
          <c:cat>
            <c:strRef>
              <c:f>Sheet1!$D$13:$D$16</c:f>
              <c:strCache>
                <c:ptCount val="4"/>
                <c:pt idx="0">
                  <c:v>Asian/Pacific Islander</c:v>
                </c:pt>
                <c:pt idx="1">
                  <c:v>Black or African American</c:v>
                </c:pt>
                <c:pt idx="2">
                  <c:v>Hispanic/Latino</c:v>
                </c:pt>
                <c:pt idx="3">
                  <c:v>White</c:v>
                </c:pt>
              </c:strCache>
            </c:strRef>
          </c:cat>
          <c:val>
            <c:numRef>
              <c:f>Sheet1!$F$13:$F$16</c:f>
              <c:numCache>
                <c:formatCode>General</c:formatCode>
                <c:ptCount val="4"/>
                <c:pt idx="0">
                  <c:v>6</c:v>
                </c:pt>
                <c:pt idx="1">
                  <c:v>272</c:v>
                </c:pt>
                <c:pt idx="2">
                  <c:v>55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4-4127-9129-370D61E9609D}"/>
            </c:ext>
          </c:extLst>
        </c:ser>
        <c:ser>
          <c:idx val="1"/>
          <c:order val="1"/>
          <c:tx>
            <c:v>Female</c:v>
          </c:tx>
          <c:invertIfNegative val="0"/>
          <c:cat>
            <c:strRef>
              <c:f>Sheet1!$D$13:$D$16</c:f>
              <c:strCache>
                <c:ptCount val="4"/>
                <c:pt idx="0">
                  <c:v>Asian/Pacific Islander</c:v>
                </c:pt>
                <c:pt idx="1">
                  <c:v>Black or African American</c:v>
                </c:pt>
                <c:pt idx="2">
                  <c:v>Hispanic/Latino</c:v>
                </c:pt>
                <c:pt idx="3">
                  <c:v>White</c:v>
                </c:pt>
              </c:strCache>
            </c:strRef>
          </c:cat>
          <c:val>
            <c:numRef>
              <c:f>Sheet1!$G$13:$G$16</c:f>
              <c:numCache>
                <c:formatCode>General</c:formatCode>
                <c:ptCount val="4"/>
                <c:pt idx="0">
                  <c:v>1</c:v>
                </c:pt>
                <c:pt idx="1">
                  <c:v>77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4-4127-9129-370D61E96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581440"/>
        <c:axId val="72012160"/>
        <c:axId val="0"/>
      </c:bar3DChart>
      <c:catAx>
        <c:axId val="6958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72012160"/>
        <c:crosses val="autoZero"/>
        <c:auto val="1"/>
        <c:lblAlgn val="ctr"/>
        <c:lblOffset val="100"/>
        <c:noMultiLvlLbl val="0"/>
      </c:catAx>
      <c:valAx>
        <c:axId val="720121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Personnel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695814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>
                <a:effectLst/>
                <a:latin typeface="Arial Narrow" panose="020B0606020202030204" pitchFamily="34" charset="0"/>
              </a:rPr>
              <a:t>SWM Demographic data by ethnicity</a:t>
            </a:r>
            <a:endParaRPr lang="en-US" sz="1200" dirty="0">
              <a:effectLst/>
              <a:latin typeface="Arial Narrow" panose="020B0606020202030204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
(2%)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5F-43A6-818E-C3BF1E6828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339
(78%)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5F-43A6-818E-C3BF1E6828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71
17%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5F-43A6-818E-C3BF1E6828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15
(3%)</a:t>
                    </a:r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5F-43A6-818E-C3BF1E682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Sheet1!$D$4:$D$7</c:f>
              <c:strCache>
                <c:ptCount val="4"/>
                <c:pt idx="0">
                  <c:v>Asian/Pacific Islander</c:v>
                </c:pt>
                <c:pt idx="1">
                  <c:v>Black or African American</c:v>
                </c:pt>
                <c:pt idx="2">
                  <c:v>Hispanic/Latino</c:v>
                </c:pt>
                <c:pt idx="3">
                  <c:v>White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  <c:pt idx="0">
                  <c:v>7</c:v>
                </c:pt>
                <c:pt idx="1">
                  <c:v>349</c:v>
                </c:pt>
                <c:pt idx="2">
                  <c:v>74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5F-43A6-818E-C3BF1E682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/>
              <a:t>Equipment Break-Down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Sheet3!$A$2:$A$11</c:f>
              <c:numCache>
                <c:formatCode>[$-409]mmm\-yy;@</c:formatCode>
                <c:ptCount val="10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</c:numCache>
            </c:numRef>
          </c:cat>
          <c:val>
            <c:numRef>
              <c:f>Sheet3!$B$2:$B$11</c:f>
              <c:numCache>
                <c:formatCode>0</c:formatCode>
                <c:ptCount val="10"/>
                <c:pt idx="0">
                  <c:v>928.51</c:v>
                </c:pt>
                <c:pt idx="1">
                  <c:v>1105.0333333333333</c:v>
                </c:pt>
                <c:pt idx="2">
                  <c:v>1081.3266666666666</c:v>
                </c:pt>
                <c:pt idx="3">
                  <c:v>928.79666666666662</c:v>
                </c:pt>
                <c:pt idx="4">
                  <c:v>856.18666666666672</c:v>
                </c:pt>
                <c:pt idx="5">
                  <c:v>844.18333333333328</c:v>
                </c:pt>
                <c:pt idx="6">
                  <c:v>750.76666666666665</c:v>
                </c:pt>
                <c:pt idx="7">
                  <c:v>702.45666666666659</c:v>
                </c:pt>
                <c:pt idx="8">
                  <c:v>993.95666666666671</c:v>
                </c:pt>
                <c:pt idx="9">
                  <c:v>1013.6366666666668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09-4337-9555-B10160249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146336"/>
        <c:axId val="360075568"/>
      </c:lineChart>
      <c:catAx>
        <c:axId val="308146336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075568"/>
        <c:crosses val="autoZero"/>
        <c:auto val="0"/>
        <c:lblAlgn val="ctr"/>
        <c:lblOffset val="100"/>
        <c:noMultiLvlLbl val="0"/>
      </c:catAx>
      <c:valAx>
        <c:axId val="36007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/>
                  <a:t>Hours</a:t>
                </a:r>
                <a:r>
                  <a:rPr lang="en-US" sz="1100" baseline="0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h];@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4633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C2004-EF91-46AC-9F14-AC310CC449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D833E944-6568-45AD-B785-8A052D850151}">
      <dgm:prSet phldrT="[Text]" custT="1"/>
      <dgm:spPr/>
      <dgm:t>
        <a:bodyPr/>
        <a:lstStyle/>
        <a:p>
          <a:r>
            <a:rPr lang="en-US" sz="1050" dirty="0">
              <a:latin typeface="Gill Sans MT" panose="020B0502020104020203" pitchFamily="34" charset="0"/>
            </a:rPr>
            <a:t>Director</a:t>
          </a:r>
        </a:p>
        <a:p>
          <a:r>
            <a:rPr lang="en-US" sz="1000" dirty="0">
              <a:latin typeface="Gill Sans MT" panose="020B0502020104020203" pitchFamily="34" charset="0"/>
            </a:rPr>
            <a:t>PG 37</a:t>
          </a:r>
        </a:p>
        <a:p>
          <a:r>
            <a:rPr lang="en-US" sz="1000" dirty="0">
              <a:latin typeface="Gill Sans MT" panose="020B0502020104020203" pitchFamily="34" charset="0"/>
            </a:rPr>
            <a:t>FTE: 19.1</a:t>
          </a:r>
        </a:p>
      </dgm:t>
    </dgm:pt>
    <dgm:pt modelId="{F54AD915-DBA6-4E8D-AC3B-B51E65AA7288}" type="parTrans" cxnId="{FA6A4B16-16D2-4285-B727-92B15B8B8F36}">
      <dgm:prSet/>
      <dgm:spPr/>
      <dgm:t>
        <a:bodyPr/>
        <a:lstStyle/>
        <a:p>
          <a:endParaRPr lang="en-US"/>
        </a:p>
      </dgm:t>
    </dgm:pt>
    <dgm:pt modelId="{6F97F6A7-13CB-4C05-930C-CA13538E10BE}" type="sibTrans" cxnId="{FA6A4B16-16D2-4285-B727-92B15B8B8F36}">
      <dgm:prSet/>
      <dgm:spPr/>
      <dgm:t>
        <a:bodyPr/>
        <a:lstStyle/>
        <a:p>
          <a:endParaRPr lang="en-US"/>
        </a:p>
      </dgm:t>
    </dgm:pt>
    <dgm:pt modelId="{6A0742DA-D6F5-4CB6-9AFF-60788CE6F112}">
      <dgm:prSet phldrT="[Text]" custT="1"/>
      <dgm:spPr/>
      <dgm:t>
        <a:bodyPr/>
        <a:lstStyle/>
        <a:p>
          <a:r>
            <a:rPr lang="en-US" sz="1000" dirty="0"/>
            <a:t>Deputy Director</a:t>
          </a:r>
        </a:p>
        <a:p>
          <a:r>
            <a:rPr lang="en-US" sz="1000" dirty="0">
              <a:latin typeface="Gill Sans MT" panose="020B0502020104020203" pitchFamily="34" charset="0"/>
            </a:rPr>
            <a:t>South</a:t>
          </a:r>
          <a:r>
            <a:rPr lang="en-US" sz="1000" dirty="0"/>
            <a:t> Operations    </a:t>
          </a:r>
        </a:p>
        <a:p>
          <a:r>
            <a:rPr lang="en-US" sz="1000" dirty="0"/>
            <a:t>PG 34</a:t>
          </a:r>
        </a:p>
        <a:p>
          <a:r>
            <a:rPr lang="en-US" sz="1000" dirty="0"/>
            <a:t>FTE: 214.4</a:t>
          </a:r>
        </a:p>
      </dgm:t>
    </dgm:pt>
    <dgm:pt modelId="{44A14524-48DB-43DE-B588-A6D7F59DA1C4}" type="parTrans" cxnId="{C2A1BB6B-16CB-4808-8724-CBA38FEFE404}">
      <dgm:prSet/>
      <dgm:spPr/>
      <dgm:t>
        <a:bodyPr/>
        <a:lstStyle/>
        <a:p>
          <a:endParaRPr lang="en-US"/>
        </a:p>
      </dgm:t>
    </dgm:pt>
    <dgm:pt modelId="{2646910B-EBBF-4DFB-A98D-B0C6FB562030}" type="sibTrans" cxnId="{C2A1BB6B-16CB-4808-8724-CBA38FEFE404}">
      <dgm:prSet/>
      <dgm:spPr/>
      <dgm:t>
        <a:bodyPr/>
        <a:lstStyle/>
        <a:p>
          <a:endParaRPr lang="en-US"/>
        </a:p>
      </dgm:t>
    </dgm:pt>
    <dgm:pt modelId="{475D1239-887A-48B9-AF71-99A4437E678E}" type="asst">
      <dgm:prSet custT="1"/>
      <dgm:spPr/>
      <dgm:t>
        <a:bodyPr/>
        <a:lstStyle/>
        <a:p>
          <a:r>
            <a:rPr lang="en-US" sz="1000" dirty="0">
              <a:latin typeface="Gill Sans MT" panose="020B0502020104020203" pitchFamily="34" charset="0"/>
            </a:rPr>
            <a:t>Office of The Director</a:t>
          </a:r>
        </a:p>
        <a:p>
          <a:r>
            <a:rPr lang="en-US" sz="1000" dirty="0">
              <a:latin typeface="Gill Sans MT" panose="020B0502020104020203" pitchFamily="34" charset="0"/>
            </a:rPr>
            <a:t>Chief  of Staff</a:t>
          </a:r>
        </a:p>
        <a:p>
          <a:r>
            <a:rPr lang="en-US" sz="1000" dirty="0">
              <a:latin typeface="Gill Sans MT" panose="020B0502020104020203" pitchFamily="34" charset="0"/>
            </a:rPr>
            <a:t>PG 30</a:t>
          </a:r>
        </a:p>
      </dgm:t>
    </dgm:pt>
    <dgm:pt modelId="{BC7C41CA-CBF2-4403-B8FA-97C3534609C6}" type="parTrans" cxnId="{F2AE7EF1-13DB-475D-86B3-B7C61075552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EB5BE6D-FD4E-4928-ACCA-DD1358B6DA8E}" type="sibTrans" cxnId="{F2AE7EF1-13DB-475D-86B3-B7C610755529}">
      <dgm:prSet/>
      <dgm:spPr/>
      <dgm:t>
        <a:bodyPr/>
        <a:lstStyle/>
        <a:p>
          <a:endParaRPr lang="en-US"/>
        </a:p>
      </dgm:t>
    </dgm:pt>
    <dgm:pt modelId="{E4BD86FF-CCFE-45FC-9B50-B54462CC1F90}">
      <dgm:prSet custT="1"/>
      <dgm:spPr/>
      <dgm:t>
        <a:bodyPr/>
        <a:lstStyle/>
        <a:p>
          <a:r>
            <a:rPr lang="en-US" sz="1000" dirty="0">
              <a:latin typeface="+mn-lt"/>
              <a:cs typeface="Helvetica" panose="020B0604020202020204" pitchFamily="34" charset="0"/>
            </a:rPr>
            <a:t>Dep. Asst. Director</a:t>
          </a:r>
        </a:p>
        <a:p>
          <a:r>
            <a:rPr lang="en-US" sz="1000" dirty="0">
              <a:latin typeface="+mn-lt"/>
            </a:rPr>
            <a:t> SE Operations</a:t>
          </a:r>
        </a:p>
        <a:p>
          <a:r>
            <a:rPr lang="en-US" sz="1000" dirty="0">
              <a:latin typeface="+mn-lt"/>
            </a:rPr>
            <a:t>PG 30</a:t>
          </a:r>
        </a:p>
      </dgm:t>
    </dgm:pt>
    <dgm:pt modelId="{B275BEC7-D877-4CFD-8D6E-A7A2FC8454E5}" type="parTrans" cxnId="{CB3F26F0-E371-46A6-9C63-1DB9B4DD68B5}">
      <dgm:prSet/>
      <dgm:spPr/>
      <dgm:t>
        <a:bodyPr/>
        <a:lstStyle/>
        <a:p>
          <a:endParaRPr lang="en-US"/>
        </a:p>
      </dgm:t>
    </dgm:pt>
    <dgm:pt modelId="{69D0DA21-01A6-499C-BDFB-6DB1B21C590E}" type="sibTrans" cxnId="{CB3F26F0-E371-46A6-9C63-1DB9B4DD68B5}">
      <dgm:prSet/>
      <dgm:spPr/>
      <dgm:t>
        <a:bodyPr/>
        <a:lstStyle/>
        <a:p>
          <a:endParaRPr lang="en-US"/>
        </a:p>
      </dgm:t>
    </dgm:pt>
    <dgm:pt modelId="{ACBB1DD9-8B04-419B-943D-D53E4332A60E}">
      <dgm:prSet custT="1"/>
      <dgm:spPr/>
      <dgm:t>
        <a:bodyPr/>
        <a:lstStyle/>
        <a:p>
          <a:r>
            <a:rPr lang="en-US" sz="1000" dirty="0"/>
            <a:t>Dep. Asst. Director</a:t>
          </a:r>
        </a:p>
        <a:p>
          <a:r>
            <a:rPr lang="en-US" sz="1000" dirty="0"/>
            <a:t>SW Operations</a:t>
          </a:r>
        </a:p>
        <a:p>
          <a:r>
            <a:rPr lang="en-US" sz="1000" dirty="0"/>
            <a:t>PG 30</a:t>
          </a:r>
        </a:p>
        <a:p>
          <a:endParaRPr lang="en-US" sz="1000" dirty="0"/>
        </a:p>
      </dgm:t>
    </dgm:pt>
    <dgm:pt modelId="{88870CDD-7EA1-481F-87D2-4795A332F180}" type="parTrans" cxnId="{E628ECE8-BE9E-47EF-9015-B17E67A46EE4}">
      <dgm:prSet/>
      <dgm:spPr/>
      <dgm:t>
        <a:bodyPr/>
        <a:lstStyle/>
        <a:p>
          <a:endParaRPr lang="en-US"/>
        </a:p>
      </dgm:t>
    </dgm:pt>
    <dgm:pt modelId="{49207261-C7EA-44E9-A1BA-F09507A90E32}" type="sibTrans" cxnId="{E628ECE8-BE9E-47EF-9015-B17E67A46EE4}">
      <dgm:prSet/>
      <dgm:spPr/>
      <dgm:t>
        <a:bodyPr/>
        <a:lstStyle/>
        <a:p>
          <a:endParaRPr lang="en-US"/>
        </a:p>
      </dgm:t>
    </dgm:pt>
    <dgm:pt modelId="{1421B740-A9FF-4E94-AEE6-C27DE603E698}">
      <dgm:prSet phldrT="[Text]" custT="1"/>
      <dgm:spPr/>
      <dgm:t>
        <a:bodyPr/>
        <a:lstStyle/>
        <a:p>
          <a:endParaRPr lang="en-US" sz="1000" dirty="0"/>
        </a:p>
        <a:p>
          <a:r>
            <a:rPr lang="en-US" sz="1000" dirty="0"/>
            <a:t>HITS       </a:t>
          </a:r>
        </a:p>
        <a:p>
          <a:r>
            <a:rPr lang="en-US" sz="1000" dirty="0"/>
            <a:t> Mayor’s Communication</a:t>
          </a:r>
        </a:p>
        <a:p>
          <a:endParaRPr lang="en-US" sz="2000" dirty="0"/>
        </a:p>
      </dgm:t>
    </dgm:pt>
    <dgm:pt modelId="{48F07741-9B39-498F-9E4E-7314584C88A9}" type="parTrans" cxnId="{06C6907B-DDBD-4223-925E-B26657F8B86E}">
      <dgm:prSet/>
      <dgm:spPr/>
      <dgm:t>
        <a:bodyPr/>
        <a:lstStyle/>
        <a:p>
          <a:endParaRPr lang="en-US"/>
        </a:p>
      </dgm:t>
    </dgm:pt>
    <dgm:pt modelId="{EB32C67E-1FB3-4176-91B8-DFA05BEDAF31}" type="sibTrans" cxnId="{06C6907B-DDBD-4223-925E-B26657F8B86E}">
      <dgm:prSet/>
      <dgm:spPr/>
      <dgm:t>
        <a:bodyPr/>
        <a:lstStyle/>
        <a:p>
          <a:endParaRPr lang="en-US"/>
        </a:p>
      </dgm:t>
    </dgm:pt>
    <dgm:pt modelId="{B1C2DEB3-CAE1-458B-9012-6B2090FF9E0E}">
      <dgm:prSet custT="1"/>
      <dgm:spPr/>
      <dgm:t>
        <a:bodyPr/>
        <a:lstStyle/>
        <a:p>
          <a:r>
            <a:rPr lang="en-US" sz="1000" dirty="0">
              <a:latin typeface="+mn-lt"/>
            </a:rPr>
            <a:t>Dep. Asst. Director </a:t>
          </a:r>
        </a:p>
        <a:p>
          <a:r>
            <a:rPr lang="en-US" sz="1000" dirty="0">
              <a:latin typeface="+mn-lt"/>
            </a:rPr>
            <a:t>NE Operations                        </a:t>
          </a:r>
        </a:p>
        <a:p>
          <a:r>
            <a:rPr lang="en-US" sz="1000" dirty="0">
              <a:latin typeface="+mn-lt"/>
            </a:rPr>
            <a:t>PG 30</a:t>
          </a:r>
        </a:p>
      </dgm:t>
    </dgm:pt>
    <dgm:pt modelId="{705C9C77-D8AD-493D-B40D-498B466F678A}" type="parTrans" cxnId="{995C4F8A-B63D-44E9-B184-F0A83D5785BF}">
      <dgm:prSet/>
      <dgm:spPr/>
      <dgm:t>
        <a:bodyPr/>
        <a:lstStyle/>
        <a:p>
          <a:endParaRPr lang="en-US"/>
        </a:p>
      </dgm:t>
    </dgm:pt>
    <dgm:pt modelId="{7A51CCCB-78C8-4CC6-99E1-C7DACBFF88A4}" type="sibTrans" cxnId="{995C4F8A-B63D-44E9-B184-F0A83D5785BF}">
      <dgm:prSet/>
      <dgm:spPr/>
      <dgm:t>
        <a:bodyPr/>
        <a:lstStyle/>
        <a:p>
          <a:endParaRPr lang="en-US"/>
        </a:p>
      </dgm:t>
    </dgm:pt>
    <dgm:pt modelId="{31780893-A485-4F9A-B855-AE0A858C2802}">
      <dgm:prSet custT="1"/>
      <dgm:spPr/>
      <dgm:t>
        <a:bodyPr/>
        <a:lstStyle/>
        <a:p>
          <a:r>
            <a:rPr lang="en-US" sz="1000" dirty="0"/>
            <a:t>Dep. Asst. Director</a:t>
          </a:r>
        </a:p>
        <a:p>
          <a:r>
            <a:rPr lang="en-US" sz="1000" dirty="0"/>
            <a:t>NW Operations</a:t>
          </a:r>
        </a:p>
        <a:p>
          <a:r>
            <a:rPr lang="en-US" sz="1000" dirty="0"/>
            <a:t>   PG 30</a:t>
          </a:r>
        </a:p>
      </dgm:t>
    </dgm:pt>
    <dgm:pt modelId="{7067BD12-BAC4-44DD-9CD7-850B817F9C38}" type="parTrans" cxnId="{75234DD1-26A9-4F8D-8E6B-3207782DD20A}">
      <dgm:prSet/>
      <dgm:spPr/>
      <dgm:t>
        <a:bodyPr/>
        <a:lstStyle/>
        <a:p>
          <a:endParaRPr lang="en-US"/>
        </a:p>
      </dgm:t>
    </dgm:pt>
    <dgm:pt modelId="{3EF973FA-D752-488D-8A75-F57558B43452}" type="sibTrans" cxnId="{75234DD1-26A9-4F8D-8E6B-3207782DD20A}">
      <dgm:prSet/>
      <dgm:spPr/>
      <dgm:t>
        <a:bodyPr/>
        <a:lstStyle/>
        <a:p>
          <a:endParaRPr lang="en-US"/>
        </a:p>
      </dgm:t>
    </dgm:pt>
    <dgm:pt modelId="{8213973E-A846-404D-826E-1181A27939B4}">
      <dgm:prSet custT="1"/>
      <dgm:spPr/>
      <dgm:t>
        <a:bodyPr/>
        <a:lstStyle/>
        <a:p>
          <a:r>
            <a:rPr lang="en-US" sz="1000" dirty="0"/>
            <a:t>Deputy Director</a:t>
          </a:r>
        </a:p>
        <a:p>
          <a:r>
            <a:rPr lang="en-US" sz="1000" dirty="0">
              <a:latin typeface="Gill Sans MT" panose="020B0502020104020203" pitchFamily="34" charset="0"/>
            </a:rPr>
            <a:t>North</a:t>
          </a:r>
          <a:r>
            <a:rPr lang="en-US" sz="1000" dirty="0"/>
            <a:t> Operations</a:t>
          </a:r>
        </a:p>
        <a:p>
          <a:r>
            <a:rPr lang="en-US" sz="1000" dirty="0"/>
            <a:t>PG 34</a:t>
          </a:r>
        </a:p>
        <a:p>
          <a:r>
            <a:rPr lang="en-US" sz="1000" dirty="0"/>
            <a:t>FTE: 144.4</a:t>
          </a:r>
        </a:p>
      </dgm:t>
    </dgm:pt>
    <dgm:pt modelId="{9D08D7C1-F6F0-4A00-9084-17156646132F}" type="sibTrans" cxnId="{61336CEC-5AAD-42A5-B015-0D96B6EB5646}">
      <dgm:prSet/>
      <dgm:spPr/>
      <dgm:t>
        <a:bodyPr/>
        <a:lstStyle/>
        <a:p>
          <a:endParaRPr lang="en-US"/>
        </a:p>
      </dgm:t>
    </dgm:pt>
    <dgm:pt modelId="{5A963DC4-46EA-4155-877A-6116C3AF0938}" type="parTrans" cxnId="{61336CEC-5AAD-42A5-B015-0D96B6EB5646}">
      <dgm:prSet/>
      <dgm:spPr/>
      <dgm:t>
        <a:bodyPr/>
        <a:lstStyle/>
        <a:p>
          <a:endParaRPr lang="en-US"/>
        </a:p>
      </dgm:t>
    </dgm:pt>
    <dgm:pt modelId="{2A135AF9-CC37-4ED1-B3F4-F63951F1C7EC}">
      <dgm:prSet phldrT="[Text]" custT="1"/>
      <dgm:spPr/>
      <dgm:t>
        <a:bodyPr/>
        <a:lstStyle/>
        <a:p>
          <a:endParaRPr lang="en-US" sz="1000" dirty="0"/>
        </a:p>
        <a:p>
          <a:r>
            <a:rPr lang="en-US" sz="1000" dirty="0"/>
            <a:t>Division Manager</a:t>
          </a:r>
        </a:p>
        <a:p>
          <a:r>
            <a:rPr lang="en-US" sz="1000" dirty="0"/>
            <a:t>PG 29</a:t>
          </a:r>
        </a:p>
        <a:p>
          <a:r>
            <a:rPr lang="en-US" sz="1000" dirty="0"/>
            <a:t>Budget, Facilities and Accounting</a:t>
          </a:r>
        </a:p>
        <a:p>
          <a:endParaRPr lang="en-US" sz="1000" dirty="0"/>
        </a:p>
      </dgm:t>
    </dgm:pt>
    <dgm:pt modelId="{EDAE9CFD-12EF-4C21-987C-C60372A1B558}" type="parTrans" cxnId="{0BA423FB-4D80-4915-920C-B4A08A1B25CA}">
      <dgm:prSet/>
      <dgm:spPr/>
      <dgm:t>
        <a:bodyPr/>
        <a:lstStyle/>
        <a:p>
          <a:endParaRPr lang="en-US"/>
        </a:p>
      </dgm:t>
    </dgm:pt>
    <dgm:pt modelId="{E6916C79-D2DA-40DB-B967-D3D7EC834294}" type="sibTrans" cxnId="{0BA423FB-4D80-4915-920C-B4A08A1B25CA}">
      <dgm:prSet/>
      <dgm:spPr/>
      <dgm:t>
        <a:bodyPr/>
        <a:lstStyle/>
        <a:p>
          <a:endParaRPr lang="en-US"/>
        </a:p>
      </dgm:t>
    </dgm:pt>
    <dgm:pt modelId="{B5A6241F-2CA2-4D24-8684-AD8C246FC9B1}">
      <dgm:prSet phldrT="[Text]" custT="1"/>
      <dgm:spPr/>
      <dgm:t>
        <a:bodyPr/>
        <a:lstStyle/>
        <a:p>
          <a:r>
            <a:rPr lang="en-US" sz="1000" dirty="0"/>
            <a:t>Assistant Director</a:t>
          </a:r>
        </a:p>
        <a:p>
          <a:r>
            <a:rPr lang="en-US" sz="1000" dirty="0"/>
            <a:t>Finance &amp; Administration</a:t>
          </a:r>
        </a:p>
        <a:p>
          <a:r>
            <a:rPr lang="en-US" sz="1000" dirty="0"/>
            <a:t> PG 32</a:t>
          </a:r>
        </a:p>
        <a:p>
          <a:endParaRPr lang="en-US" sz="1000" dirty="0"/>
        </a:p>
      </dgm:t>
    </dgm:pt>
    <dgm:pt modelId="{F59746EC-60E3-4496-A154-F329AC7B4E5E}" type="sibTrans" cxnId="{05B07CC1-20C3-4E34-94DE-2A97DD57A064}">
      <dgm:prSet/>
      <dgm:spPr/>
      <dgm:t>
        <a:bodyPr/>
        <a:lstStyle/>
        <a:p>
          <a:endParaRPr lang="en-US"/>
        </a:p>
      </dgm:t>
    </dgm:pt>
    <dgm:pt modelId="{3B4CFE0B-FE5E-486F-A703-98D36F033778}" type="parTrans" cxnId="{05B07CC1-20C3-4E34-94DE-2A97DD57A064}">
      <dgm:prSet/>
      <dgm:spPr/>
      <dgm:t>
        <a:bodyPr/>
        <a:lstStyle/>
        <a:p>
          <a:endParaRPr lang="en-US" dirty="0"/>
        </a:p>
      </dgm:t>
    </dgm:pt>
    <dgm:pt modelId="{A70AF612-26CF-4F17-9E1A-C9E5DCD4B97B}">
      <dgm:prSet phldrT="[Text]" custT="1"/>
      <dgm:spPr/>
      <dgm:t>
        <a:bodyPr/>
        <a:lstStyle/>
        <a:p>
          <a:r>
            <a:rPr lang="en-US" sz="1000" dirty="0"/>
            <a:t>Senior Superintendent Facilities Maintenance</a:t>
          </a:r>
        </a:p>
        <a:p>
          <a:r>
            <a:rPr lang="en-US" sz="1000" dirty="0"/>
            <a:t>        PG 27</a:t>
          </a:r>
        </a:p>
      </dgm:t>
    </dgm:pt>
    <dgm:pt modelId="{5441BCCD-52EE-4BBB-B418-A7324CA4D835}" type="sibTrans" cxnId="{9D5BBE9E-72D9-4D27-85DF-6625077E5719}">
      <dgm:prSet/>
      <dgm:spPr/>
      <dgm:t>
        <a:bodyPr/>
        <a:lstStyle/>
        <a:p>
          <a:endParaRPr lang="en-US"/>
        </a:p>
      </dgm:t>
    </dgm:pt>
    <dgm:pt modelId="{1C81A47D-39C1-4FF3-8FA9-76CAAD1D7692}" type="parTrans" cxnId="{9D5BBE9E-72D9-4D27-85DF-6625077E5719}">
      <dgm:prSet/>
      <dgm:spPr/>
      <dgm:t>
        <a:bodyPr/>
        <a:lstStyle/>
        <a:p>
          <a:endParaRPr lang="en-US"/>
        </a:p>
      </dgm:t>
    </dgm:pt>
    <dgm:pt modelId="{EC9ECF74-2855-4248-90D1-0B304DB2438E}" type="pres">
      <dgm:prSet presAssocID="{351C2004-EF91-46AC-9F14-AC310CC449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F4A0D2-C743-409B-9ACD-57B38CC5F73D}" type="pres">
      <dgm:prSet presAssocID="{D833E944-6568-45AD-B785-8A052D850151}" presName="hierRoot1" presStyleCnt="0">
        <dgm:presLayoutVars>
          <dgm:hierBranch val="init"/>
        </dgm:presLayoutVars>
      </dgm:prSet>
      <dgm:spPr/>
    </dgm:pt>
    <dgm:pt modelId="{707D51BC-8427-4AC8-8742-8EE2E2315C72}" type="pres">
      <dgm:prSet presAssocID="{D833E944-6568-45AD-B785-8A052D850151}" presName="rootComposite1" presStyleCnt="0"/>
      <dgm:spPr/>
    </dgm:pt>
    <dgm:pt modelId="{AB06C925-7AAD-4979-A17D-ECBBF31F50B6}" type="pres">
      <dgm:prSet presAssocID="{D833E944-6568-45AD-B785-8A052D850151}" presName="rootText1" presStyleLbl="node0" presStyleIdx="0" presStyleCnt="2" custLinFactNeighborX="-80064" custLinFactNeighborY="6799">
        <dgm:presLayoutVars>
          <dgm:chPref val="3"/>
        </dgm:presLayoutVars>
      </dgm:prSet>
      <dgm:spPr/>
    </dgm:pt>
    <dgm:pt modelId="{4A14E414-9C52-4F07-B5A4-E293EA6AE201}" type="pres">
      <dgm:prSet presAssocID="{D833E944-6568-45AD-B785-8A052D850151}" presName="rootConnector1" presStyleLbl="node1" presStyleIdx="0" presStyleCnt="0"/>
      <dgm:spPr/>
    </dgm:pt>
    <dgm:pt modelId="{A36B117B-80D9-4CEC-A834-42843CA1F15F}" type="pres">
      <dgm:prSet presAssocID="{D833E944-6568-45AD-B785-8A052D850151}" presName="hierChild2" presStyleCnt="0"/>
      <dgm:spPr/>
    </dgm:pt>
    <dgm:pt modelId="{338A0F35-7804-4211-86D6-C7A5DD1B46A4}" type="pres">
      <dgm:prSet presAssocID="{3B4CFE0B-FE5E-486F-A703-98D36F033778}" presName="Name37" presStyleLbl="parChTrans1D2" presStyleIdx="0" presStyleCnt="4"/>
      <dgm:spPr/>
    </dgm:pt>
    <dgm:pt modelId="{CF78A670-E6E6-4D28-A47A-C0D5A09AFD61}" type="pres">
      <dgm:prSet presAssocID="{B5A6241F-2CA2-4D24-8684-AD8C246FC9B1}" presName="hierRoot2" presStyleCnt="0">
        <dgm:presLayoutVars>
          <dgm:hierBranch val="init"/>
        </dgm:presLayoutVars>
      </dgm:prSet>
      <dgm:spPr/>
    </dgm:pt>
    <dgm:pt modelId="{E28A7EFF-DC2F-4D8F-8B5B-1E07793715AB}" type="pres">
      <dgm:prSet presAssocID="{B5A6241F-2CA2-4D24-8684-AD8C246FC9B1}" presName="rootComposite" presStyleCnt="0"/>
      <dgm:spPr/>
    </dgm:pt>
    <dgm:pt modelId="{9C495FB8-DA73-45BF-BBE2-A1D6FF838AD4}" type="pres">
      <dgm:prSet presAssocID="{B5A6241F-2CA2-4D24-8684-AD8C246FC9B1}" presName="rootText" presStyleLbl="node2" presStyleIdx="0" presStyleCnt="3">
        <dgm:presLayoutVars>
          <dgm:chPref val="3"/>
        </dgm:presLayoutVars>
      </dgm:prSet>
      <dgm:spPr/>
    </dgm:pt>
    <dgm:pt modelId="{5E91B852-5A25-4717-9613-D95E6911979D}" type="pres">
      <dgm:prSet presAssocID="{B5A6241F-2CA2-4D24-8684-AD8C246FC9B1}" presName="rootConnector" presStyleLbl="node2" presStyleIdx="0" presStyleCnt="3"/>
      <dgm:spPr/>
    </dgm:pt>
    <dgm:pt modelId="{8376CF66-5351-49A8-8C27-CFA59AB3435B}" type="pres">
      <dgm:prSet presAssocID="{B5A6241F-2CA2-4D24-8684-AD8C246FC9B1}" presName="hierChild4" presStyleCnt="0"/>
      <dgm:spPr/>
    </dgm:pt>
    <dgm:pt modelId="{D5DB7BC4-3DE2-4230-959C-21314719F078}" type="pres">
      <dgm:prSet presAssocID="{EDAE9CFD-12EF-4C21-987C-C60372A1B558}" presName="Name37" presStyleLbl="parChTrans1D3" presStyleIdx="0" presStyleCnt="6"/>
      <dgm:spPr/>
    </dgm:pt>
    <dgm:pt modelId="{56D3FD0D-FF10-4A00-9BA9-35F73B10639F}" type="pres">
      <dgm:prSet presAssocID="{2A135AF9-CC37-4ED1-B3F4-F63951F1C7EC}" presName="hierRoot2" presStyleCnt="0">
        <dgm:presLayoutVars>
          <dgm:hierBranch val="init"/>
        </dgm:presLayoutVars>
      </dgm:prSet>
      <dgm:spPr/>
    </dgm:pt>
    <dgm:pt modelId="{39BEF341-9C58-4E28-BB18-94CA79126836}" type="pres">
      <dgm:prSet presAssocID="{2A135AF9-CC37-4ED1-B3F4-F63951F1C7EC}" presName="rootComposite" presStyleCnt="0"/>
      <dgm:spPr/>
    </dgm:pt>
    <dgm:pt modelId="{BAE62C43-1E21-4468-B350-DF70DA07FC14}" type="pres">
      <dgm:prSet presAssocID="{2A135AF9-CC37-4ED1-B3F4-F63951F1C7EC}" presName="rootText" presStyleLbl="node3" presStyleIdx="0" presStyleCnt="6" custLinFactX="-60277" custLinFactNeighborX="-100000" custLinFactNeighborY="-4375">
        <dgm:presLayoutVars>
          <dgm:chPref val="3"/>
        </dgm:presLayoutVars>
      </dgm:prSet>
      <dgm:spPr/>
    </dgm:pt>
    <dgm:pt modelId="{60F2074A-C762-4ED7-8433-876DF596FD24}" type="pres">
      <dgm:prSet presAssocID="{2A135AF9-CC37-4ED1-B3F4-F63951F1C7EC}" presName="rootConnector" presStyleLbl="node3" presStyleIdx="0" presStyleCnt="6"/>
      <dgm:spPr/>
    </dgm:pt>
    <dgm:pt modelId="{2D87ACCA-12AD-44E0-B43D-6BE2ADC7DA44}" type="pres">
      <dgm:prSet presAssocID="{2A135AF9-CC37-4ED1-B3F4-F63951F1C7EC}" presName="hierChild4" presStyleCnt="0"/>
      <dgm:spPr/>
    </dgm:pt>
    <dgm:pt modelId="{1AF726D1-A811-456A-B5F9-3738419DB5EB}" type="pres">
      <dgm:prSet presAssocID="{2A135AF9-CC37-4ED1-B3F4-F63951F1C7EC}" presName="hierChild5" presStyleCnt="0"/>
      <dgm:spPr/>
    </dgm:pt>
    <dgm:pt modelId="{0B236D95-3218-4DE9-9114-ABA415F74FD4}" type="pres">
      <dgm:prSet presAssocID="{1C81A47D-39C1-4FF3-8FA9-76CAAD1D7692}" presName="Name37" presStyleLbl="parChTrans1D3" presStyleIdx="1" presStyleCnt="6"/>
      <dgm:spPr/>
    </dgm:pt>
    <dgm:pt modelId="{10DF168B-DF5E-45BE-A45A-7305D799FA95}" type="pres">
      <dgm:prSet presAssocID="{A70AF612-26CF-4F17-9E1A-C9E5DCD4B97B}" presName="hierRoot2" presStyleCnt="0">
        <dgm:presLayoutVars>
          <dgm:hierBranch val="init"/>
        </dgm:presLayoutVars>
      </dgm:prSet>
      <dgm:spPr/>
    </dgm:pt>
    <dgm:pt modelId="{EF800361-52C4-4E9B-ABA6-CE0CBDACFEE1}" type="pres">
      <dgm:prSet presAssocID="{A70AF612-26CF-4F17-9E1A-C9E5DCD4B97B}" presName="rootComposite" presStyleCnt="0"/>
      <dgm:spPr/>
    </dgm:pt>
    <dgm:pt modelId="{B946D7C3-460E-4311-BA8D-B7950D49188A}" type="pres">
      <dgm:prSet presAssocID="{A70AF612-26CF-4F17-9E1A-C9E5DCD4B97B}" presName="rootText" presStyleLbl="node3" presStyleIdx="1" presStyleCnt="6" custLinFactX="-60277" custLinFactNeighborX="-100000" custLinFactNeighborY="-4375">
        <dgm:presLayoutVars>
          <dgm:chPref val="3"/>
        </dgm:presLayoutVars>
      </dgm:prSet>
      <dgm:spPr/>
    </dgm:pt>
    <dgm:pt modelId="{93C56C6A-3663-4483-9C7E-0E3004775E12}" type="pres">
      <dgm:prSet presAssocID="{A70AF612-26CF-4F17-9E1A-C9E5DCD4B97B}" presName="rootConnector" presStyleLbl="node3" presStyleIdx="1" presStyleCnt="6"/>
      <dgm:spPr/>
    </dgm:pt>
    <dgm:pt modelId="{22D7B795-346D-4C89-90B1-6C64D4800A10}" type="pres">
      <dgm:prSet presAssocID="{A70AF612-26CF-4F17-9E1A-C9E5DCD4B97B}" presName="hierChild4" presStyleCnt="0"/>
      <dgm:spPr/>
    </dgm:pt>
    <dgm:pt modelId="{7ADB377C-E3CF-4EF5-B961-4E9A2150A3F8}" type="pres">
      <dgm:prSet presAssocID="{A70AF612-26CF-4F17-9E1A-C9E5DCD4B97B}" presName="hierChild5" presStyleCnt="0"/>
      <dgm:spPr/>
    </dgm:pt>
    <dgm:pt modelId="{72109ABC-61D6-4412-A48D-1C32F6C82773}" type="pres">
      <dgm:prSet presAssocID="{B5A6241F-2CA2-4D24-8684-AD8C246FC9B1}" presName="hierChild5" presStyleCnt="0"/>
      <dgm:spPr/>
    </dgm:pt>
    <dgm:pt modelId="{44DF315F-635B-4B4D-9A00-518C00C57FD4}" type="pres">
      <dgm:prSet presAssocID="{5A963DC4-46EA-4155-877A-6116C3AF0938}" presName="Name37" presStyleLbl="parChTrans1D2" presStyleIdx="1" presStyleCnt="4"/>
      <dgm:spPr/>
    </dgm:pt>
    <dgm:pt modelId="{EA0AD58A-B56C-4D59-BE2C-969911419362}" type="pres">
      <dgm:prSet presAssocID="{8213973E-A846-404D-826E-1181A27939B4}" presName="hierRoot2" presStyleCnt="0">
        <dgm:presLayoutVars>
          <dgm:hierBranch val="init"/>
        </dgm:presLayoutVars>
      </dgm:prSet>
      <dgm:spPr/>
    </dgm:pt>
    <dgm:pt modelId="{8E5F1B13-43FF-4182-93C9-2A55D855F87F}" type="pres">
      <dgm:prSet presAssocID="{8213973E-A846-404D-826E-1181A27939B4}" presName="rootComposite" presStyleCnt="0"/>
      <dgm:spPr/>
    </dgm:pt>
    <dgm:pt modelId="{CE41BC73-D702-43A5-8F61-813407D06410}" type="pres">
      <dgm:prSet presAssocID="{8213973E-A846-404D-826E-1181A27939B4}" presName="rootText" presStyleLbl="node2" presStyleIdx="1" presStyleCnt="3" custLinFactNeighborX="-16200">
        <dgm:presLayoutVars>
          <dgm:chPref val="3"/>
        </dgm:presLayoutVars>
      </dgm:prSet>
      <dgm:spPr/>
    </dgm:pt>
    <dgm:pt modelId="{9170E9E6-B7AA-4DA4-8737-E47014B5B565}" type="pres">
      <dgm:prSet presAssocID="{8213973E-A846-404D-826E-1181A27939B4}" presName="rootConnector" presStyleLbl="node2" presStyleIdx="1" presStyleCnt="3"/>
      <dgm:spPr/>
    </dgm:pt>
    <dgm:pt modelId="{EE1244C5-C7FA-45C3-ADE2-D6FF18D3A311}" type="pres">
      <dgm:prSet presAssocID="{8213973E-A846-404D-826E-1181A27939B4}" presName="hierChild4" presStyleCnt="0"/>
      <dgm:spPr/>
    </dgm:pt>
    <dgm:pt modelId="{4A04215E-1D1F-46FD-8084-1EA542B285E7}" type="pres">
      <dgm:prSet presAssocID="{705C9C77-D8AD-493D-B40D-498B466F678A}" presName="Name37" presStyleLbl="parChTrans1D3" presStyleIdx="2" presStyleCnt="6"/>
      <dgm:spPr/>
    </dgm:pt>
    <dgm:pt modelId="{CE38A225-50C4-4030-9A12-C857866D398D}" type="pres">
      <dgm:prSet presAssocID="{B1C2DEB3-CAE1-458B-9012-6B2090FF9E0E}" presName="hierRoot2" presStyleCnt="0">
        <dgm:presLayoutVars>
          <dgm:hierBranch val="init"/>
        </dgm:presLayoutVars>
      </dgm:prSet>
      <dgm:spPr/>
    </dgm:pt>
    <dgm:pt modelId="{970B296B-5D0A-45A0-B54D-ABBB5AF2C17A}" type="pres">
      <dgm:prSet presAssocID="{B1C2DEB3-CAE1-458B-9012-6B2090FF9E0E}" presName="rootComposite" presStyleCnt="0"/>
      <dgm:spPr/>
    </dgm:pt>
    <dgm:pt modelId="{3167EBA0-6C39-465E-8938-0EE7FDFE7DC1}" type="pres">
      <dgm:prSet presAssocID="{B1C2DEB3-CAE1-458B-9012-6B2090FF9E0E}" presName="rootText" presStyleLbl="node3" presStyleIdx="2" presStyleCnt="6" custScaleY="112230" custLinFactNeighborX="-12600">
        <dgm:presLayoutVars>
          <dgm:chPref val="3"/>
        </dgm:presLayoutVars>
      </dgm:prSet>
      <dgm:spPr/>
    </dgm:pt>
    <dgm:pt modelId="{5C17C998-F9F3-4C78-9334-24CA7D3E23A0}" type="pres">
      <dgm:prSet presAssocID="{B1C2DEB3-CAE1-458B-9012-6B2090FF9E0E}" presName="rootConnector" presStyleLbl="node3" presStyleIdx="2" presStyleCnt="6"/>
      <dgm:spPr/>
    </dgm:pt>
    <dgm:pt modelId="{E053DDDD-4D66-4948-807E-822E554985D9}" type="pres">
      <dgm:prSet presAssocID="{B1C2DEB3-CAE1-458B-9012-6B2090FF9E0E}" presName="hierChild4" presStyleCnt="0"/>
      <dgm:spPr/>
    </dgm:pt>
    <dgm:pt modelId="{6D1A915B-178F-4625-9518-0EF8390279A8}" type="pres">
      <dgm:prSet presAssocID="{B1C2DEB3-CAE1-458B-9012-6B2090FF9E0E}" presName="hierChild5" presStyleCnt="0"/>
      <dgm:spPr/>
    </dgm:pt>
    <dgm:pt modelId="{3D64DAD4-9DDB-4735-9657-1AA4500F8C7B}" type="pres">
      <dgm:prSet presAssocID="{7067BD12-BAC4-44DD-9CD7-850B817F9C38}" presName="Name37" presStyleLbl="parChTrans1D3" presStyleIdx="3" presStyleCnt="6"/>
      <dgm:spPr/>
    </dgm:pt>
    <dgm:pt modelId="{9F390D95-4588-4CD6-9981-96862D212A34}" type="pres">
      <dgm:prSet presAssocID="{31780893-A485-4F9A-B855-AE0A858C2802}" presName="hierRoot2" presStyleCnt="0">
        <dgm:presLayoutVars>
          <dgm:hierBranch val="init"/>
        </dgm:presLayoutVars>
      </dgm:prSet>
      <dgm:spPr/>
    </dgm:pt>
    <dgm:pt modelId="{BF92B9ED-48E4-4BE1-9DC3-E4850BD63745}" type="pres">
      <dgm:prSet presAssocID="{31780893-A485-4F9A-B855-AE0A858C2802}" presName="rootComposite" presStyleCnt="0"/>
      <dgm:spPr/>
    </dgm:pt>
    <dgm:pt modelId="{1E9AC735-C9AA-45C7-BF93-E38F59D4E9F1}" type="pres">
      <dgm:prSet presAssocID="{31780893-A485-4F9A-B855-AE0A858C2802}" presName="rootText" presStyleLbl="node3" presStyleIdx="3" presStyleCnt="6" custLinFactNeighborX="-9900" custLinFactNeighborY="-17380">
        <dgm:presLayoutVars>
          <dgm:chPref val="3"/>
        </dgm:presLayoutVars>
      </dgm:prSet>
      <dgm:spPr/>
    </dgm:pt>
    <dgm:pt modelId="{5428F481-55BB-42A1-95AE-052BFA397ADB}" type="pres">
      <dgm:prSet presAssocID="{31780893-A485-4F9A-B855-AE0A858C2802}" presName="rootConnector" presStyleLbl="node3" presStyleIdx="3" presStyleCnt="6"/>
      <dgm:spPr/>
    </dgm:pt>
    <dgm:pt modelId="{CCE7FC01-1420-475B-B5ED-C288451E81DF}" type="pres">
      <dgm:prSet presAssocID="{31780893-A485-4F9A-B855-AE0A858C2802}" presName="hierChild4" presStyleCnt="0"/>
      <dgm:spPr/>
    </dgm:pt>
    <dgm:pt modelId="{E0BB1EF9-A8CB-4E2C-AC07-743FB974FC90}" type="pres">
      <dgm:prSet presAssocID="{31780893-A485-4F9A-B855-AE0A858C2802}" presName="hierChild5" presStyleCnt="0"/>
      <dgm:spPr/>
    </dgm:pt>
    <dgm:pt modelId="{11811C57-B567-4D5C-AE41-1CEE0725A65F}" type="pres">
      <dgm:prSet presAssocID="{8213973E-A846-404D-826E-1181A27939B4}" presName="hierChild5" presStyleCnt="0"/>
      <dgm:spPr/>
    </dgm:pt>
    <dgm:pt modelId="{70B14723-75BE-4C2C-BCD9-9E71F229D6D1}" type="pres">
      <dgm:prSet presAssocID="{44A14524-48DB-43DE-B588-A6D7F59DA1C4}" presName="Name37" presStyleLbl="parChTrans1D2" presStyleIdx="2" presStyleCnt="4"/>
      <dgm:spPr/>
    </dgm:pt>
    <dgm:pt modelId="{0463AD86-22A5-4653-B84F-AA647D4E6857}" type="pres">
      <dgm:prSet presAssocID="{6A0742DA-D6F5-4CB6-9AFF-60788CE6F112}" presName="hierRoot2" presStyleCnt="0">
        <dgm:presLayoutVars>
          <dgm:hierBranch val="init"/>
        </dgm:presLayoutVars>
      </dgm:prSet>
      <dgm:spPr/>
    </dgm:pt>
    <dgm:pt modelId="{8EC478A6-314F-4428-8C67-DD3D04C438C5}" type="pres">
      <dgm:prSet presAssocID="{6A0742DA-D6F5-4CB6-9AFF-60788CE6F112}" presName="rootComposite" presStyleCnt="0"/>
      <dgm:spPr/>
    </dgm:pt>
    <dgm:pt modelId="{29CD70A5-8178-45FD-BA43-42E6418A4D5A}" type="pres">
      <dgm:prSet presAssocID="{6A0742DA-D6F5-4CB6-9AFF-60788CE6F112}" presName="rootText" presStyleLbl="node2" presStyleIdx="2" presStyleCnt="3">
        <dgm:presLayoutVars>
          <dgm:chPref val="3"/>
        </dgm:presLayoutVars>
      </dgm:prSet>
      <dgm:spPr/>
    </dgm:pt>
    <dgm:pt modelId="{D83719B8-3354-4E18-AC75-88A4254E8D65}" type="pres">
      <dgm:prSet presAssocID="{6A0742DA-D6F5-4CB6-9AFF-60788CE6F112}" presName="rootConnector" presStyleLbl="node2" presStyleIdx="2" presStyleCnt="3"/>
      <dgm:spPr/>
    </dgm:pt>
    <dgm:pt modelId="{EDC524D2-D3C2-4845-BCF5-C07C6FC57323}" type="pres">
      <dgm:prSet presAssocID="{6A0742DA-D6F5-4CB6-9AFF-60788CE6F112}" presName="hierChild4" presStyleCnt="0"/>
      <dgm:spPr/>
    </dgm:pt>
    <dgm:pt modelId="{FE616F40-50FD-4054-BD9D-F658CE5B1997}" type="pres">
      <dgm:prSet presAssocID="{B275BEC7-D877-4CFD-8D6E-A7A2FC8454E5}" presName="Name37" presStyleLbl="parChTrans1D3" presStyleIdx="4" presStyleCnt="6"/>
      <dgm:spPr/>
    </dgm:pt>
    <dgm:pt modelId="{B006AB09-F330-428E-8309-9EDD6AA9846E}" type="pres">
      <dgm:prSet presAssocID="{E4BD86FF-CCFE-45FC-9B50-B54462CC1F90}" presName="hierRoot2" presStyleCnt="0">
        <dgm:presLayoutVars>
          <dgm:hierBranch val="init"/>
        </dgm:presLayoutVars>
      </dgm:prSet>
      <dgm:spPr/>
    </dgm:pt>
    <dgm:pt modelId="{F613619B-C45F-4DB2-B5E3-E969B19F849E}" type="pres">
      <dgm:prSet presAssocID="{E4BD86FF-CCFE-45FC-9B50-B54462CC1F90}" presName="rootComposite" presStyleCnt="0"/>
      <dgm:spPr/>
    </dgm:pt>
    <dgm:pt modelId="{ED99F184-E3C4-4D7D-BE64-E37B0B0A0E65}" type="pres">
      <dgm:prSet presAssocID="{E4BD86FF-CCFE-45FC-9B50-B54462CC1F90}" presName="rootText" presStyleLbl="node3" presStyleIdx="4" presStyleCnt="6" custScaleX="103804" custScaleY="113945" custLinFactNeighborX="301" custLinFactNeighborY="3587">
        <dgm:presLayoutVars>
          <dgm:chPref val="3"/>
        </dgm:presLayoutVars>
      </dgm:prSet>
      <dgm:spPr/>
    </dgm:pt>
    <dgm:pt modelId="{C41E8498-4413-463C-8BF9-F00B6014F503}" type="pres">
      <dgm:prSet presAssocID="{E4BD86FF-CCFE-45FC-9B50-B54462CC1F90}" presName="rootConnector" presStyleLbl="node3" presStyleIdx="4" presStyleCnt="6"/>
      <dgm:spPr/>
    </dgm:pt>
    <dgm:pt modelId="{CDDE2E3F-D403-418F-85AE-AB91A5F9F6F3}" type="pres">
      <dgm:prSet presAssocID="{E4BD86FF-CCFE-45FC-9B50-B54462CC1F90}" presName="hierChild4" presStyleCnt="0"/>
      <dgm:spPr/>
    </dgm:pt>
    <dgm:pt modelId="{078BE172-28FF-4CB9-9043-7AF271D2673D}" type="pres">
      <dgm:prSet presAssocID="{E4BD86FF-CCFE-45FC-9B50-B54462CC1F90}" presName="hierChild5" presStyleCnt="0"/>
      <dgm:spPr/>
    </dgm:pt>
    <dgm:pt modelId="{6D62B232-322C-4708-9E1B-4D4731020F2F}" type="pres">
      <dgm:prSet presAssocID="{88870CDD-7EA1-481F-87D2-4795A332F180}" presName="Name37" presStyleLbl="parChTrans1D3" presStyleIdx="5" presStyleCnt="6"/>
      <dgm:spPr/>
    </dgm:pt>
    <dgm:pt modelId="{155BE238-F5C4-4371-8B03-98F5AA4804F8}" type="pres">
      <dgm:prSet presAssocID="{ACBB1DD9-8B04-419B-943D-D53E4332A60E}" presName="hierRoot2" presStyleCnt="0">
        <dgm:presLayoutVars>
          <dgm:hierBranch val="init"/>
        </dgm:presLayoutVars>
      </dgm:prSet>
      <dgm:spPr/>
    </dgm:pt>
    <dgm:pt modelId="{56DBFDB2-1E29-4906-84B4-8E7149DB38B0}" type="pres">
      <dgm:prSet presAssocID="{ACBB1DD9-8B04-419B-943D-D53E4332A60E}" presName="rootComposite" presStyleCnt="0"/>
      <dgm:spPr/>
    </dgm:pt>
    <dgm:pt modelId="{6106656A-0C87-4654-9721-F69DC5FA8DB7}" type="pres">
      <dgm:prSet presAssocID="{ACBB1DD9-8B04-419B-943D-D53E4332A60E}" presName="rootText" presStyleLbl="node3" presStyleIdx="5" presStyleCnt="6" custScaleX="104306" custScaleY="109863" custLinFactNeighborX="-1436" custLinFactNeighborY="-14151">
        <dgm:presLayoutVars>
          <dgm:chPref val="3"/>
        </dgm:presLayoutVars>
      </dgm:prSet>
      <dgm:spPr/>
    </dgm:pt>
    <dgm:pt modelId="{5F8F6F79-DECE-4F4B-B289-9A75444E98A2}" type="pres">
      <dgm:prSet presAssocID="{ACBB1DD9-8B04-419B-943D-D53E4332A60E}" presName="rootConnector" presStyleLbl="node3" presStyleIdx="5" presStyleCnt="6"/>
      <dgm:spPr/>
    </dgm:pt>
    <dgm:pt modelId="{1A3854A6-789A-497C-809D-19D8164F9246}" type="pres">
      <dgm:prSet presAssocID="{ACBB1DD9-8B04-419B-943D-D53E4332A60E}" presName="hierChild4" presStyleCnt="0"/>
      <dgm:spPr/>
    </dgm:pt>
    <dgm:pt modelId="{00343A92-3910-4E24-B571-18DB3063183E}" type="pres">
      <dgm:prSet presAssocID="{ACBB1DD9-8B04-419B-943D-D53E4332A60E}" presName="hierChild5" presStyleCnt="0"/>
      <dgm:spPr/>
    </dgm:pt>
    <dgm:pt modelId="{BD320054-2698-4662-9484-7109F9FB72B1}" type="pres">
      <dgm:prSet presAssocID="{6A0742DA-D6F5-4CB6-9AFF-60788CE6F112}" presName="hierChild5" presStyleCnt="0"/>
      <dgm:spPr/>
    </dgm:pt>
    <dgm:pt modelId="{22AE6D28-D594-40D8-8CB7-10F57DC3BD96}" type="pres">
      <dgm:prSet presAssocID="{D833E944-6568-45AD-B785-8A052D850151}" presName="hierChild3" presStyleCnt="0"/>
      <dgm:spPr/>
    </dgm:pt>
    <dgm:pt modelId="{BEE4E29B-79C2-49E9-AEBE-944C7A0B37C8}" type="pres">
      <dgm:prSet presAssocID="{BC7C41CA-CBF2-4403-B8FA-97C3534609C6}" presName="Name111" presStyleLbl="parChTrans1D2" presStyleIdx="3" presStyleCnt="4"/>
      <dgm:spPr/>
    </dgm:pt>
    <dgm:pt modelId="{E56445ED-E921-4052-9A56-8AF3F8229DCA}" type="pres">
      <dgm:prSet presAssocID="{475D1239-887A-48B9-AF71-99A4437E678E}" presName="hierRoot3" presStyleCnt="0">
        <dgm:presLayoutVars>
          <dgm:hierBranch val="init"/>
        </dgm:presLayoutVars>
      </dgm:prSet>
      <dgm:spPr/>
    </dgm:pt>
    <dgm:pt modelId="{E0D1058B-5380-409A-8AE0-D745FFF02941}" type="pres">
      <dgm:prSet presAssocID="{475D1239-887A-48B9-AF71-99A4437E678E}" presName="rootComposite3" presStyleCnt="0"/>
      <dgm:spPr/>
    </dgm:pt>
    <dgm:pt modelId="{B6B14B1B-5855-406E-8CC2-EE88D88F1717}" type="pres">
      <dgm:prSet presAssocID="{475D1239-887A-48B9-AF71-99A4437E678E}" presName="rootText3" presStyleLbl="asst1" presStyleIdx="0" presStyleCnt="1" custLinFactX="-10371" custLinFactNeighborX="-100000" custLinFactNeighborY="-18290">
        <dgm:presLayoutVars>
          <dgm:chPref val="3"/>
        </dgm:presLayoutVars>
      </dgm:prSet>
      <dgm:spPr/>
    </dgm:pt>
    <dgm:pt modelId="{1FAAC036-FB66-412E-A780-C756740A6C42}" type="pres">
      <dgm:prSet presAssocID="{475D1239-887A-48B9-AF71-99A4437E678E}" presName="rootConnector3" presStyleLbl="asst1" presStyleIdx="0" presStyleCnt="1"/>
      <dgm:spPr/>
    </dgm:pt>
    <dgm:pt modelId="{B31F1232-0DBC-4711-9F06-4A96AC9B48BA}" type="pres">
      <dgm:prSet presAssocID="{475D1239-887A-48B9-AF71-99A4437E678E}" presName="hierChild6" presStyleCnt="0"/>
      <dgm:spPr/>
    </dgm:pt>
    <dgm:pt modelId="{C3D273A8-B6DF-4ACF-8B6E-CD1B7B534FF1}" type="pres">
      <dgm:prSet presAssocID="{475D1239-887A-48B9-AF71-99A4437E678E}" presName="hierChild7" presStyleCnt="0"/>
      <dgm:spPr/>
    </dgm:pt>
    <dgm:pt modelId="{E3E45BA6-44F1-4441-8B8A-39DC2B9B1E9E}" type="pres">
      <dgm:prSet presAssocID="{1421B740-A9FF-4E94-AEE6-C27DE603E698}" presName="hierRoot1" presStyleCnt="0">
        <dgm:presLayoutVars>
          <dgm:hierBranch val="init"/>
        </dgm:presLayoutVars>
      </dgm:prSet>
      <dgm:spPr/>
    </dgm:pt>
    <dgm:pt modelId="{51EF27B2-AF70-4E8E-AFC1-27618246E10B}" type="pres">
      <dgm:prSet presAssocID="{1421B740-A9FF-4E94-AEE6-C27DE603E698}" presName="rootComposite1" presStyleCnt="0"/>
      <dgm:spPr/>
    </dgm:pt>
    <dgm:pt modelId="{3C9F5BBA-78C4-4104-9A6F-7BB84652D40B}" type="pres">
      <dgm:prSet presAssocID="{1421B740-A9FF-4E94-AEE6-C27DE603E698}" presName="rootText1" presStyleLbl="node0" presStyleIdx="1" presStyleCnt="2" custLinFactNeighborX="-29008" custLinFactNeighborY="8137">
        <dgm:presLayoutVars>
          <dgm:chPref val="3"/>
        </dgm:presLayoutVars>
      </dgm:prSet>
      <dgm:spPr/>
    </dgm:pt>
    <dgm:pt modelId="{4C34F172-A36A-4C77-A4FF-BD5B9085515D}" type="pres">
      <dgm:prSet presAssocID="{1421B740-A9FF-4E94-AEE6-C27DE603E698}" presName="rootConnector1" presStyleLbl="node1" presStyleIdx="0" presStyleCnt="0"/>
      <dgm:spPr/>
    </dgm:pt>
    <dgm:pt modelId="{BD917BE7-532B-41C0-AC88-39F4CFAFAFF4}" type="pres">
      <dgm:prSet presAssocID="{1421B740-A9FF-4E94-AEE6-C27DE603E698}" presName="hierChild2" presStyleCnt="0"/>
      <dgm:spPr/>
    </dgm:pt>
    <dgm:pt modelId="{223BD893-22AD-4060-9C02-5D3F26779601}" type="pres">
      <dgm:prSet presAssocID="{1421B740-A9FF-4E94-AEE6-C27DE603E698}" presName="hierChild3" presStyleCnt="0"/>
      <dgm:spPr/>
    </dgm:pt>
  </dgm:ptLst>
  <dgm:cxnLst>
    <dgm:cxn modelId="{C3087C02-8938-4877-9E18-17D6495AA157}" type="presOf" srcId="{31780893-A485-4F9A-B855-AE0A858C2802}" destId="{1E9AC735-C9AA-45C7-BF93-E38F59D4E9F1}" srcOrd="0" destOrd="0" presId="urn:microsoft.com/office/officeart/2005/8/layout/orgChart1"/>
    <dgm:cxn modelId="{FA6A4B16-16D2-4285-B727-92B15B8B8F36}" srcId="{351C2004-EF91-46AC-9F14-AC310CC449D6}" destId="{D833E944-6568-45AD-B785-8A052D850151}" srcOrd="0" destOrd="0" parTransId="{F54AD915-DBA6-4E8D-AC3B-B51E65AA7288}" sibTransId="{6F97F6A7-13CB-4C05-930C-CA13538E10BE}"/>
    <dgm:cxn modelId="{68CF4120-0BB9-44CD-98F8-B5E47C1415C6}" type="presOf" srcId="{B275BEC7-D877-4CFD-8D6E-A7A2FC8454E5}" destId="{FE616F40-50FD-4054-BD9D-F658CE5B1997}" srcOrd="0" destOrd="0" presId="urn:microsoft.com/office/officeart/2005/8/layout/orgChart1"/>
    <dgm:cxn modelId="{D895722D-0E8F-4176-A72C-69977CAB5A30}" type="presOf" srcId="{44A14524-48DB-43DE-B588-A6D7F59DA1C4}" destId="{70B14723-75BE-4C2C-BCD9-9E71F229D6D1}" srcOrd="0" destOrd="0" presId="urn:microsoft.com/office/officeart/2005/8/layout/orgChart1"/>
    <dgm:cxn modelId="{61F97A30-BF27-461E-AAB6-529484C98554}" type="presOf" srcId="{2A135AF9-CC37-4ED1-B3F4-F63951F1C7EC}" destId="{BAE62C43-1E21-4468-B350-DF70DA07FC14}" srcOrd="0" destOrd="0" presId="urn:microsoft.com/office/officeart/2005/8/layout/orgChart1"/>
    <dgm:cxn modelId="{54622E37-96C1-43CD-86B6-021069DA8EB8}" type="presOf" srcId="{E4BD86FF-CCFE-45FC-9B50-B54462CC1F90}" destId="{C41E8498-4413-463C-8BF9-F00B6014F503}" srcOrd="1" destOrd="0" presId="urn:microsoft.com/office/officeart/2005/8/layout/orgChart1"/>
    <dgm:cxn modelId="{1E02F937-8D42-4B46-B619-F2B9B5AFC213}" type="presOf" srcId="{A70AF612-26CF-4F17-9E1A-C9E5DCD4B97B}" destId="{93C56C6A-3663-4483-9C7E-0E3004775E12}" srcOrd="1" destOrd="0" presId="urn:microsoft.com/office/officeart/2005/8/layout/orgChart1"/>
    <dgm:cxn modelId="{B1A45A48-D69A-4AD8-A5AB-07A826C4FAC7}" type="presOf" srcId="{ACBB1DD9-8B04-419B-943D-D53E4332A60E}" destId="{6106656A-0C87-4654-9721-F69DC5FA8DB7}" srcOrd="0" destOrd="0" presId="urn:microsoft.com/office/officeart/2005/8/layout/orgChart1"/>
    <dgm:cxn modelId="{061E916A-FEB8-4314-ADEB-4AA1B5A21D6B}" type="presOf" srcId="{B1C2DEB3-CAE1-458B-9012-6B2090FF9E0E}" destId="{3167EBA0-6C39-465E-8938-0EE7FDFE7DC1}" srcOrd="0" destOrd="0" presId="urn:microsoft.com/office/officeart/2005/8/layout/orgChart1"/>
    <dgm:cxn modelId="{C2A1BB6B-16CB-4808-8724-CBA38FEFE404}" srcId="{D833E944-6568-45AD-B785-8A052D850151}" destId="{6A0742DA-D6F5-4CB6-9AFF-60788CE6F112}" srcOrd="2" destOrd="0" parTransId="{44A14524-48DB-43DE-B588-A6D7F59DA1C4}" sibTransId="{2646910B-EBBF-4DFB-A98D-B0C6FB562030}"/>
    <dgm:cxn modelId="{8694364F-A153-432D-8E88-D48CC04AEBFE}" type="presOf" srcId="{ACBB1DD9-8B04-419B-943D-D53E4332A60E}" destId="{5F8F6F79-DECE-4F4B-B289-9A75444E98A2}" srcOrd="1" destOrd="0" presId="urn:microsoft.com/office/officeart/2005/8/layout/orgChart1"/>
    <dgm:cxn modelId="{5DBE2771-BB54-4088-AD03-054C4D6BA4C1}" type="presOf" srcId="{E4BD86FF-CCFE-45FC-9B50-B54462CC1F90}" destId="{ED99F184-E3C4-4D7D-BE64-E37B0B0A0E65}" srcOrd="0" destOrd="0" presId="urn:microsoft.com/office/officeart/2005/8/layout/orgChart1"/>
    <dgm:cxn modelId="{2E1B0754-6CFE-43CF-8494-5842C0859E30}" type="presOf" srcId="{5A963DC4-46EA-4155-877A-6116C3AF0938}" destId="{44DF315F-635B-4B4D-9A00-518C00C57FD4}" srcOrd="0" destOrd="0" presId="urn:microsoft.com/office/officeart/2005/8/layout/orgChart1"/>
    <dgm:cxn modelId="{F139F054-C300-4C73-91DC-86E4D839BFA1}" type="presOf" srcId="{1421B740-A9FF-4E94-AEE6-C27DE603E698}" destId="{4C34F172-A36A-4C77-A4FF-BD5B9085515D}" srcOrd="1" destOrd="0" presId="urn:microsoft.com/office/officeart/2005/8/layout/orgChart1"/>
    <dgm:cxn modelId="{F354BD59-8433-4BD3-910B-D26CD3B99900}" type="presOf" srcId="{1C81A47D-39C1-4FF3-8FA9-76CAAD1D7692}" destId="{0B236D95-3218-4DE9-9114-ABA415F74FD4}" srcOrd="0" destOrd="0" presId="urn:microsoft.com/office/officeart/2005/8/layout/orgChart1"/>
    <dgm:cxn modelId="{06C6907B-DDBD-4223-925E-B26657F8B86E}" srcId="{351C2004-EF91-46AC-9F14-AC310CC449D6}" destId="{1421B740-A9FF-4E94-AEE6-C27DE603E698}" srcOrd="1" destOrd="0" parTransId="{48F07741-9B39-498F-9E4E-7314584C88A9}" sibTransId="{EB32C67E-1FB3-4176-91B8-DFA05BEDAF31}"/>
    <dgm:cxn modelId="{3EA6E784-0194-4BAA-BAD7-795E2D88C673}" type="presOf" srcId="{A70AF612-26CF-4F17-9E1A-C9E5DCD4B97B}" destId="{B946D7C3-460E-4311-BA8D-B7950D49188A}" srcOrd="0" destOrd="0" presId="urn:microsoft.com/office/officeart/2005/8/layout/orgChart1"/>
    <dgm:cxn modelId="{67343A89-A183-45C8-ADEA-EAD778280293}" type="presOf" srcId="{351C2004-EF91-46AC-9F14-AC310CC449D6}" destId="{EC9ECF74-2855-4248-90D1-0B304DB2438E}" srcOrd="0" destOrd="0" presId="urn:microsoft.com/office/officeart/2005/8/layout/orgChart1"/>
    <dgm:cxn modelId="{995C4F8A-B63D-44E9-B184-F0A83D5785BF}" srcId="{8213973E-A846-404D-826E-1181A27939B4}" destId="{B1C2DEB3-CAE1-458B-9012-6B2090FF9E0E}" srcOrd="0" destOrd="0" parTransId="{705C9C77-D8AD-493D-B40D-498B466F678A}" sibTransId="{7A51CCCB-78C8-4CC6-99E1-C7DACBFF88A4}"/>
    <dgm:cxn modelId="{DC9DF18A-E6E5-44B2-A3E4-18F929F235AD}" type="presOf" srcId="{B5A6241F-2CA2-4D24-8684-AD8C246FC9B1}" destId="{5E91B852-5A25-4717-9613-D95E6911979D}" srcOrd="1" destOrd="0" presId="urn:microsoft.com/office/officeart/2005/8/layout/orgChart1"/>
    <dgm:cxn modelId="{9D5BBE9E-72D9-4D27-85DF-6625077E5719}" srcId="{B5A6241F-2CA2-4D24-8684-AD8C246FC9B1}" destId="{A70AF612-26CF-4F17-9E1A-C9E5DCD4B97B}" srcOrd="1" destOrd="0" parTransId="{1C81A47D-39C1-4FF3-8FA9-76CAAD1D7692}" sibTransId="{5441BCCD-52EE-4BBB-B418-A7324CA4D835}"/>
    <dgm:cxn modelId="{F220709F-AD2D-48C6-B180-8DB60C7DD403}" type="presOf" srcId="{3B4CFE0B-FE5E-486F-A703-98D36F033778}" destId="{338A0F35-7804-4211-86D6-C7A5DD1B46A4}" srcOrd="0" destOrd="0" presId="urn:microsoft.com/office/officeart/2005/8/layout/orgChart1"/>
    <dgm:cxn modelId="{238352AB-D089-480C-AEFD-27E7F1F6FE59}" type="presOf" srcId="{D833E944-6568-45AD-B785-8A052D850151}" destId="{AB06C925-7AAD-4979-A17D-ECBBF31F50B6}" srcOrd="0" destOrd="0" presId="urn:microsoft.com/office/officeart/2005/8/layout/orgChart1"/>
    <dgm:cxn modelId="{1EEF51B1-B310-49BB-9095-82E5756472F0}" type="presOf" srcId="{2A135AF9-CC37-4ED1-B3F4-F63951F1C7EC}" destId="{60F2074A-C762-4ED7-8433-876DF596FD24}" srcOrd="1" destOrd="0" presId="urn:microsoft.com/office/officeart/2005/8/layout/orgChart1"/>
    <dgm:cxn modelId="{2B643BB7-E94D-4BCB-A934-C1978DFF5329}" type="presOf" srcId="{31780893-A485-4F9A-B855-AE0A858C2802}" destId="{5428F481-55BB-42A1-95AE-052BFA397ADB}" srcOrd="1" destOrd="0" presId="urn:microsoft.com/office/officeart/2005/8/layout/orgChart1"/>
    <dgm:cxn modelId="{7D7825C0-7A87-4D44-A3D0-95E8B2BD2B07}" type="presOf" srcId="{6A0742DA-D6F5-4CB6-9AFF-60788CE6F112}" destId="{D83719B8-3354-4E18-AC75-88A4254E8D65}" srcOrd="1" destOrd="0" presId="urn:microsoft.com/office/officeart/2005/8/layout/orgChart1"/>
    <dgm:cxn modelId="{05B07CC1-20C3-4E34-94DE-2A97DD57A064}" srcId="{D833E944-6568-45AD-B785-8A052D850151}" destId="{B5A6241F-2CA2-4D24-8684-AD8C246FC9B1}" srcOrd="0" destOrd="0" parTransId="{3B4CFE0B-FE5E-486F-A703-98D36F033778}" sibTransId="{F59746EC-60E3-4496-A154-F329AC7B4E5E}"/>
    <dgm:cxn modelId="{F3AC56C9-031E-4CEE-B08F-ECB293D9C2A2}" type="presOf" srcId="{705C9C77-D8AD-493D-B40D-498B466F678A}" destId="{4A04215E-1D1F-46FD-8084-1EA542B285E7}" srcOrd="0" destOrd="0" presId="urn:microsoft.com/office/officeart/2005/8/layout/orgChart1"/>
    <dgm:cxn modelId="{8380AEC9-0C00-4ECB-9C71-40AE1A3B2E98}" type="presOf" srcId="{88870CDD-7EA1-481F-87D2-4795A332F180}" destId="{6D62B232-322C-4708-9E1B-4D4731020F2F}" srcOrd="0" destOrd="0" presId="urn:microsoft.com/office/officeart/2005/8/layout/orgChart1"/>
    <dgm:cxn modelId="{75234DD1-26A9-4F8D-8E6B-3207782DD20A}" srcId="{8213973E-A846-404D-826E-1181A27939B4}" destId="{31780893-A485-4F9A-B855-AE0A858C2802}" srcOrd="1" destOrd="0" parTransId="{7067BD12-BAC4-44DD-9CD7-850B817F9C38}" sibTransId="{3EF973FA-D752-488D-8A75-F57558B43452}"/>
    <dgm:cxn modelId="{B84610D5-B52E-4095-8187-842460DD612B}" type="presOf" srcId="{B1C2DEB3-CAE1-458B-9012-6B2090FF9E0E}" destId="{5C17C998-F9F3-4C78-9334-24CA7D3E23A0}" srcOrd="1" destOrd="0" presId="urn:microsoft.com/office/officeart/2005/8/layout/orgChart1"/>
    <dgm:cxn modelId="{B62875D8-6193-4AC2-97A8-2AEDDAB1FDEF}" type="presOf" srcId="{B5A6241F-2CA2-4D24-8684-AD8C246FC9B1}" destId="{9C495FB8-DA73-45BF-BBE2-A1D6FF838AD4}" srcOrd="0" destOrd="0" presId="urn:microsoft.com/office/officeart/2005/8/layout/orgChart1"/>
    <dgm:cxn modelId="{BCE429DA-6C7D-41D2-AACA-A2849357FC30}" type="presOf" srcId="{7067BD12-BAC4-44DD-9CD7-850B817F9C38}" destId="{3D64DAD4-9DDB-4735-9657-1AA4500F8C7B}" srcOrd="0" destOrd="0" presId="urn:microsoft.com/office/officeart/2005/8/layout/orgChart1"/>
    <dgm:cxn modelId="{AEB545DC-C9DD-4A59-AF26-889DA3A64DD8}" type="presOf" srcId="{D833E944-6568-45AD-B785-8A052D850151}" destId="{4A14E414-9C52-4F07-B5A4-E293EA6AE201}" srcOrd="1" destOrd="0" presId="urn:microsoft.com/office/officeart/2005/8/layout/orgChart1"/>
    <dgm:cxn modelId="{3AC12CDD-A827-46D5-B412-54846B459174}" type="presOf" srcId="{8213973E-A846-404D-826E-1181A27939B4}" destId="{9170E9E6-B7AA-4DA4-8737-E47014B5B565}" srcOrd="1" destOrd="0" presId="urn:microsoft.com/office/officeart/2005/8/layout/orgChart1"/>
    <dgm:cxn modelId="{9FFCB4E6-5044-4A90-86D2-B93A9B78EB21}" type="presOf" srcId="{475D1239-887A-48B9-AF71-99A4437E678E}" destId="{1FAAC036-FB66-412E-A780-C756740A6C42}" srcOrd="1" destOrd="0" presId="urn:microsoft.com/office/officeart/2005/8/layout/orgChart1"/>
    <dgm:cxn modelId="{E628ECE8-BE9E-47EF-9015-B17E67A46EE4}" srcId="{6A0742DA-D6F5-4CB6-9AFF-60788CE6F112}" destId="{ACBB1DD9-8B04-419B-943D-D53E4332A60E}" srcOrd="1" destOrd="0" parTransId="{88870CDD-7EA1-481F-87D2-4795A332F180}" sibTransId="{49207261-C7EA-44E9-A1BA-F09507A90E32}"/>
    <dgm:cxn modelId="{0A5ADCE9-C239-4C5A-9C57-F744AF436BE8}" type="presOf" srcId="{475D1239-887A-48B9-AF71-99A4437E678E}" destId="{B6B14B1B-5855-406E-8CC2-EE88D88F1717}" srcOrd="0" destOrd="0" presId="urn:microsoft.com/office/officeart/2005/8/layout/orgChart1"/>
    <dgm:cxn modelId="{35B9F1E9-4A4B-43EC-849A-3B0BFA7ACFA2}" type="presOf" srcId="{EDAE9CFD-12EF-4C21-987C-C60372A1B558}" destId="{D5DB7BC4-3DE2-4230-959C-21314719F078}" srcOrd="0" destOrd="0" presId="urn:microsoft.com/office/officeart/2005/8/layout/orgChart1"/>
    <dgm:cxn modelId="{61336CEC-5AAD-42A5-B015-0D96B6EB5646}" srcId="{D833E944-6568-45AD-B785-8A052D850151}" destId="{8213973E-A846-404D-826E-1181A27939B4}" srcOrd="1" destOrd="0" parTransId="{5A963DC4-46EA-4155-877A-6116C3AF0938}" sibTransId="{9D08D7C1-F6F0-4A00-9084-17156646132F}"/>
    <dgm:cxn modelId="{95D388EC-4F37-45E0-8B11-6CE992F2CD5E}" type="presOf" srcId="{8213973E-A846-404D-826E-1181A27939B4}" destId="{CE41BC73-D702-43A5-8F61-813407D06410}" srcOrd="0" destOrd="0" presId="urn:microsoft.com/office/officeart/2005/8/layout/orgChart1"/>
    <dgm:cxn modelId="{F1071EEE-7DE2-4B8D-A423-EB6293B260A2}" type="presOf" srcId="{BC7C41CA-CBF2-4403-B8FA-97C3534609C6}" destId="{BEE4E29B-79C2-49E9-AEBE-944C7A0B37C8}" srcOrd="0" destOrd="0" presId="urn:microsoft.com/office/officeart/2005/8/layout/orgChart1"/>
    <dgm:cxn modelId="{30C3C3EE-CAA2-45F4-95AE-1FBB69F3249F}" type="presOf" srcId="{6A0742DA-D6F5-4CB6-9AFF-60788CE6F112}" destId="{29CD70A5-8178-45FD-BA43-42E6418A4D5A}" srcOrd="0" destOrd="0" presId="urn:microsoft.com/office/officeart/2005/8/layout/orgChart1"/>
    <dgm:cxn modelId="{CB3F26F0-E371-46A6-9C63-1DB9B4DD68B5}" srcId="{6A0742DA-D6F5-4CB6-9AFF-60788CE6F112}" destId="{E4BD86FF-CCFE-45FC-9B50-B54462CC1F90}" srcOrd="0" destOrd="0" parTransId="{B275BEC7-D877-4CFD-8D6E-A7A2FC8454E5}" sibTransId="{69D0DA21-01A6-499C-BDFB-6DB1B21C590E}"/>
    <dgm:cxn modelId="{F2AE7EF1-13DB-475D-86B3-B7C610755529}" srcId="{D833E944-6568-45AD-B785-8A052D850151}" destId="{475D1239-887A-48B9-AF71-99A4437E678E}" srcOrd="3" destOrd="0" parTransId="{BC7C41CA-CBF2-4403-B8FA-97C3534609C6}" sibTransId="{1EB5BE6D-FD4E-4928-ACCA-DD1358B6DA8E}"/>
    <dgm:cxn modelId="{A22CC6F8-BF20-46D2-8833-574A41187F28}" type="presOf" srcId="{1421B740-A9FF-4E94-AEE6-C27DE603E698}" destId="{3C9F5BBA-78C4-4104-9A6F-7BB84652D40B}" srcOrd="0" destOrd="0" presId="urn:microsoft.com/office/officeart/2005/8/layout/orgChart1"/>
    <dgm:cxn modelId="{0BA423FB-4D80-4915-920C-B4A08A1B25CA}" srcId="{B5A6241F-2CA2-4D24-8684-AD8C246FC9B1}" destId="{2A135AF9-CC37-4ED1-B3F4-F63951F1C7EC}" srcOrd="0" destOrd="0" parTransId="{EDAE9CFD-12EF-4C21-987C-C60372A1B558}" sibTransId="{E6916C79-D2DA-40DB-B967-D3D7EC834294}"/>
    <dgm:cxn modelId="{C332E1EC-4E31-4E70-9A33-97CC37FE517D}" type="presParOf" srcId="{EC9ECF74-2855-4248-90D1-0B304DB2438E}" destId="{9BF4A0D2-C743-409B-9ACD-57B38CC5F73D}" srcOrd="0" destOrd="0" presId="urn:microsoft.com/office/officeart/2005/8/layout/orgChart1"/>
    <dgm:cxn modelId="{21265840-C211-4868-96B9-504F394650E1}" type="presParOf" srcId="{9BF4A0D2-C743-409B-9ACD-57B38CC5F73D}" destId="{707D51BC-8427-4AC8-8742-8EE2E2315C72}" srcOrd="0" destOrd="0" presId="urn:microsoft.com/office/officeart/2005/8/layout/orgChart1"/>
    <dgm:cxn modelId="{1B4B786E-A59B-4331-BFDC-4FBAB8DB0BC7}" type="presParOf" srcId="{707D51BC-8427-4AC8-8742-8EE2E2315C72}" destId="{AB06C925-7AAD-4979-A17D-ECBBF31F50B6}" srcOrd="0" destOrd="0" presId="urn:microsoft.com/office/officeart/2005/8/layout/orgChart1"/>
    <dgm:cxn modelId="{69A14A85-A204-4508-A9D5-800DB6EE4AD6}" type="presParOf" srcId="{707D51BC-8427-4AC8-8742-8EE2E2315C72}" destId="{4A14E414-9C52-4F07-B5A4-E293EA6AE201}" srcOrd="1" destOrd="0" presId="urn:microsoft.com/office/officeart/2005/8/layout/orgChart1"/>
    <dgm:cxn modelId="{2126F1EF-0DA7-4D9A-BC61-799BAB975566}" type="presParOf" srcId="{9BF4A0D2-C743-409B-9ACD-57B38CC5F73D}" destId="{A36B117B-80D9-4CEC-A834-42843CA1F15F}" srcOrd="1" destOrd="0" presId="urn:microsoft.com/office/officeart/2005/8/layout/orgChart1"/>
    <dgm:cxn modelId="{354155B1-54E7-4635-B9B1-A52394E25467}" type="presParOf" srcId="{A36B117B-80D9-4CEC-A834-42843CA1F15F}" destId="{338A0F35-7804-4211-86D6-C7A5DD1B46A4}" srcOrd="0" destOrd="0" presId="urn:microsoft.com/office/officeart/2005/8/layout/orgChart1"/>
    <dgm:cxn modelId="{ADFB1927-3E2B-41D9-8EE0-88D0C13FC7AC}" type="presParOf" srcId="{A36B117B-80D9-4CEC-A834-42843CA1F15F}" destId="{CF78A670-E6E6-4D28-A47A-C0D5A09AFD61}" srcOrd="1" destOrd="0" presId="urn:microsoft.com/office/officeart/2005/8/layout/orgChart1"/>
    <dgm:cxn modelId="{B1CDD25D-EA7D-4D89-964E-2319D39C090E}" type="presParOf" srcId="{CF78A670-E6E6-4D28-A47A-C0D5A09AFD61}" destId="{E28A7EFF-DC2F-4D8F-8B5B-1E07793715AB}" srcOrd="0" destOrd="0" presId="urn:microsoft.com/office/officeart/2005/8/layout/orgChart1"/>
    <dgm:cxn modelId="{06276A95-BE5E-46E2-9E44-6315D1FE389B}" type="presParOf" srcId="{E28A7EFF-DC2F-4D8F-8B5B-1E07793715AB}" destId="{9C495FB8-DA73-45BF-BBE2-A1D6FF838AD4}" srcOrd="0" destOrd="0" presId="urn:microsoft.com/office/officeart/2005/8/layout/orgChart1"/>
    <dgm:cxn modelId="{DA608BFF-43CD-4578-ABFA-1AB2E341FBEF}" type="presParOf" srcId="{E28A7EFF-DC2F-4D8F-8B5B-1E07793715AB}" destId="{5E91B852-5A25-4717-9613-D95E6911979D}" srcOrd="1" destOrd="0" presId="urn:microsoft.com/office/officeart/2005/8/layout/orgChart1"/>
    <dgm:cxn modelId="{7F996FFD-3A5F-4241-9346-06350BCAE3F6}" type="presParOf" srcId="{CF78A670-E6E6-4D28-A47A-C0D5A09AFD61}" destId="{8376CF66-5351-49A8-8C27-CFA59AB3435B}" srcOrd="1" destOrd="0" presId="urn:microsoft.com/office/officeart/2005/8/layout/orgChart1"/>
    <dgm:cxn modelId="{B9D47767-A736-455E-814B-A14D55CF2970}" type="presParOf" srcId="{8376CF66-5351-49A8-8C27-CFA59AB3435B}" destId="{D5DB7BC4-3DE2-4230-959C-21314719F078}" srcOrd="0" destOrd="0" presId="urn:microsoft.com/office/officeart/2005/8/layout/orgChart1"/>
    <dgm:cxn modelId="{48E921CA-DEEF-4478-A0C7-03F12A062DAD}" type="presParOf" srcId="{8376CF66-5351-49A8-8C27-CFA59AB3435B}" destId="{56D3FD0D-FF10-4A00-9BA9-35F73B10639F}" srcOrd="1" destOrd="0" presId="urn:microsoft.com/office/officeart/2005/8/layout/orgChart1"/>
    <dgm:cxn modelId="{3417127D-9BA1-427A-96A6-782D089F4B40}" type="presParOf" srcId="{56D3FD0D-FF10-4A00-9BA9-35F73B10639F}" destId="{39BEF341-9C58-4E28-BB18-94CA79126836}" srcOrd="0" destOrd="0" presId="urn:microsoft.com/office/officeart/2005/8/layout/orgChart1"/>
    <dgm:cxn modelId="{F346E08D-1E44-41CC-A22B-82F1DB39C027}" type="presParOf" srcId="{39BEF341-9C58-4E28-BB18-94CA79126836}" destId="{BAE62C43-1E21-4468-B350-DF70DA07FC14}" srcOrd="0" destOrd="0" presId="urn:microsoft.com/office/officeart/2005/8/layout/orgChart1"/>
    <dgm:cxn modelId="{5057C55C-09F2-4810-8A97-AD224F9A3485}" type="presParOf" srcId="{39BEF341-9C58-4E28-BB18-94CA79126836}" destId="{60F2074A-C762-4ED7-8433-876DF596FD24}" srcOrd="1" destOrd="0" presId="urn:microsoft.com/office/officeart/2005/8/layout/orgChart1"/>
    <dgm:cxn modelId="{DFAB85D3-0CE7-4A3A-8A9A-0ECE08D39E4F}" type="presParOf" srcId="{56D3FD0D-FF10-4A00-9BA9-35F73B10639F}" destId="{2D87ACCA-12AD-44E0-B43D-6BE2ADC7DA44}" srcOrd="1" destOrd="0" presId="urn:microsoft.com/office/officeart/2005/8/layout/orgChart1"/>
    <dgm:cxn modelId="{D243CB12-1A75-4E5A-909F-5F955E3359DD}" type="presParOf" srcId="{56D3FD0D-FF10-4A00-9BA9-35F73B10639F}" destId="{1AF726D1-A811-456A-B5F9-3738419DB5EB}" srcOrd="2" destOrd="0" presId="urn:microsoft.com/office/officeart/2005/8/layout/orgChart1"/>
    <dgm:cxn modelId="{0524D5F7-B887-492B-81A4-B7289D939156}" type="presParOf" srcId="{8376CF66-5351-49A8-8C27-CFA59AB3435B}" destId="{0B236D95-3218-4DE9-9114-ABA415F74FD4}" srcOrd="2" destOrd="0" presId="urn:microsoft.com/office/officeart/2005/8/layout/orgChart1"/>
    <dgm:cxn modelId="{6CB85CBB-7C36-435D-A3F3-748756A0D7EF}" type="presParOf" srcId="{8376CF66-5351-49A8-8C27-CFA59AB3435B}" destId="{10DF168B-DF5E-45BE-A45A-7305D799FA95}" srcOrd="3" destOrd="0" presId="urn:microsoft.com/office/officeart/2005/8/layout/orgChart1"/>
    <dgm:cxn modelId="{CDD0BE73-F112-493C-8137-0E48C2B009F4}" type="presParOf" srcId="{10DF168B-DF5E-45BE-A45A-7305D799FA95}" destId="{EF800361-52C4-4E9B-ABA6-CE0CBDACFEE1}" srcOrd="0" destOrd="0" presId="urn:microsoft.com/office/officeart/2005/8/layout/orgChart1"/>
    <dgm:cxn modelId="{125F87F3-E35B-4ACD-831F-A19275F9D7E2}" type="presParOf" srcId="{EF800361-52C4-4E9B-ABA6-CE0CBDACFEE1}" destId="{B946D7C3-460E-4311-BA8D-B7950D49188A}" srcOrd="0" destOrd="0" presId="urn:microsoft.com/office/officeart/2005/8/layout/orgChart1"/>
    <dgm:cxn modelId="{65847C05-C89E-44BB-9A12-343035296809}" type="presParOf" srcId="{EF800361-52C4-4E9B-ABA6-CE0CBDACFEE1}" destId="{93C56C6A-3663-4483-9C7E-0E3004775E12}" srcOrd="1" destOrd="0" presId="urn:microsoft.com/office/officeart/2005/8/layout/orgChart1"/>
    <dgm:cxn modelId="{0428A1C8-700F-4A70-9715-96AA43C49AE9}" type="presParOf" srcId="{10DF168B-DF5E-45BE-A45A-7305D799FA95}" destId="{22D7B795-346D-4C89-90B1-6C64D4800A10}" srcOrd="1" destOrd="0" presId="urn:microsoft.com/office/officeart/2005/8/layout/orgChart1"/>
    <dgm:cxn modelId="{29529A42-1BF2-4826-AC28-4BB2D3432269}" type="presParOf" srcId="{10DF168B-DF5E-45BE-A45A-7305D799FA95}" destId="{7ADB377C-E3CF-4EF5-B961-4E9A2150A3F8}" srcOrd="2" destOrd="0" presId="urn:microsoft.com/office/officeart/2005/8/layout/orgChart1"/>
    <dgm:cxn modelId="{2C4D3C34-058B-4DD6-9AFC-C5BDC5600D21}" type="presParOf" srcId="{CF78A670-E6E6-4D28-A47A-C0D5A09AFD61}" destId="{72109ABC-61D6-4412-A48D-1C32F6C82773}" srcOrd="2" destOrd="0" presId="urn:microsoft.com/office/officeart/2005/8/layout/orgChart1"/>
    <dgm:cxn modelId="{F2804961-397C-4861-9CAB-3D0EE7374ABD}" type="presParOf" srcId="{A36B117B-80D9-4CEC-A834-42843CA1F15F}" destId="{44DF315F-635B-4B4D-9A00-518C00C57FD4}" srcOrd="2" destOrd="0" presId="urn:microsoft.com/office/officeart/2005/8/layout/orgChart1"/>
    <dgm:cxn modelId="{F9655572-67E1-4E5F-B217-1D569E3B8130}" type="presParOf" srcId="{A36B117B-80D9-4CEC-A834-42843CA1F15F}" destId="{EA0AD58A-B56C-4D59-BE2C-969911419362}" srcOrd="3" destOrd="0" presId="urn:microsoft.com/office/officeart/2005/8/layout/orgChart1"/>
    <dgm:cxn modelId="{79D599CB-5959-408B-A6AD-3F0482C9805D}" type="presParOf" srcId="{EA0AD58A-B56C-4D59-BE2C-969911419362}" destId="{8E5F1B13-43FF-4182-93C9-2A55D855F87F}" srcOrd="0" destOrd="0" presId="urn:microsoft.com/office/officeart/2005/8/layout/orgChart1"/>
    <dgm:cxn modelId="{EBBE7DEC-2FDF-4DFD-86E8-F70E0C14ABD8}" type="presParOf" srcId="{8E5F1B13-43FF-4182-93C9-2A55D855F87F}" destId="{CE41BC73-D702-43A5-8F61-813407D06410}" srcOrd="0" destOrd="0" presId="urn:microsoft.com/office/officeart/2005/8/layout/orgChart1"/>
    <dgm:cxn modelId="{C19245A2-2E2F-49C4-9FDD-EABFB4D847C7}" type="presParOf" srcId="{8E5F1B13-43FF-4182-93C9-2A55D855F87F}" destId="{9170E9E6-B7AA-4DA4-8737-E47014B5B565}" srcOrd="1" destOrd="0" presId="urn:microsoft.com/office/officeart/2005/8/layout/orgChart1"/>
    <dgm:cxn modelId="{8832FA7E-972D-4E6B-890C-8B75B2B627C8}" type="presParOf" srcId="{EA0AD58A-B56C-4D59-BE2C-969911419362}" destId="{EE1244C5-C7FA-45C3-ADE2-D6FF18D3A311}" srcOrd="1" destOrd="0" presId="urn:microsoft.com/office/officeart/2005/8/layout/orgChart1"/>
    <dgm:cxn modelId="{1750FF19-B906-4182-A21F-D587EB4100DF}" type="presParOf" srcId="{EE1244C5-C7FA-45C3-ADE2-D6FF18D3A311}" destId="{4A04215E-1D1F-46FD-8084-1EA542B285E7}" srcOrd="0" destOrd="0" presId="urn:microsoft.com/office/officeart/2005/8/layout/orgChart1"/>
    <dgm:cxn modelId="{5FB8CF98-CB6F-4653-8120-C2E7C7144DE2}" type="presParOf" srcId="{EE1244C5-C7FA-45C3-ADE2-D6FF18D3A311}" destId="{CE38A225-50C4-4030-9A12-C857866D398D}" srcOrd="1" destOrd="0" presId="urn:microsoft.com/office/officeart/2005/8/layout/orgChart1"/>
    <dgm:cxn modelId="{B2D2BCCE-4373-42C0-ACD5-193A722587F2}" type="presParOf" srcId="{CE38A225-50C4-4030-9A12-C857866D398D}" destId="{970B296B-5D0A-45A0-B54D-ABBB5AF2C17A}" srcOrd="0" destOrd="0" presId="urn:microsoft.com/office/officeart/2005/8/layout/orgChart1"/>
    <dgm:cxn modelId="{46958545-FA32-4DC6-92EC-2D8B3D722B2E}" type="presParOf" srcId="{970B296B-5D0A-45A0-B54D-ABBB5AF2C17A}" destId="{3167EBA0-6C39-465E-8938-0EE7FDFE7DC1}" srcOrd="0" destOrd="0" presId="urn:microsoft.com/office/officeart/2005/8/layout/orgChart1"/>
    <dgm:cxn modelId="{51BCA925-480B-4883-8BE7-7762D5D74D17}" type="presParOf" srcId="{970B296B-5D0A-45A0-B54D-ABBB5AF2C17A}" destId="{5C17C998-F9F3-4C78-9334-24CA7D3E23A0}" srcOrd="1" destOrd="0" presId="urn:microsoft.com/office/officeart/2005/8/layout/orgChart1"/>
    <dgm:cxn modelId="{2B01FB8F-1620-4491-AC7A-466AE2AE18E0}" type="presParOf" srcId="{CE38A225-50C4-4030-9A12-C857866D398D}" destId="{E053DDDD-4D66-4948-807E-822E554985D9}" srcOrd="1" destOrd="0" presId="urn:microsoft.com/office/officeart/2005/8/layout/orgChart1"/>
    <dgm:cxn modelId="{CAE558FB-ECE9-49EB-8D91-CB83E63915A2}" type="presParOf" srcId="{CE38A225-50C4-4030-9A12-C857866D398D}" destId="{6D1A915B-178F-4625-9518-0EF8390279A8}" srcOrd="2" destOrd="0" presId="urn:microsoft.com/office/officeart/2005/8/layout/orgChart1"/>
    <dgm:cxn modelId="{B6E2C470-D393-4014-AB25-5834E4E4272B}" type="presParOf" srcId="{EE1244C5-C7FA-45C3-ADE2-D6FF18D3A311}" destId="{3D64DAD4-9DDB-4735-9657-1AA4500F8C7B}" srcOrd="2" destOrd="0" presId="urn:microsoft.com/office/officeart/2005/8/layout/orgChart1"/>
    <dgm:cxn modelId="{45767679-9B98-43D0-9430-F9EF06A31C18}" type="presParOf" srcId="{EE1244C5-C7FA-45C3-ADE2-D6FF18D3A311}" destId="{9F390D95-4588-4CD6-9981-96862D212A34}" srcOrd="3" destOrd="0" presId="urn:microsoft.com/office/officeart/2005/8/layout/orgChart1"/>
    <dgm:cxn modelId="{DB9D3289-7180-409B-85E5-FAB2AD568D01}" type="presParOf" srcId="{9F390D95-4588-4CD6-9981-96862D212A34}" destId="{BF92B9ED-48E4-4BE1-9DC3-E4850BD63745}" srcOrd="0" destOrd="0" presId="urn:microsoft.com/office/officeart/2005/8/layout/orgChart1"/>
    <dgm:cxn modelId="{5452D4DF-130D-47AF-9533-C67CDD71FAFA}" type="presParOf" srcId="{BF92B9ED-48E4-4BE1-9DC3-E4850BD63745}" destId="{1E9AC735-C9AA-45C7-BF93-E38F59D4E9F1}" srcOrd="0" destOrd="0" presId="urn:microsoft.com/office/officeart/2005/8/layout/orgChart1"/>
    <dgm:cxn modelId="{7EA1E159-B6FD-4033-AF6F-FD74877DD6DA}" type="presParOf" srcId="{BF92B9ED-48E4-4BE1-9DC3-E4850BD63745}" destId="{5428F481-55BB-42A1-95AE-052BFA397ADB}" srcOrd="1" destOrd="0" presId="urn:microsoft.com/office/officeart/2005/8/layout/orgChart1"/>
    <dgm:cxn modelId="{1B04396A-08BD-4E98-A6D2-453363CF12B2}" type="presParOf" srcId="{9F390D95-4588-4CD6-9981-96862D212A34}" destId="{CCE7FC01-1420-475B-B5ED-C288451E81DF}" srcOrd="1" destOrd="0" presId="urn:microsoft.com/office/officeart/2005/8/layout/orgChart1"/>
    <dgm:cxn modelId="{7FBDFF60-2234-41E9-A9F5-FB97FDDECB81}" type="presParOf" srcId="{9F390D95-4588-4CD6-9981-96862D212A34}" destId="{E0BB1EF9-A8CB-4E2C-AC07-743FB974FC90}" srcOrd="2" destOrd="0" presId="urn:microsoft.com/office/officeart/2005/8/layout/orgChart1"/>
    <dgm:cxn modelId="{0CBB3261-A39F-4018-939C-094A4EBD37D8}" type="presParOf" srcId="{EA0AD58A-B56C-4D59-BE2C-969911419362}" destId="{11811C57-B567-4D5C-AE41-1CEE0725A65F}" srcOrd="2" destOrd="0" presId="urn:microsoft.com/office/officeart/2005/8/layout/orgChart1"/>
    <dgm:cxn modelId="{F186B054-0646-4FB8-AE7D-260B56FAB741}" type="presParOf" srcId="{A36B117B-80D9-4CEC-A834-42843CA1F15F}" destId="{70B14723-75BE-4C2C-BCD9-9E71F229D6D1}" srcOrd="4" destOrd="0" presId="urn:microsoft.com/office/officeart/2005/8/layout/orgChart1"/>
    <dgm:cxn modelId="{0C222932-4ADF-4250-932A-5E51BD84450A}" type="presParOf" srcId="{A36B117B-80D9-4CEC-A834-42843CA1F15F}" destId="{0463AD86-22A5-4653-B84F-AA647D4E6857}" srcOrd="5" destOrd="0" presId="urn:microsoft.com/office/officeart/2005/8/layout/orgChart1"/>
    <dgm:cxn modelId="{3C783387-BB65-4A3C-85E1-2D0F8150B783}" type="presParOf" srcId="{0463AD86-22A5-4653-B84F-AA647D4E6857}" destId="{8EC478A6-314F-4428-8C67-DD3D04C438C5}" srcOrd="0" destOrd="0" presId="urn:microsoft.com/office/officeart/2005/8/layout/orgChart1"/>
    <dgm:cxn modelId="{F7CD8BE3-B25B-4DC7-A263-0607214C91F3}" type="presParOf" srcId="{8EC478A6-314F-4428-8C67-DD3D04C438C5}" destId="{29CD70A5-8178-45FD-BA43-42E6418A4D5A}" srcOrd="0" destOrd="0" presId="urn:microsoft.com/office/officeart/2005/8/layout/orgChart1"/>
    <dgm:cxn modelId="{BB9810AA-2D7E-4551-A511-78FB189AD894}" type="presParOf" srcId="{8EC478A6-314F-4428-8C67-DD3D04C438C5}" destId="{D83719B8-3354-4E18-AC75-88A4254E8D65}" srcOrd="1" destOrd="0" presId="urn:microsoft.com/office/officeart/2005/8/layout/orgChart1"/>
    <dgm:cxn modelId="{AF48781F-47CC-4F4E-AA11-655A87E0BA1D}" type="presParOf" srcId="{0463AD86-22A5-4653-B84F-AA647D4E6857}" destId="{EDC524D2-D3C2-4845-BCF5-C07C6FC57323}" srcOrd="1" destOrd="0" presId="urn:microsoft.com/office/officeart/2005/8/layout/orgChart1"/>
    <dgm:cxn modelId="{A395306F-AA3B-4E4A-93B8-401F75AA1DE0}" type="presParOf" srcId="{EDC524D2-D3C2-4845-BCF5-C07C6FC57323}" destId="{FE616F40-50FD-4054-BD9D-F658CE5B1997}" srcOrd="0" destOrd="0" presId="urn:microsoft.com/office/officeart/2005/8/layout/orgChart1"/>
    <dgm:cxn modelId="{B2BEF0F2-BA15-4502-9767-9E4021F15D84}" type="presParOf" srcId="{EDC524D2-D3C2-4845-BCF5-C07C6FC57323}" destId="{B006AB09-F330-428E-8309-9EDD6AA9846E}" srcOrd="1" destOrd="0" presId="urn:microsoft.com/office/officeart/2005/8/layout/orgChart1"/>
    <dgm:cxn modelId="{24EC58A4-4F9A-4BFF-9DAE-94FC9F5D7D41}" type="presParOf" srcId="{B006AB09-F330-428E-8309-9EDD6AA9846E}" destId="{F613619B-C45F-4DB2-B5E3-E969B19F849E}" srcOrd="0" destOrd="0" presId="urn:microsoft.com/office/officeart/2005/8/layout/orgChart1"/>
    <dgm:cxn modelId="{6BF84149-2033-4AA8-9E54-822A0095B2C3}" type="presParOf" srcId="{F613619B-C45F-4DB2-B5E3-E969B19F849E}" destId="{ED99F184-E3C4-4D7D-BE64-E37B0B0A0E65}" srcOrd="0" destOrd="0" presId="urn:microsoft.com/office/officeart/2005/8/layout/orgChart1"/>
    <dgm:cxn modelId="{26029CAC-418D-478A-97D7-15E84F3E035D}" type="presParOf" srcId="{F613619B-C45F-4DB2-B5E3-E969B19F849E}" destId="{C41E8498-4413-463C-8BF9-F00B6014F503}" srcOrd="1" destOrd="0" presId="urn:microsoft.com/office/officeart/2005/8/layout/orgChart1"/>
    <dgm:cxn modelId="{98F7D1F1-A638-4F60-B9F6-92EF5963FC0F}" type="presParOf" srcId="{B006AB09-F330-428E-8309-9EDD6AA9846E}" destId="{CDDE2E3F-D403-418F-85AE-AB91A5F9F6F3}" srcOrd="1" destOrd="0" presId="urn:microsoft.com/office/officeart/2005/8/layout/orgChart1"/>
    <dgm:cxn modelId="{9A6F0BB9-D4F2-4E1C-AA9E-4232489ED81A}" type="presParOf" srcId="{B006AB09-F330-428E-8309-9EDD6AA9846E}" destId="{078BE172-28FF-4CB9-9043-7AF271D2673D}" srcOrd="2" destOrd="0" presId="urn:microsoft.com/office/officeart/2005/8/layout/orgChart1"/>
    <dgm:cxn modelId="{81C42BEA-0EC2-48A8-A7EF-CCCE0287FA12}" type="presParOf" srcId="{EDC524D2-D3C2-4845-BCF5-C07C6FC57323}" destId="{6D62B232-322C-4708-9E1B-4D4731020F2F}" srcOrd="2" destOrd="0" presId="urn:microsoft.com/office/officeart/2005/8/layout/orgChart1"/>
    <dgm:cxn modelId="{BD9F663A-1E56-4424-A914-C6A0A78C2F7B}" type="presParOf" srcId="{EDC524D2-D3C2-4845-BCF5-C07C6FC57323}" destId="{155BE238-F5C4-4371-8B03-98F5AA4804F8}" srcOrd="3" destOrd="0" presId="urn:microsoft.com/office/officeart/2005/8/layout/orgChart1"/>
    <dgm:cxn modelId="{71919A59-EB25-4CAA-B434-17CD106A9B55}" type="presParOf" srcId="{155BE238-F5C4-4371-8B03-98F5AA4804F8}" destId="{56DBFDB2-1E29-4906-84B4-8E7149DB38B0}" srcOrd="0" destOrd="0" presId="urn:microsoft.com/office/officeart/2005/8/layout/orgChart1"/>
    <dgm:cxn modelId="{80CAE6DF-0728-42B9-B94C-8D14936A9B18}" type="presParOf" srcId="{56DBFDB2-1E29-4906-84B4-8E7149DB38B0}" destId="{6106656A-0C87-4654-9721-F69DC5FA8DB7}" srcOrd="0" destOrd="0" presId="urn:microsoft.com/office/officeart/2005/8/layout/orgChart1"/>
    <dgm:cxn modelId="{47C69E79-0124-41B1-BE4A-88F4A41431EF}" type="presParOf" srcId="{56DBFDB2-1E29-4906-84B4-8E7149DB38B0}" destId="{5F8F6F79-DECE-4F4B-B289-9A75444E98A2}" srcOrd="1" destOrd="0" presId="urn:microsoft.com/office/officeart/2005/8/layout/orgChart1"/>
    <dgm:cxn modelId="{2BC10CE5-EEC1-424B-BD61-AA65D4ED6A52}" type="presParOf" srcId="{155BE238-F5C4-4371-8B03-98F5AA4804F8}" destId="{1A3854A6-789A-497C-809D-19D8164F9246}" srcOrd="1" destOrd="0" presId="urn:microsoft.com/office/officeart/2005/8/layout/orgChart1"/>
    <dgm:cxn modelId="{371816E8-ED52-45B7-A72D-13CFAF32356A}" type="presParOf" srcId="{155BE238-F5C4-4371-8B03-98F5AA4804F8}" destId="{00343A92-3910-4E24-B571-18DB3063183E}" srcOrd="2" destOrd="0" presId="urn:microsoft.com/office/officeart/2005/8/layout/orgChart1"/>
    <dgm:cxn modelId="{054863DC-8E25-4087-B092-B7FF49801E64}" type="presParOf" srcId="{0463AD86-22A5-4653-B84F-AA647D4E6857}" destId="{BD320054-2698-4662-9484-7109F9FB72B1}" srcOrd="2" destOrd="0" presId="urn:microsoft.com/office/officeart/2005/8/layout/orgChart1"/>
    <dgm:cxn modelId="{F966C013-F855-4C09-94BD-2007E7304EAD}" type="presParOf" srcId="{9BF4A0D2-C743-409B-9ACD-57B38CC5F73D}" destId="{22AE6D28-D594-40D8-8CB7-10F57DC3BD96}" srcOrd="2" destOrd="0" presId="urn:microsoft.com/office/officeart/2005/8/layout/orgChart1"/>
    <dgm:cxn modelId="{213A88D2-FFD9-4D96-BD2E-924D6CEF4833}" type="presParOf" srcId="{22AE6D28-D594-40D8-8CB7-10F57DC3BD96}" destId="{BEE4E29B-79C2-49E9-AEBE-944C7A0B37C8}" srcOrd="0" destOrd="0" presId="urn:microsoft.com/office/officeart/2005/8/layout/orgChart1"/>
    <dgm:cxn modelId="{475A55F2-E588-4ACE-9DB8-B3047B111D9E}" type="presParOf" srcId="{22AE6D28-D594-40D8-8CB7-10F57DC3BD96}" destId="{E56445ED-E921-4052-9A56-8AF3F8229DCA}" srcOrd="1" destOrd="0" presId="urn:microsoft.com/office/officeart/2005/8/layout/orgChart1"/>
    <dgm:cxn modelId="{AD98C01B-644D-463F-9943-9FCACE3D7CDB}" type="presParOf" srcId="{E56445ED-E921-4052-9A56-8AF3F8229DCA}" destId="{E0D1058B-5380-409A-8AE0-D745FFF02941}" srcOrd="0" destOrd="0" presId="urn:microsoft.com/office/officeart/2005/8/layout/orgChart1"/>
    <dgm:cxn modelId="{059EAE85-DC8A-4F01-B373-7AF54E02EE71}" type="presParOf" srcId="{E0D1058B-5380-409A-8AE0-D745FFF02941}" destId="{B6B14B1B-5855-406E-8CC2-EE88D88F1717}" srcOrd="0" destOrd="0" presId="urn:microsoft.com/office/officeart/2005/8/layout/orgChart1"/>
    <dgm:cxn modelId="{7C7D9C0F-4BCD-432B-BC8C-AD732AC21727}" type="presParOf" srcId="{E0D1058B-5380-409A-8AE0-D745FFF02941}" destId="{1FAAC036-FB66-412E-A780-C756740A6C42}" srcOrd="1" destOrd="0" presId="urn:microsoft.com/office/officeart/2005/8/layout/orgChart1"/>
    <dgm:cxn modelId="{94928A18-4831-48B8-B169-29DA46CFDCEF}" type="presParOf" srcId="{E56445ED-E921-4052-9A56-8AF3F8229DCA}" destId="{B31F1232-0DBC-4711-9F06-4A96AC9B48BA}" srcOrd="1" destOrd="0" presId="urn:microsoft.com/office/officeart/2005/8/layout/orgChart1"/>
    <dgm:cxn modelId="{6720981C-ACBF-4DDF-A6E1-478276BDE7F1}" type="presParOf" srcId="{E56445ED-E921-4052-9A56-8AF3F8229DCA}" destId="{C3D273A8-B6DF-4ACF-8B6E-CD1B7B534FF1}" srcOrd="2" destOrd="0" presId="urn:microsoft.com/office/officeart/2005/8/layout/orgChart1"/>
    <dgm:cxn modelId="{4C1DFDBD-9850-41D2-8CD0-D86FE3D34D96}" type="presParOf" srcId="{EC9ECF74-2855-4248-90D1-0B304DB2438E}" destId="{E3E45BA6-44F1-4441-8B8A-39DC2B9B1E9E}" srcOrd="1" destOrd="0" presId="urn:microsoft.com/office/officeart/2005/8/layout/orgChart1"/>
    <dgm:cxn modelId="{C8B0C764-1A0E-4FE1-8D1E-E71535BE0962}" type="presParOf" srcId="{E3E45BA6-44F1-4441-8B8A-39DC2B9B1E9E}" destId="{51EF27B2-AF70-4E8E-AFC1-27618246E10B}" srcOrd="0" destOrd="0" presId="urn:microsoft.com/office/officeart/2005/8/layout/orgChart1"/>
    <dgm:cxn modelId="{CFF3FFCD-1D7F-404A-AD37-2F19E6D1DA34}" type="presParOf" srcId="{51EF27B2-AF70-4E8E-AFC1-27618246E10B}" destId="{3C9F5BBA-78C4-4104-9A6F-7BB84652D40B}" srcOrd="0" destOrd="0" presId="urn:microsoft.com/office/officeart/2005/8/layout/orgChart1"/>
    <dgm:cxn modelId="{3A3303DB-2CF7-40B2-9D8F-CCFFD7F2EE71}" type="presParOf" srcId="{51EF27B2-AF70-4E8E-AFC1-27618246E10B}" destId="{4C34F172-A36A-4C77-A4FF-BD5B9085515D}" srcOrd="1" destOrd="0" presId="urn:microsoft.com/office/officeart/2005/8/layout/orgChart1"/>
    <dgm:cxn modelId="{5D5E56DD-32F3-4CFF-B4D2-B2C96C614B9B}" type="presParOf" srcId="{E3E45BA6-44F1-4441-8B8A-39DC2B9B1E9E}" destId="{BD917BE7-532B-41C0-AC88-39F4CFAFAFF4}" srcOrd="1" destOrd="0" presId="urn:microsoft.com/office/officeart/2005/8/layout/orgChart1"/>
    <dgm:cxn modelId="{7D8CFF24-C7BD-4415-AECF-3BBA3170E4D5}" type="presParOf" srcId="{E3E45BA6-44F1-4441-8B8A-39DC2B9B1E9E}" destId="{223BD893-22AD-4060-9C02-5D3F267796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C2004-EF91-46AC-9F14-AC310CC449D6}" type="doc">
      <dgm:prSet loTypeId="urn:microsoft.com/office/officeart/2005/8/layout/orgChart1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D833E944-6568-45AD-B785-8A052D850151}">
      <dgm:prSet phldrT="[Text]" custT="1"/>
      <dgm:spPr/>
      <dgm:t>
        <a:bodyPr/>
        <a:lstStyle/>
        <a:p>
          <a:r>
            <a:rPr lang="en-US" sz="2000" dirty="0"/>
            <a:t>Department $84,956,973</a:t>
          </a:r>
        </a:p>
        <a:p>
          <a:r>
            <a:rPr lang="en-US" sz="1050" dirty="0"/>
            <a:t>FTE: 436.9 </a:t>
          </a:r>
        </a:p>
      </dgm:t>
    </dgm:pt>
    <dgm:pt modelId="{F54AD915-DBA6-4E8D-AC3B-B51E65AA7288}" type="parTrans" cxnId="{FA6A4B16-16D2-4285-B727-92B15B8B8F36}">
      <dgm:prSet/>
      <dgm:spPr/>
      <dgm:t>
        <a:bodyPr/>
        <a:lstStyle/>
        <a:p>
          <a:endParaRPr lang="en-US"/>
        </a:p>
      </dgm:t>
    </dgm:pt>
    <dgm:pt modelId="{6F97F6A7-13CB-4C05-930C-CA13538E10BE}" type="sibTrans" cxnId="{FA6A4B16-16D2-4285-B727-92B15B8B8F36}">
      <dgm:prSet/>
      <dgm:spPr/>
      <dgm:t>
        <a:bodyPr/>
        <a:lstStyle/>
        <a:p>
          <a:endParaRPr lang="en-US"/>
        </a:p>
      </dgm:t>
    </dgm:pt>
    <dgm:pt modelId="{B5A6241F-2CA2-4D24-8684-AD8C246FC9B1}">
      <dgm:prSet phldrT="[Text]" custT="1"/>
      <dgm:spPr/>
      <dgm:t>
        <a:bodyPr/>
        <a:lstStyle/>
        <a:p>
          <a:r>
            <a:rPr lang="en-US" sz="1100" dirty="0"/>
            <a:t>Administration  </a:t>
          </a:r>
        </a:p>
        <a:p>
          <a:r>
            <a:rPr lang="en-US" sz="1100" dirty="0"/>
            <a:t>FTE: 55.0</a:t>
          </a:r>
        </a:p>
      </dgm:t>
    </dgm:pt>
    <dgm:pt modelId="{F59746EC-60E3-4496-A154-F329AC7B4E5E}" type="sibTrans" cxnId="{05B07CC1-20C3-4E34-94DE-2A97DD57A064}">
      <dgm:prSet/>
      <dgm:spPr/>
      <dgm:t>
        <a:bodyPr/>
        <a:lstStyle/>
        <a:p>
          <a:endParaRPr lang="en-US"/>
        </a:p>
      </dgm:t>
    </dgm:pt>
    <dgm:pt modelId="{3B4CFE0B-FE5E-486F-A703-98D36F033778}" type="parTrans" cxnId="{05B07CC1-20C3-4E34-94DE-2A97DD57A064}">
      <dgm:prSet/>
      <dgm:spPr/>
      <dgm:t>
        <a:bodyPr/>
        <a:lstStyle/>
        <a:p>
          <a:endParaRPr lang="en-US" dirty="0"/>
        </a:p>
      </dgm:t>
    </dgm:pt>
    <dgm:pt modelId="{F3B2C257-ED6C-4197-88E9-C91BC33768CD}">
      <dgm:prSet phldrT="[Text]" custT="1"/>
      <dgm:spPr/>
      <dgm:t>
        <a:bodyPr/>
        <a:lstStyle/>
        <a:p>
          <a:r>
            <a:rPr lang="en-US" sz="1100" dirty="0"/>
            <a:t>North Operations </a:t>
          </a:r>
        </a:p>
        <a:p>
          <a:r>
            <a:rPr lang="en-US" sz="1100" dirty="0"/>
            <a:t>FTE: 178.4</a:t>
          </a:r>
        </a:p>
      </dgm:t>
    </dgm:pt>
    <dgm:pt modelId="{CA9E9160-F164-46A1-855B-63B260292B76}" type="parTrans" cxnId="{10C55D7B-D182-47E7-8C9C-4F0614CEB9EF}">
      <dgm:prSet/>
      <dgm:spPr/>
      <dgm:t>
        <a:bodyPr/>
        <a:lstStyle/>
        <a:p>
          <a:endParaRPr lang="en-US"/>
        </a:p>
      </dgm:t>
    </dgm:pt>
    <dgm:pt modelId="{AFCD5809-99F1-4D75-B0EB-FE9FE050BCF7}" type="sibTrans" cxnId="{10C55D7B-D182-47E7-8C9C-4F0614CEB9EF}">
      <dgm:prSet/>
      <dgm:spPr/>
      <dgm:t>
        <a:bodyPr/>
        <a:lstStyle/>
        <a:p>
          <a:endParaRPr lang="en-US"/>
        </a:p>
      </dgm:t>
    </dgm:pt>
    <dgm:pt modelId="{6F49720E-9F75-458B-AA3B-BB32AFD79B85}">
      <dgm:prSet phldrT="[Text]" custT="1"/>
      <dgm:spPr/>
      <dgm:t>
        <a:bodyPr/>
        <a:lstStyle/>
        <a:p>
          <a:r>
            <a:rPr lang="en-US" sz="1100" dirty="0"/>
            <a:t>South Operations </a:t>
          </a:r>
        </a:p>
        <a:p>
          <a:r>
            <a:rPr lang="en-US" sz="1100" dirty="0"/>
            <a:t>FTE: 185.3</a:t>
          </a:r>
        </a:p>
      </dgm:t>
    </dgm:pt>
    <dgm:pt modelId="{08AC81BD-513B-4E7B-B49B-C7171A42EB51}" type="parTrans" cxnId="{D415CBE8-6951-4178-AF9A-50F7B0FDD033}">
      <dgm:prSet/>
      <dgm:spPr/>
      <dgm:t>
        <a:bodyPr/>
        <a:lstStyle/>
        <a:p>
          <a:endParaRPr lang="en-US"/>
        </a:p>
      </dgm:t>
    </dgm:pt>
    <dgm:pt modelId="{4BEED3F0-7F9F-4531-9AD7-636994BF7DBB}" type="sibTrans" cxnId="{D415CBE8-6951-4178-AF9A-50F7B0FDD033}">
      <dgm:prSet/>
      <dgm:spPr/>
      <dgm:t>
        <a:bodyPr/>
        <a:lstStyle/>
        <a:p>
          <a:endParaRPr lang="en-US"/>
        </a:p>
      </dgm:t>
    </dgm:pt>
    <dgm:pt modelId="{6A0742DA-D6F5-4CB6-9AFF-60788CE6F112}">
      <dgm:prSet phldrT="[Text]" custT="1"/>
      <dgm:spPr/>
      <dgm:t>
        <a:bodyPr/>
        <a:lstStyle/>
        <a:p>
          <a:r>
            <a:rPr lang="en-US" sz="1100" dirty="0"/>
            <a:t>Maintenance</a:t>
          </a:r>
        </a:p>
        <a:p>
          <a:r>
            <a:rPr lang="en-US" sz="1100" dirty="0"/>
            <a:t> FTE:18.2</a:t>
          </a:r>
        </a:p>
      </dgm:t>
    </dgm:pt>
    <dgm:pt modelId="{44A14524-48DB-43DE-B588-A6D7F59DA1C4}" type="parTrans" cxnId="{C2A1BB6B-16CB-4808-8724-CBA38FEFE404}">
      <dgm:prSet/>
      <dgm:spPr/>
      <dgm:t>
        <a:bodyPr/>
        <a:lstStyle/>
        <a:p>
          <a:endParaRPr lang="en-US"/>
        </a:p>
      </dgm:t>
    </dgm:pt>
    <dgm:pt modelId="{2646910B-EBBF-4DFB-A98D-B0C6FB562030}" type="sibTrans" cxnId="{C2A1BB6B-16CB-4808-8724-CBA38FEFE404}">
      <dgm:prSet/>
      <dgm:spPr/>
      <dgm:t>
        <a:bodyPr/>
        <a:lstStyle/>
        <a:p>
          <a:endParaRPr lang="en-US"/>
        </a:p>
      </dgm:t>
    </dgm:pt>
    <dgm:pt modelId="{625B253F-A10E-463D-9F14-95FBD11673C7}" type="pres">
      <dgm:prSet presAssocID="{351C2004-EF91-46AC-9F14-AC310CC449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7FF0D5-4660-4024-AE22-8F425BF43870}" type="pres">
      <dgm:prSet presAssocID="{D833E944-6568-45AD-B785-8A052D850151}" presName="hierRoot1" presStyleCnt="0">
        <dgm:presLayoutVars>
          <dgm:hierBranch/>
        </dgm:presLayoutVars>
      </dgm:prSet>
      <dgm:spPr/>
    </dgm:pt>
    <dgm:pt modelId="{FAC3F732-83D7-47F0-B466-74516FFD8E85}" type="pres">
      <dgm:prSet presAssocID="{D833E944-6568-45AD-B785-8A052D850151}" presName="rootComposite1" presStyleCnt="0"/>
      <dgm:spPr/>
    </dgm:pt>
    <dgm:pt modelId="{24CEBD2B-B9B8-4077-B69C-1B5CD88BEEE8}" type="pres">
      <dgm:prSet presAssocID="{D833E944-6568-45AD-B785-8A052D850151}" presName="rootText1" presStyleLbl="node0" presStyleIdx="0" presStyleCnt="1" custScaleX="116877" custScaleY="113434">
        <dgm:presLayoutVars>
          <dgm:chPref val="3"/>
        </dgm:presLayoutVars>
      </dgm:prSet>
      <dgm:spPr/>
    </dgm:pt>
    <dgm:pt modelId="{F6C17C2A-39E0-4C48-BCA8-4EC2A29965F2}" type="pres">
      <dgm:prSet presAssocID="{D833E944-6568-45AD-B785-8A052D850151}" presName="rootConnector1" presStyleLbl="node1" presStyleIdx="0" presStyleCnt="0"/>
      <dgm:spPr/>
    </dgm:pt>
    <dgm:pt modelId="{00C20BC4-AC8D-4BAE-BAE2-0AFA89D19320}" type="pres">
      <dgm:prSet presAssocID="{D833E944-6568-45AD-B785-8A052D850151}" presName="hierChild2" presStyleCnt="0"/>
      <dgm:spPr/>
    </dgm:pt>
    <dgm:pt modelId="{1EDBFBA9-75C5-4101-9F2D-351FE93F409D}" type="pres">
      <dgm:prSet presAssocID="{3B4CFE0B-FE5E-486F-A703-98D36F033778}" presName="Name35" presStyleLbl="parChTrans1D2" presStyleIdx="0" presStyleCnt="4"/>
      <dgm:spPr/>
    </dgm:pt>
    <dgm:pt modelId="{76AC47B9-E4E8-4087-8631-BFD14D0B2141}" type="pres">
      <dgm:prSet presAssocID="{B5A6241F-2CA2-4D24-8684-AD8C246FC9B1}" presName="hierRoot2" presStyleCnt="0">
        <dgm:presLayoutVars>
          <dgm:hierBranch val="init"/>
        </dgm:presLayoutVars>
      </dgm:prSet>
      <dgm:spPr/>
    </dgm:pt>
    <dgm:pt modelId="{943B7A6E-18FB-4C4A-BAB1-E7049ED091B6}" type="pres">
      <dgm:prSet presAssocID="{B5A6241F-2CA2-4D24-8684-AD8C246FC9B1}" presName="rootComposite" presStyleCnt="0"/>
      <dgm:spPr/>
    </dgm:pt>
    <dgm:pt modelId="{88241E1F-F1DF-49FF-8B9B-D1D2CFE7CB78}" type="pres">
      <dgm:prSet presAssocID="{B5A6241F-2CA2-4D24-8684-AD8C246FC9B1}" presName="rootText" presStyleLbl="node2" presStyleIdx="0" presStyleCnt="4" custScaleY="46079" custLinFactNeighborX="-4270">
        <dgm:presLayoutVars>
          <dgm:chPref val="3"/>
        </dgm:presLayoutVars>
      </dgm:prSet>
      <dgm:spPr/>
    </dgm:pt>
    <dgm:pt modelId="{797A61B7-8FD4-4C9A-B36F-AD5F77CA6113}" type="pres">
      <dgm:prSet presAssocID="{B5A6241F-2CA2-4D24-8684-AD8C246FC9B1}" presName="rootConnector" presStyleLbl="node2" presStyleIdx="0" presStyleCnt="4"/>
      <dgm:spPr/>
    </dgm:pt>
    <dgm:pt modelId="{BFFE9AE3-DD8C-4482-AA75-5F84D287AE3D}" type="pres">
      <dgm:prSet presAssocID="{B5A6241F-2CA2-4D24-8684-AD8C246FC9B1}" presName="hierChild4" presStyleCnt="0"/>
      <dgm:spPr/>
    </dgm:pt>
    <dgm:pt modelId="{7026AD84-31C8-42E8-8A8F-BF8E93866167}" type="pres">
      <dgm:prSet presAssocID="{B5A6241F-2CA2-4D24-8684-AD8C246FC9B1}" presName="hierChild5" presStyleCnt="0"/>
      <dgm:spPr/>
    </dgm:pt>
    <dgm:pt modelId="{FAA5BFFA-23F6-4088-8ED2-79831B2DDCE9}" type="pres">
      <dgm:prSet presAssocID="{CA9E9160-F164-46A1-855B-63B260292B76}" presName="Name35" presStyleLbl="parChTrans1D2" presStyleIdx="1" presStyleCnt="4"/>
      <dgm:spPr/>
    </dgm:pt>
    <dgm:pt modelId="{E9E00988-F315-40B6-A3CD-C9B0DC9BE55E}" type="pres">
      <dgm:prSet presAssocID="{F3B2C257-ED6C-4197-88E9-C91BC33768CD}" presName="hierRoot2" presStyleCnt="0">
        <dgm:presLayoutVars>
          <dgm:hierBranch val="init"/>
        </dgm:presLayoutVars>
      </dgm:prSet>
      <dgm:spPr/>
    </dgm:pt>
    <dgm:pt modelId="{6D13174B-6518-4463-B251-51F61C95A1AD}" type="pres">
      <dgm:prSet presAssocID="{F3B2C257-ED6C-4197-88E9-C91BC33768CD}" presName="rootComposite" presStyleCnt="0"/>
      <dgm:spPr/>
    </dgm:pt>
    <dgm:pt modelId="{AAC7788F-F5B2-4D29-9415-CF993F7D248A}" type="pres">
      <dgm:prSet presAssocID="{F3B2C257-ED6C-4197-88E9-C91BC33768CD}" presName="rootText" presStyleLbl="node2" presStyleIdx="1" presStyleCnt="4" custScaleY="46079">
        <dgm:presLayoutVars>
          <dgm:chPref val="3"/>
        </dgm:presLayoutVars>
      </dgm:prSet>
      <dgm:spPr/>
    </dgm:pt>
    <dgm:pt modelId="{35A30BCD-2777-4321-8B98-7920E7078E2D}" type="pres">
      <dgm:prSet presAssocID="{F3B2C257-ED6C-4197-88E9-C91BC33768CD}" presName="rootConnector" presStyleLbl="node2" presStyleIdx="1" presStyleCnt="4"/>
      <dgm:spPr/>
    </dgm:pt>
    <dgm:pt modelId="{AE0EE8B9-3914-4D02-94D4-7E2A778F7F9A}" type="pres">
      <dgm:prSet presAssocID="{F3B2C257-ED6C-4197-88E9-C91BC33768CD}" presName="hierChild4" presStyleCnt="0"/>
      <dgm:spPr/>
    </dgm:pt>
    <dgm:pt modelId="{19A4CD6F-591C-492B-A96D-944EE5F3D9B9}" type="pres">
      <dgm:prSet presAssocID="{F3B2C257-ED6C-4197-88E9-C91BC33768CD}" presName="hierChild5" presStyleCnt="0"/>
      <dgm:spPr/>
    </dgm:pt>
    <dgm:pt modelId="{D9193590-D37B-498C-A9E1-017429C9787D}" type="pres">
      <dgm:prSet presAssocID="{08AC81BD-513B-4E7B-B49B-C7171A42EB51}" presName="Name35" presStyleLbl="parChTrans1D2" presStyleIdx="2" presStyleCnt="4"/>
      <dgm:spPr/>
    </dgm:pt>
    <dgm:pt modelId="{ED527A91-DD10-47CC-AD03-766DAF1BF4A8}" type="pres">
      <dgm:prSet presAssocID="{6F49720E-9F75-458B-AA3B-BB32AFD79B85}" presName="hierRoot2" presStyleCnt="0">
        <dgm:presLayoutVars>
          <dgm:hierBranch val="init"/>
        </dgm:presLayoutVars>
      </dgm:prSet>
      <dgm:spPr/>
    </dgm:pt>
    <dgm:pt modelId="{33185D90-50D3-4A5A-904A-1DEB2FDA5ED5}" type="pres">
      <dgm:prSet presAssocID="{6F49720E-9F75-458B-AA3B-BB32AFD79B85}" presName="rootComposite" presStyleCnt="0"/>
      <dgm:spPr/>
    </dgm:pt>
    <dgm:pt modelId="{3A1731AB-7D63-4278-8A9E-9C03506D174D}" type="pres">
      <dgm:prSet presAssocID="{6F49720E-9F75-458B-AA3B-BB32AFD79B85}" presName="rootText" presStyleLbl="node2" presStyleIdx="2" presStyleCnt="4" custScaleY="44616">
        <dgm:presLayoutVars>
          <dgm:chPref val="3"/>
        </dgm:presLayoutVars>
      </dgm:prSet>
      <dgm:spPr/>
    </dgm:pt>
    <dgm:pt modelId="{507950AA-9D1F-4AEA-95B5-AF9EFA0CEFE1}" type="pres">
      <dgm:prSet presAssocID="{6F49720E-9F75-458B-AA3B-BB32AFD79B85}" presName="rootConnector" presStyleLbl="node2" presStyleIdx="2" presStyleCnt="4"/>
      <dgm:spPr/>
    </dgm:pt>
    <dgm:pt modelId="{CE668783-731B-4E70-9FFB-EF4A58CA923D}" type="pres">
      <dgm:prSet presAssocID="{6F49720E-9F75-458B-AA3B-BB32AFD79B85}" presName="hierChild4" presStyleCnt="0"/>
      <dgm:spPr/>
    </dgm:pt>
    <dgm:pt modelId="{931747EB-BA02-4442-9CD9-5A9232E3BAB4}" type="pres">
      <dgm:prSet presAssocID="{6F49720E-9F75-458B-AA3B-BB32AFD79B85}" presName="hierChild5" presStyleCnt="0"/>
      <dgm:spPr/>
    </dgm:pt>
    <dgm:pt modelId="{5EEC1EE3-6EE2-4DF7-BD49-73128D3800C7}" type="pres">
      <dgm:prSet presAssocID="{44A14524-48DB-43DE-B588-A6D7F59DA1C4}" presName="Name35" presStyleLbl="parChTrans1D2" presStyleIdx="3" presStyleCnt="4"/>
      <dgm:spPr/>
    </dgm:pt>
    <dgm:pt modelId="{48068412-67CA-4520-A3E1-623EF28C797F}" type="pres">
      <dgm:prSet presAssocID="{6A0742DA-D6F5-4CB6-9AFF-60788CE6F112}" presName="hierRoot2" presStyleCnt="0">
        <dgm:presLayoutVars>
          <dgm:hierBranch val="init"/>
        </dgm:presLayoutVars>
      </dgm:prSet>
      <dgm:spPr/>
    </dgm:pt>
    <dgm:pt modelId="{A20F8AC0-9F81-4DCB-85C8-0006597228D2}" type="pres">
      <dgm:prSet presAssocID="{6A0742DA-D6F5-4CB6-9AFF-60788CE6F112}" presName="rootComposite" presStyleCnt="0"/>
      <dgm:spPr/>
    </dgm:pt>
    <dgm:pt modelId="{98C708AC-3A78-42D1-8477-48BE0231ACAE}" type="pres">
      <dgm:prSet presAssocID="{6A0742DA-D6F5-4CB6-9AFF-60788CE6F112}" presName="rootText" presStyleLbl="node2" presStyleIdx="3" presStyleCnt="4" custScaleY="45168">
        <dgm:presLayoutVars>
          <dgm:chPref val="3"/>
        </dgm:presLayoutVars>
      </dgm:prSet>
      <dgm:spPr/>
    </dgm:pt>
    <dgm:pt modelId="{BA5389D1-AF7E-4F45-836B-298DEF93BCB9}" type="pres">
      <dgm:prSet presAssocID="{6A0742DA-D6F5-4CB6-9AFF-60788CE6F112}" presName="rootConnector" presStyleLbl="node2" presStyleIdx="3" presStyleCnt="4"/>
      <dgm:spPr/>
    </dgm:pt>
    <dgm:pt modelId="{9571C625-4241-4ADD-9408-1E6438266702}" type="pres">
      <dgm:prSet presAssocID="{6A0742DA-D6F5-4CB6-9AFF-60788CE6F112}" presName="hierChild4" presStyleCnt="0"/>
      <dgm:spPr/>
    </dgm:pt>
    <dgm:pt modelId="{CCBE04A9-6C5D-4A9E-A0B3-999C4FF06BBF}" type="pres">
      <dgm:prSet presAssocID="{6A0742DA-D6F5-4CB6-9AFF-60788CE6F112}" presName="hierChild5" presStyleCnt="0"/>
      <dgm:spPr/>
    </dgm:pt>
    <dgm:pt modelId="{3D5B367E-579D-48D0-9093-EC121E28DDC9}" type="pres">
      <dgm:prSet presAssocID="{D833E944-6568-45AD-B785-8A052D850151}" presName="hierChild3" presStyleCnt="0"/>
      <dgm:spPr/>
    </dgm:pt>
  </dgm:ptLst>
  <dgm:cxnLst>
    <dgm:cxn modelId="{D659B000-FEDF-4B3B-B895-ECD48993A8A2}" type="presOf" srcId="{3B4CFE0B-FE5E-486F-A703-98D36F033778}" destId="{1EDBFBA9-75C5-4101-9F2D-351FE93F409D}" srcOrd="0" destOrd="0" presId="urn:microsoft.com/office/officeart/2005/8/layout/orgChart1"/>
    <dgm:cxn modelId="{F56C7603-BFDB-40FA-9018-559DE1C2F2C5}" type="presOf" srcId="{CA9E9160-F164-46A1-855B-63B260292B76}" destId="{FAA5BFFA-23F6-4088-8ED2-79831B2DDCE9}" srcOrd="0" destOrd="0" presId="urn:microsoft.com/office/officeart/2005/8/layout/orgChart1"/>
    <dgm:cxn modelId="{FA6A4B16-16D2-4285-B727-92B15B8B8F36}" srcId="{351C2004-EF91-46AC-9F14-AC310CC449D6}" destId="{D833E944-6568-45AD-B785-8A052D850151}" srcOrd="0" destOrd="0" parTransId="{F54AD915-DBA6-4E8D-AC3B-B51E65AA7288}" sibTransId="{6F97F6A7-13CB-4C05-930C-CA13538E10BE}"/>
    <dgm:cxn modelId="{4BA95D3B-77DF-460D-B3B3-78EC4214FEB5}" type="presOf" srcId="{D833E944-6568-45AD-B785-8A052D850151}" destId="{F6C17C2A-39E0-4C48-BCA8-4EC2A29965F2}" srcOrd="1" destOrd="0" presId="urn:microsoft.com/office/officeart/2005/8/layout/orgChart1"/>
    <dgm:cxn modelId="{C2A1BB6B-16CB-4808-8724-CBA38FEFE404}" srcId="{D833E944-6568-45AD-B785-8A052D850151}" destId="{6A0742DA-D6F5-4CB6-9AFF-60788CE6F112}" srcOrd="3" destOrd="0" parTransId="{44A14524-48DB-43DE-B588-A6D7F59DA1C4}" sibTransId="{2646910B-EBBF-4DFB-A98D-B0C6FB562030}"/>
    <dgm:cxn modelId="{35F60F52-4979-466E-A4EC-0F838E736CD9}" type="presOf" srcId="{44A14524-48DB-43DE-B588-A6D7F59DA1C4}" destId="{5EEC1EE3-6EE2-4DF7-BD49-73128D3800C7}" srcOrd="0" destOrd="0" presId="urn:microsoft.com/office/officeart/2005/8/layout/orgChart1"/>
    <dgm:cxn modelId="{63071D57-75BA-4CEF-8855-FC602E2CF75C}" type="presOf" srcId="{351C2004-EF91-46AC-9F14-AC310CC449D6}" destId="{625B253F-A10E-463D-9F14-95FBD11673C7}" srcOrd="0" destOrd="0" presId="urn:microsoft.com/office/officeart/2005/8/layout/orgChart1"/>
    <dgm:cxn modelId="{10C55D7B-D182-47E7-8C9C-4F0614CEB9EF}" srcId="{D833E944-6568-45AD-B785-8A052D850151}" destId="{F3B2C257-ED6C-4197-88E9-C91BC33768CD}" srcOrd="1" destOrd="0" parTransId="{CA9E9160-F164-46A1-855B-63B260292B76}" sibTransId="{AFCD5809-99F1-4D75-B0EB-FE9FE050BCF7}"/>
    <dgm:cxn modelId="{E87D117E-3032-43EB-B114-DF6F07F8930F}" type="presOf" srcId="{B5A6241F-2CA2-4D24-8684-AD8C246FC9B1}" destId="{88241E1F-F1DF-49FF-8B9B-D1D2CFE7CB78}" srcOrd="0" destOrd="0" presId="urn:microsoft.com/office/officeart/2005/8/layout/orgChart1"/>
    <dgm:cxn modelId="{A2F5D17E-25DC-4BFA-8ADB-9758CE022505}" type="presOf" srcId="{6F49720E-9F75-458B-AA3B-BB32AFD79B85}" destId="{3A1731AB-7D63-4278-8A9E-9C03506D174D}" srcOrd="0" destOrd="0" presId="urn:microsoft.com/office/officeart/2005/8/layout/orgChart1"/>
    <dgm:cxn modelId="{B767C880-F974-406D-B214-3E7822805F0D}" type="presOf" srcId="{D833E944-6568-45AD-B785-8A052D850151}" destId="{24CEBD2B-B9B8-4077-B69C-1B5CD88BEEE8}" srcOrd="0" destOrd="0" presId="urn:microsoft.com/office/officeart/2005/8/layout/orgChart1"/>
    <dgm:cxn modelId="{A8DE7393-94C0-458B-9C0F-C3771A3ABF9C}" type="presOf" srcId="{B5A6241F-2CA2-4D24-8684-AD8C246FC9B1}" destId="{797A61B7-8FD4-4C9A-B36F-AD5F77CA6113}" srcOrd="1" destOrd="0" presId="urn:microsoft.com/office/officeart/2005/8/layout/orgChart1"/>
    <dgm:cxn modelId="{3870B19C-6864-45DD-B41E-4B1CE303DEC2}" type="presOf" srcId="{6A0742DA-D6F5-4CB6-9AFF-60788CE6F112}" destId="{98C708AC-3A78-42D1-8477-48BE0231ACAE}" srcOrd="0" destOrd="0" presId="urn:microsoft.com/office/officeart/2005/8/layout/orgChart1"/>
    <dgm:cxn modelId="{4D893CB8-FAC6-4588-AB8B-A781DC069D61}" type="presOf" srcId="{6F49720E-9F75-458B-AA3B-BB32AFD79B85}" destId="{507950AA-9D1F-4AEA-95B5-AF9EFA0CEFE1}" srcOrd="1" destOrd="0" presId="urn:microsoft.com/office/officeart/2005/8/layout/orgChart1"/>
    <dgm:cxn modelId="{4A5FD0BB-8859-401B-9021-3A6396259AD0}" type="presOf" srcId="{F3B2C257-ED6C-4197-88E9-C91BC33768CD}" destId="{AAC7788F-F5B2-4D29-9415-CF993F7D248A}" srcOrd="0" destOrd="0" presId="urn:microsoft.com/office/officeart/2005/8/layout/orgChart1"/>
    <dgm:cxn modelId="{05B07CC1-20C3-4E34-94DE-2A97DD57A064}" srcId="{D833E944-6568-45AD-B785-8A052D850151}" destId="{B5A6241F-2CA2-4D24-8684-AD8C246FC9B1}" srcOrd="0" destOrd="0" parTransId="{3B4CFE0B-FE5E-486F-A703-98D36F033778}" sibTransId="{F59746EC-60E3-4496-A154-F329AC7B4E5E}"/>
    <dgm:cxn modelId="{E6CE22D0-B48F-4E17-9CE6-F9129A6B7057}" type="presOf" srcId="{6A0742DA-D6F5-4CB6-9AFF-60788CE6F112}" destId="{BA5389D1-AF7E-4F45-836B-298DEF93BCB9}" srcOrd="1" destOrd="0" presId="urn:microsoft.com/office/officeart/2005/8/layout/orgChart1"/>
    <dgm:cxn modelId="{F07533E1-9E6C-442B-A332-F6141DC10CBC}" type="presOf" srcId="{F3B2C257-ED6C-4197-88E9-C91BC33768CD}" destId="{35A30BCD-2777-4321-8B98-7920E7078E2D}" srcOrd="1" destOrd="0" presId="urn:microsoft.com/office/officeart/2005/8/layout/orgChart1"/>
    <dgm:cxn modelId="{D415CBE8-6951-4178-AF9A-50F7B0FDD033}" srcId="{D833E944-6568-45AD-B785-8A052D850151}" destId="{6F49720E-9F75-458B-AA3B-BB32AFD79B85}" srcOrd="2" destOrd="0" parTransId="{08AC81BD-513B-4E7B-B49B-C7171A42EB51}" sibTransId="{4BEED3F0-7F9F-4531-9AD7-636994BF7DBB}"/>
    <dgm:cxn modelId="{FA9EB3EF-7973-4AAC-9A83-6CF3FA6C5B7A}" type="presOf" srcId="{08AC81BD-513B-4E7B-B49B-C7171A42EB51}" destId="{D9193590-D37B-498C-A9E1-017429C9787D}" srcOrd="0" destOrd="0" presId="urn:microsoft.com/office/officeart/2005/8/layout/orgChart1"/>
    <dgm:cxn modelId="{214C0B03-C381-4746-857D-827E51E40B06}" type="presParOf" srcId="{625B253F-A10E-463D-9F14-95FBD11673C7}" destId="{4A7FF0D5-4660-4024-AE22-8F425BF43870}" srcOrd="0" destOrd="0" presId="urn:microsoft.com/office/officeart/2005/8/layout/orgChart1"/>
    <dgm:cxn modelId="{37896508-2041-4588-9ACF-F45C21E819F2}" type="presParOf" srcId="{4A7FF0D5-4660-4024-AE22-8F425BF43870}" destId="{FAC3F732-83D7-47F0-B466-74516FFD8E85}" srcOrd="0" destOrd="0" presId="urn:microsoft.com/office/officeart/2005/8/layout/orgChart1"/>
    <dgm:cxn modelId="{E853C2F9-A757-48C5-B6D3-87DC240B47C3}" type="presParOf" srcId="{FAC3F732-83D7-47F0-B466-74516FFD8E85}" destId="{24CEBD2B-B9B8-4077-B69C-1B5CD88BEEE8}" srcOrd="0" destOrd="0" presId="urn:microsoft.com/office/officeart/2005/8/layout/orgChart1"/>
    <dgm:cxn modelId="{973DC519-3B13-49AF-948B-5BBC7E2A8358}" type="presParOf" srcId="{FAC3F732-83D7-47F0-B466-74516FFD8E85}" destId="{F6C17C2A-39E0-4C48-BCA8-4EC2A29965F2}" srcOrd="1" destOrd="0" presId="urn:microsoft.com/office/officeart/2005/8/layout/orgChart1"/>
    <dgm:cxn modelId="{B46EE7A4-170A-4A3F-8D0F-7A846048C800}" type="presParOf" srcId="{4A7FF0D5-4660-4024-AE22-8F425BF43870}" destId="{00C20BC4-AC8D-4BAE-BAE2-0AFA89D19320}" srcOrd="1" destOrd="0" presId="urn:microsoft.com/office/officeart/2005/8/layout/orgChart1"/>
    <dgm:cxn modelId="{44E20A6C-97F4-4014-B562-DCFAEE016AE0}" type="presParOf" srcId="{00C20BC4-AC8D-4BAE-BAE2-0AFA89D19320}" destId="{1EDBFBA9-75C5-4101-9F2D-351FE93F409D}" srcOrd="0" destOrd="0" presId="urn:microsoft.com/office/officeart/2005/8/layout/orgChart1"/>
    <dgm:cxn modelId="{973045F3-A4E9-4472-8BF2-1B896E9ED7C4}" type="presParOf" srcId="{00C20BC4-AC8D-4BAE-BAE2-0AFA89D19320}" destId="{76AC47B9-E4E8-4087-8631-BFD14D0B2141}" srcOrd="1" destOrd="0" presId="urn:microsoft.com/office/officeart/2005/8/layout/orgChart1"/>
    <dgm:cxn modelId="{32E979CD-2A2F-4BBC-AABA-D31B43FD8575}" type="presParOf" srcId="{76AC47B9-E4E8-4087-8631-BFD14D0B2141}" destId="{943B7A6E-18FB-4C4A-BAB1-E7049ED091B6}" srcOrd="0" destOrd="0" presId="urn:microsoft.com/office/officeart/2005/8/layout/orgChart1"/>
    <dgm:cxn modelId="{8FFD7D0D-34AA-4F1D-B62D-15AC9636522F}" type="presParOf" srcId="{943B7A6E-18FB-4C4A-BAB1-E7049ED091B6}" destId="{88241E1F-F1DF-49FF-8B9B-D1D2CFE7CB78}" srcOrd="0" destOrd="0" presId="urn:microsoft.com/office/officeart/2005/8/layout/orgChart1"/>
    <dgm:cxn modelId="{FA0B262E-953F-45CD-8BA3-449292AB3706}" type="presParOf" srcId="{943B7A6E-18FB-4C4A-BAB1-E7049ED091B6}" destId="{797A61B7-8FD4-4C9A-B36F-AD5F77CA6113}" srcOrd="1" destOrd="0" presId="urn:microsoft.com/office/officeart/2005/8/layout/orgChart1"/>
    <dgm:cxn modelId="{4ED5E5C6-576F-4291-AD7F-E77F05D74EB2}" type="presParOf" srcId="{76AC47B9-E4E8-4087-8631-BFD14D0B2141}" destId="{BFFE9AE3-DD8C-4482-AA75-5F84D287AE3D}" srcOrd="1" destOrd="0" presId="urn:microsoft.com/office/officeart/2005/8/layout/orgChart1"/>
    <dgm:cxn modelId="{E660971E-B3DB-41A9-947B-89A5378F2044}" type="presParOf" srcId="{76AC47B9-E4E8-4087-8631-BFD14D0B2141}" destId="{7026AD84-31C8-42E8-8A8F-BF8E93866167}" srcOrd="2" destOrd="0" presId="urn:microsoft.com/office/officeart/2005/8/layout/orgChart1"/>
    <dgm:cxn modelId="{740C130E-F43C-4198-9BA5-69EE42ECBB95}" type="presParOf" srcId="{00C20BC4-AC8D-4BAE-BAE2-0AFA89D19320}" destId="{FAA5BFFA-23F6-4088-8ED2-79831B2DDCE9}" srcOrd="2" destOrd="0" presId="urn:microsoft.com/office/officeart/2005/8/layout/orgChart1"/>
    <dgm:cxn modelId="{93086886-6A70-4F27-96F8-315E28EEEB27}" type="presParOf" srcId="{00C20BC4-AC8D-4BAE-BAE2-0AFA89D19320}" destId="{E9E00988-F315-40B6-A3CD-C9B0DC9BE55E}" srcOrd="3" destOrd="0" presId="urn:microsoft.com/office/officeart/2005/8/layout/orgChart1"/>
    <dgm:cxn modelId="{4D387D3E-9158-47D6-A443-FAD5B4DBE4DD}" type="presParOf" srcId="{E9E00988-F315-40B6-A3CD-C9B0DC9BE55E}" destId="{6D13174B-6518-4463-B251-51F61C95A1AD}" srcOrd="0" destOrd="0" presId="urn:microsoft.com/office/officeart/2005/8/layout/orgChart1"/>
    <dgm:cxn modelId="{731FA9E9-56FE-4C84-8AE3-D1CA49DE6036}" type="presParOf" srcId="{6D13174B-6518-4463-B251-51F61C95A1AD}" destId="{AAC7788F-F5B2-4D29-9415-CF993F7D248A}" srcOrd="0" destOrd="0" presId="urn:microsoft.com/office/officeart/2005/8/layout/orgChart1"/>
    <dgm:cxn modelId="{3E758215-4036-4C0C-9E5A-CA10EB2B9D82}" type="presParOf" srcId="{6D13174B-6518-4463-B251-51F61C95A1AD}" destId="{35A30BCD-2777-4321-8B98-7920E7078E2D}" srcOrd="1" destOrd="0" presId="urn:microsoft.com/office/officeart/2005/8/layout/orgChart1"/>
    <dgm:cxn modelId="{B8E5A5D8-6BD5-46BD-99D3-C1C231A20DB3}" type="presParOf" srcId="{E9E00988-F315-40B6-A3CD-C9B0DC9BE55E}" destId="{AE0EE8B9-3914-4D02-94D4-7E2A778F7F9A}" srcOrd="1" destOrd="0" presId="urn:microsoft.com/office/officeart/2005/8/layout/orgChart1"/>
    <dgm:cxn modelId="{25C6CB2E-84FD-4876-AC3E-F48D27852A57}" type="presParOf" srcId="{E9E00988-F315-40B6-A3CD-C9B0DC9BE55E}" destId="{19A4CD6F-591C-492B-A96D-944EE5F3D9B9}" srcOrd="2" destOrd="0" presId="urn:microsoft.com/office/officeart/2005/8/layout/orgChart1"/>
    <dgm:cxn modelId="{E435506A-92A7-42A1-A31B-027AB1BE53C0}" type="presParOf" srcId="{00C20BC4-AC8D-4BAE-BAE2-0AFA89D19320}" destId="{D9193590-D37B-498C-A9E1-017429C9787D}" srcOrd="4" destOrd="0" presId="urn:microsoft.com/office/officeart/2005/8/layout/orgChart1"/>
    <dgm:cxn modelId="{9CCB5E0A-FB15-4BE1-A6B1-076B4FCC9D71}" type="presParOf" srcId="{00C20BC4-AC8D-4BAE-BAE2-0AFA89D19320}" destId="{ED527A91-DD10-47CC-AD03-766DAF1BF4A8}" srcOrd="5" destOrd="0" presId="urn:microsoft.com/office/officeart/2005/8/layout/orgChart1"/>
    <dgm:cxn modelId="{AD1FE6AA-853B-429D-91B4-38CEBEC9BFE7}" type="presParOf" srcId="{ED527A91-DD10-47CC-AD03-766DAF1BF4A8}" destId="{33185D90-50D3-4A5A-904A-1DEB2FDA5ED5}" srcOrd="0" destOrd="0" presId="urn:microsoft.com/office/officeart/2005/8/layout/orgChart1"/>
    <dgm:cxn modelId="{EADB9582-98C3-4E94-9DEE-6B8C1129926D}" type="presParOf" srcId="{33185D90-50D3-4A5A-904A-1DEB2FDA5ED5}" destId="{3A1731AB-7D63-4278-8A9E-9C03506D174D}" srcOrd="0" destOrd="0" presId="urn:microsoft.com/office/officeart/2005/8/layout/orgChart1"/>
    <dgm:cxn modelId="{1F8DB3A0-7427-4AC6-8CE1-70A917C14A38}" type="presParOf" srcId="{33185D90-50D3-4A5A-904A-1DEB2FDA5ED5}" destId="{507950AA-9D1F-4AEA-95B5-AF9EFA0CEFE1}" srcOrd="1" destOrd="0" presId="urn:microsoft.com/office/officeart/2005/8/layout/orgChart1"/>
    <dgm:cxn modelId="{73F137E8-3C13-4329-A3BA-872A8D9700EF}" type="presParOf" srcId="{ED527A91-DD10-47CC-AD03-766DAF1BF4A8}" destId="{CE668783-731B-4E70-9FFB-EF4A58CA923D}" srcOrd="1" destOrd="0" presId="urn:microsoft.com/office/officeart/2005/8/layout/orgChart1"/>
    <dgm:cxn modelId="{05D5D889-17D5-4FEF-B1B6-6EA66D7EDC5D}" type="presParOf" srcId="{ED527A91-DD10-47CC-AD03-766DAF1BF4A8}" destId="{931747EB-BA02-4442-9CD9-5A9232E3BAB4}" srcOrd="2" destOrd="0" presId="urn:microsoft.com/office/officeart/2005/8/layout/orgChart1"/>
    <dgm:cxn modelId="{098FFB6C-09A2-4044-B5D8-8C84D322DBC2}" type="presParOf" srcId="{00C20BC4-AC8D-4BAE-BAE2-0AFA89D19320}" destId="{5EEC1EE3-6EE2-4DF7-BD49-73128D3800C7}" srcOrd="6" destOrd="0" presId="urn:microsoft.com/office/officeart/2005/8/layout/orgChart1"/>
    <dgm:cxn modelId="{0D49E574-51E8-4C58-9E64-7E7F68561C67}" type="presParOf" srcId="{00C20BC4-AC8D-4BAE-BAE2-0AFA89D19320}" destId="{48068412-67CA-4520-A3E1-623EF28C797F}" srcOrd="7" destOrd="0" presId="urn:microsoft.com/office/officeart/2005/8/layout/orgChart1"/>
    <dgm:cxn modelId="{5BF0F866-50C2-4835-ADBB-D43832916E21}" type="presParOf" srcId="{48068412-67CA-4520-A3E1-623EF28C797F}" destId="{A20F8AC0-9F81-4DCB-85C8-0006597228D2}" srcOrd="0" destOrd="0" presId="urn:microsoft.com/office/officeart/2005/8/layout/orgChart1"/>
    <dgm:cxn modelId="{1C94D852-B1E6-469D-998B-C1B00F6375DB}" type="presParOf" srcId="{A20F8AC0-9F81-4DCB-85C8-0006597228D2}" destId="{98C708AC-3A78-42D1-8477-48BE0231ACAE}" srcOrd="0" destOrd="0" presId="urn:microsoft.com/office/officeart/2005/8/layout/orgChart1"/>
    <dgm:cxn modelId="{D46E931F-C5A5-44E6-BE3C-1F165A9DC7FC}" type="presParOf" srcId="{A20F8AC0-9F81-4DCB-85C8-0006597228D2}" destId="{BA5389D1-AF7E-4F45-836B-298DEF93BCB9}" srcOrd="1" destOrd="0" presId="urn:microsoft.com/office/officeart/2005/8/layout/orgChart1"/>
    <dgm:cxn modelId="{550E9010-BD2D-4A43-A3D7-FDA4A5B29429}" type="presParOf" srcId="{48068412-67CA-4520-A3E1-623EF28C797F}" destId="{9571C625-4241-4ADD-9408-1E6438266702}" srcOrd="1" destOrd="0" presId="urn:microsoft.com/office/officeart/2005/8/layout/orgChart1"/>
    <dgm:cxn modelId="{63E6D1CC-9E4A-4896-AA3C-9FA5947C772E}" type="presParOf" srcId="{48068412-67CA-4520-A3E1-623EF28C797F}" destId="{CCBE04A9-6C5D-4A9E-A0B3-999C4FF06BBF}" srcOrd="2" destOrd="0" presId="urn:microsoft.com/office/officeart/2005/8/layout/orgChart1"/>
    <dgm:cxn modelId="{D903EE17-DBBF-4992-B812-84A15180E8E8}" type="presParOf" srcId="{4A7FF0D5-4660-4024-AE22-8F425BF43870}" destId="{3D5B367E-579D-48D0-9093-EC121E28DD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4E29B-79C2-49E9-AEBE-944C7A0B37C8}">
      <dsp:nvSpPr>
        <dsp:cNvPr id="0" name=""/>
        <dsp:cNvSpPr/>
      </dsp:nvSpPr>
      <dsp:spPr>
        <a:xfrm>
          <a:off x="2370694" y="825948"/>
          <a:ext cx="628408" cy="515198"/>
        </a:xfrm>
        <a:custGeom>
          <a:avLst/>
          <a:gdLst/>
          <a:ahLst/>
          <a:cxnLst/>
          <a:rect l="0" t="0" r="0" b="0"/>
          <a:pathLst>
            <a:path>
              <a:moveTo>
                <a:pt x="628408" y="0"/>
              </a:moveTo>
              <a:lnTo>
                <a:pt x="628408" y="515198"/>
              </a:lnTo>
              <a:lnTo>
                <a:pt x="0" y="51519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2B232-322C-4708-9E1B-4D4731020F2F}">
      <dsp:nvSpPr>
        <dsp:cNvPr id="0" name=""/>
        <dsp:cNvSpPr/>
      </dsp:nvSpPr>
      <dsp:spPr>
        <a:xfrm>
          <a:off x="5479412" y="2960330"/>
          <a:ext cx="208879" cy="1838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129"/>
              </a:lnTo>
              <a:lnTo>
                <a:pt x="208879" y="18381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16F40-50FD-4054-BD9D-F658CE5B1997}">
      <dsp:nvSpPr>
        <dsp:cNvPr id="0" name=""/>
        <dsp:cNvSpPr/>
      </dsp:nvSpPr>
      <dsp:spPr>
        <a:xfrm>
          <a:off x="5479412" y="2960330"/>
          <a:ext cx="235628" cy="78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683"/>
              </a:lnTo>
              <a:lnTo>
                <a:pt x="235628" y="789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14723-75BE-4C2C-BCD9-9E71F229D6D1}">
      <dsp:nvSpPr>
        <dsp:cNvPr id="0" name=""/>
        <dsp:cNvSpPr/>
      </dsp:nvSpPr>
      <dsp:spPr>
        <a:xfrm>
          <a:off x="2999103" y="825948"/>
          <a:ext cx="3096290" cy="136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10"/>
              </a:lnTo>
              <a:lnTo>
                <a:pt x="3096290" y="1202710"/>
              </a:lnTo>
              <a:lnTo>
                <a:pt x="3096290" y="136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4DAD4-9DDB-4735-9657-1AA4500F8C7B}">
      <dsp:nvSpPr>
        <dsp:cNvPr id="0" name=""/>
        <dsp:cNvSpPr/>
      </dsp:nvSpPr>
      <dsp:spPr>
        <a:xfrm>
          <a:off x="3366597" y="2960330"/>
          <a:ext cx="328009" cy="176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090"/>
              </a:lnTo>
              <a:lnTo>
                <a:pt x="328009" y="17620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4215E-1D1F-46FD-8084-1EA542B285E7}">
      <dsp:nvSpPr>
        <dsp:cNvPr id="0" name=""/>
        <dsp:cNvSpPr/>
      </dsp:nvSpPr>
      <dsp:spPr>
        <a:xfrm>
          <a:off x="3366597" y="2960330"/>
          <a:ext cx="286431" cy="755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462"/>
              </a:lnTo>
              <a:lnTo>
                <a:pt x="286431" y="7554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F315F-635B-4B4D-9A00-518C00C57FD4}">
      <dsp:nvSpPr>
        <dsp:cNvPr id="0" name=""/>
        <dsp:cNvSpPr/>
      </dsp:nvSpPr>
      <dsp:spPr>
        <a:xfrm>
          <a:off x="2999103" y="825948"/>
          <a:ext cx="983475" cy="136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10"/>
              </a:lnTo>
              <a:lnTo>
                <a:pt x="983475" y="1202710"/>
              </a:lnTo>
              <a:lnTo>
                <a:pt x="983475" y="136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36D95-3218-4DE9-9114-ABA415F74FD4}">
      <dsp:nvSpPr>
        <dsp:cNvPr id="0" name=""/>
        <dsp:cNvSpPr/>
      </dsp:nvSpPr>
      <dsp:spPr>
        <a:xfrm>
          <a:off x="1539952" y="2960330"/>
          <a:ext cx="212774" cy="1768057"/>
        </a:xfrm>
        <a:custGeom>
          <a:avLst/>
          <a:gdLst/>
          <a:ahLst/>
          <a:cxnLst/>
          <a:rect l="0" t="0" r="0" b="0"/>
          <a:pathLst>
            <a:path>
              <a:moveTo>
                <a:pt x="212774" y="0"/>
              </a:moveTo>
              <a:lnTo>
                <a:pt x="212774" y="1768057"/>
              </a:lnTo>
              <a:lnTo>
                <a:pt x="0" y="17680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B7BC4-3DE2-4230-959C-21314719F078}">
      <dsp:nvSpPr>
        <dsp:cNvPr id="0" name=""/>
        <dsp:cNvSpPr/>
      </dsp:nvSpPr>
      <dsp:spPr>
        <a:xfrm>
          <a:off x="1539952" y="2960330"/>
          <a:ext cx="212774" cy="674691"/>
        </a:xfrm>
        <a:custGeom>
          <a:avLst/>
          <a:gdLst/>
          <a:ahLst/>
          <a:cxnLst/>
          <a:rect l="0" t="0" r="0" b="0"/>
          <a:pathLst>
            <a:path>
              <a:moveTo>
                <a:pt x="212774" y="0"/>
              </a:moveTo>
              <a:lnTo>
                <a:pt x="212774" y="674691"/>
              </a:lnTo>
              <a:lnTo>
                <a:pt x="0" y="6746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A0F35-7804-4211-86D6-C7A5DD1B46A4}">
      <dsp:nvSpPr>
        <dsp:cNvPr id="0" name=""/>
        <dsp:cNvSpPr/>
      </dsp:nvSpPr>
      <dsp:spPr>
        <a:xfrm>
          <a:off x="2368708" y="825948"/>
          <a:ext cx="630394" cy="1364405"/>
        </a:xfrm>
        <a:custGeom>
          <a:avLst/>
          <a:gdLst/>
          <a:ahLst/>
          <a:cxnLst/>
          <a:rect l="0" t="0" r="0" b="0"/>
          <a:pathLst>
            <a:path>
              <a:moveTo>
                <a:pt x="630394" y="0"/>
              </a:moveTo>
              <a:lnTo>
                <a:pt x="630394" y="1202710"/>
              </a:lnTo>
              <a:lnTo>
                <a:pt x="0" y="1202710"/>
              </a:lnTo>
              <a:lnTo>
                <a:pt x="0" y="136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6C925-7AAD-4979-A17D-ECBBF31F50B6}">
      <dsp:nvSpPr>
        <dsp:cNvPr id="0" name=""/>
        <dsp:cNvSpPr/>
      </dsp:nvSpPr>
      <dsp:spPr>
        <a:xfrm>
          <a:off x="2229126" y="55972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Gill Sans MT" panose="020B0502020104020203" pitchFamily="34" charset="0"/>
            </a:rPr>
            <a:t>Director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Gill Sans MT" panose="020B0502020104020203" pitchFamily="34" charset="0"/>
            </a:rPr>
            <a:t>PG 37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Gill Sans MT" panose="020B0502020104020203" pitchFamily="34" charset="0"/>
            </a:rPr>
            <a:t>FTE: 19.1</a:t>
          </a:r>
        </a:p>
      </dsp:txBody>
      <dsp:txXfrm>
        <a:off x="2229126" y="55972"/>
        <a:ext cx="1539952" cy="769976"/>
      </dsp:txXfrm>
    </dsp:sp>
    <dsp:sp modelId="{9C495FB8-DA73-45BF-BBE2-A1D6FF838AD4}">
      <dsp:nvSpPr>
        <dsp:cNvPr id="0" name=""/>
        <dsp:cNvSpPr/>
      </dsp:nvSpPr>
      <dsp:spPr>
        <a:xfrm>
          <a:off x="1598731" y="2190353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Assistant Director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Finance &amp; Administration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PG 32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598731" y="2190353"/>
        <a:ext cx="1539952" cy="769976"/>
      </dsp:txXfrm>
    </dsp:sp>
    <dsp:sp modelId="{BAE62C43-1E21-4468-B350-DF70DA07FC14}">
      <dsp:nvSpPr>
        <dsp:cNvPr id="0" name=""/>
        <dsp:cNvSpPr/>
      </dsp:nvSpPr>
      <dsp:spPr>
        <a:xfrm>
          <a:off x="0" y="3250033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Division Manager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PG 29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Budget, Facilities and Accounting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0" y="3250033"/>
        <a:ext cx="1539952" cy="769976"/>
      </dsp:txXfrm>
    </dsp:sp>
    <dsp:sp modelId="{B946D7C3-460E-4311-BA8D-B7950D49188A}">
      <dsp:nvSpPr>
        <dsp:cNvPr id="0" name=""/>
        <dsp:cNvSpPr/>
      </dsp:nvSpPr>
      <dsp:spPr>
        <a:xfrm>
          <a:off x="0" y="4343400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Senior Superintendent Facilities Maintenance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       PG 27</a:t>
          </a:r>
        </a:p>
      </dsp:txBody>
      <dsp:txXfrm>
        <a:off x="0" y="4343400"/>
        <a:ext cx="1539952" cy="769976"/>
      </dsp:txXfrm>
    </dsp:sp>
    <dsp:sp modelId="{CE41BC73-D702-43A5-8F61-813407D06410}">
      <dsp:nvSpPr>
        <dsp:cNvPr id="0" name=""/>
        <dsp:cNvSpPr/>
      </dsp:nvSpPr>
      <dsp:spPr>
        <a:xfrm>
          <a:off x="3212602" y="2190353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Deputy Director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Gill Sans MT" panose="020B0502020104020203" pitchFamily="34" charset="0"/>
            </a:rPr>
            <a:t>North</a:t>
          </a:r>
          <a:r>
            <a:rPr lang="en-US" sz="1000" kern="1200" dirty="0"/>
            <a:t> Operations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PG 34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FTE: 144.4</a:t>
          </a:r>
        </a:p>
      </dsp:txBody>
      <dsp:txXfrm>
        <a:off x="3212602" y="2190353"/>
        <a:ext cx="1539952" cy="769976"/>
      </dsp:txXfrm>
    </dsp:sp>
    <dsp:sp modelId="{3167EBA0-6C39-465E-8938-0EE7FDFE7DC1}">
      <dsp:nvSpPr>
        <dsp:cNvPr id="0" name=""/>
        <dsp:cNvSpPr/>
      </dsp:nvSpPr>
      <dsp:spPr>
        <a:xfrm>
          <a:off x="3653028" y="3283720"/>
          <a:ext cx="1539952" cy="86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Dep. Asst. Director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NE Operations                      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PG 30</a:t>
          </a:r>
        </a:p>
      </dsp:txBody>
      <dsp:txXfrm>
        <a:off x="3653028" y="3283720"/>
        <a:ext cx="1539952" cy="864144"/>
      </dsp:txXfrm>
    </dsp:sp>
    <dsp:sp modelId="{1E9AC735-C9AA-45C7-BF93-E38F59D4E9F1}">
      <dsp:nvSpPr>
        <dsp:cNvPr id="0" name=""/>
        <dsp:cNvSpPr/>
      </dsp:nvSpPr>
      <dsp:spPr>
        <a:xfrm>
          <a:off x="3694607" y="4337432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Dep. Asst. Director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NW Operations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  PG 30</a:t>
          </a:r>
        </a:p>
      </dsp:txBody>
      <dsp:txXfrm>
        <a:off x="3694607" y="4337432"/>
        <a:ext cx="1539952" cy="769976"/>
      </dsp:txXfrm>
    </dsp:sp>
    <dsp:sp modelId="{29CD70A5-8178-45FD-BA43-42E6418A4D5A}">
      <dsp:nvSpPr>
        <dsp:cNvPr id="0" name=""/>
        <dsp:cNvSpPr/>
      </dsp:nvSpPr>
      <dsp:spPr>
        <a:xfrm>
          <a:off x="5325417" y="2190353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Deputy Director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Gill Sans MT" panose="020B0502020104020203" pitchFamily="34" charset="0"/>
            </a:rPr>
            <a:t>South</a:t>
          </a:r>
          <a:r>
            <a:rPr lang="en-US" sz="1000" kern="1200" dirty="0"/>
            <a:t> Operations  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PG 34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FTE: 214.4</a:t>
          </a:r>
        </a:p>
      </dsp:txBody>
      <dsp:txXfrm>
        <a:off x="5325417" y="2190353"/>
        <a:ext cx="1539952" cy="769976"/>
      </dsp:txXfrm>
    </dsp:sp>
    <dsp:sp modelId="{ED99F184-E3C4-4D7D-BE64-E37B0B0A0E65}">
      <dsp:nvSpPr>
        <dsp:cNvPr id="0" name=""/>
        <dsp:cNvSpPr/>
      </dsp:nvSpPr>
      <dsp:spPr>
        <a:xfrm>
          <a:off x="5715040" y="3311339"/>
          <a:ext cx="1598532" cy="877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  <a:cs typeface="Helvetica" panose="020B0604020202020204" pitchFamily="34" charset="0"/>
            </a:rPr>
            <a:t>Dep. Asst. Director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 SE Operations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PG 30</a:t>
          </a:r>
        </a:p>
      </dsp:txBody>
      <dsp:txXfrm>
        <a:off x="5715040" y="3311339"/>
        <a:ext cx="1598532" cy="877349"/>
      </dsp:txXfrm>
    </dsp:sp>
    <dsp:sp modelId="{6106656A-0C87-4654-9721-F69DC5FA8DB7}">
      <dsp:nvSpPr>
        <dsp:cNvPr id="0" name=""/>
        <dsp:cNvSpPr/>
      </dsp:nvSpPr>
      <dsp:spPr>
        <a:xfrm>
          <a:off x="5688291" y="4375500"/>
          <a:ext cx="1606262" cy="845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Dep. Asst. Director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SW Operations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PG 30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5688291" y="4375500"/>
        <a:ext cx="1606262" cy="845919"/>
      </dsp:txXfrm>
    </dsp:sp>
    <dsp:sp modelId="{B6B14B1B-5855-406E-8CC2-EE88D88F1717}">
      <dsp:nvSpPr>
        <dsp:cNvPr id="0" name=""/>
        <dsp:cNvSpPr/>
      </dsp:nvSpPr>
      <dsp:spPr>
        <a:xfrm>
          <a:off x="830742" y="956158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Gill Sans MT" panose="020B0502020104020203" pitchFamily="34" charset="0"/>
            </a:rPr>
            <a:t>Office of The Director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Gill Sans MT" panose="020B0502020104020203" pitchFamily="34" charset="0"/>
            </a:rPr>
            <a:t>Chief  of Staff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Gill Sans MT" panose="020B0502020104020203" pitchFamily="34" charset="0"/>
            </a:rPr>
            <a:t>PG 30</a:t>
          </a:r>
        </a:p>
      </dsp:txBody>
      <dsp:txXfrm>
        <a:off x="830742" y="956158"/>
        <a:ext cx="1539952" cy="769976"/>
      </dsp:txXfrm>
    </dsp:sp>
    <dsp:sp modelId="{3C9F5BBA-78C4-4104-9A6F-7BB84652D40B}">
      <dsp:nvSpPr>
        <dsp:cNvPr id="0" name=""/>
        <dsp:cNvSpPr/>
      </dsp:nvSpPr>
      <dsp:spPr>
        <a:xfrm>
          <a:off x="4878707" y="66274"/>
          <a:ext cx="1539952" cy="769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HITS     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Mayor’s Communication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878707" y="66274"/>
        <a:ext cx="1539952" cy="769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C1EE3-6EE2-4DF7-BD49-73128D3800C7}">
      <dsp:nvSpPr>
        <dsp:cNvPr id="0" name=""/>
        <dsp:cNvSpPr/>
      </dsp:nvSpPr>
      <dsp:spPr>
        <a:xfrm>
          <a:off x="4381500" y="1986746"/>
          <a:ext cx="3431617" cy="39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3"/>
              </a:lnTo>
              <a:lnTo>
                <a:pt x="3431617" y="198523"/>
              </a:lnTo>
              <a:lnTo>
                <a:pt x="3431617" y="397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93590-D37B-498C-A9E1-017429C9787D}">
      <dsp:nvSpPr>
        <dsp:cNvPr id="0" name=""/>
        <dsp:cNvSpPr/>
      </dsp:nvSpPr>
      <dsp:spPr>
        <a:xfrm>
          <a:off x="4381500" y="1986746"/>
          <a:ext cx="1143872" cy="39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3"/>
              </a:lnTo>
              <a:lnTo>
                <a:pt x="1143872" y="198523"/>
              </a:lnTo>
              <a:lnTo>
                <a:pt x="1143872" y="397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5BFFA-23F6-4088-8ED2-79831B2DDCE9}">
      <dsp:nvSpPr>
        <dsp:cNvPr id="0" name=""/>
        <dsp:cNvSpPr/>
      </dsp:nvSpPr>
      <dsp:spPr>
        <a:xfrm>
          <a:off x="3237627" y="1986746"/>
          <a:ext cx="1143872" cy="397046"/>
        </a:xfrm>
        <a:custGeom>
          <a:avLst/>
          <a:gdLst/>
          <a:ahLst/>
          <a:cxnLst/>
          <a:rect l="0" t="0" r="0" b="0"/>
          <a:pathLst>
            <a:path>
              <a:moveTo>
                <a:pt x="1143872" y="0"/>
              </a:moveTo>
              <a:lnTo>
                <a:pt x="1143872" y="198523"/>
              </a:lnTo>
              <a:lnTo>
                <a:pt x="0" y="198523"/>
              </a:lnTo>
              <a:lnTo>
                <a:pt x="0" y="397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BFBA9-75C5-4101-9F2D-351FE93F409D}">
      <dsp:nvSpPr>
        <dsp:cNvPr id="0" name=""/>
        <dsp:cNvSpPr/>
      </dsp:nvSpPr>
      <dsp:spPr>
        <a:xfrm>
          <a:off x="945349" y="1986746"/>
          <a:ext cx="3436150" cy="397046"/>
        </a:xfrm>
        <a:custGeom>
          <a:avLst/>
          <a:gdLst/>
          <a:ahLst/>
          <a:cxnLst/>
          <a:rect l="0" t="0" r="0" b="0"/>
          <a:pathLst>
            <a:path>
              <a:moveTo>
                <a:pt x="3436150" y="0"/>
              </a:moveTo>
              <a:lnTo>
                <a:pt x="3436150" y="198523"/>
              </a:lnTo>
              <a:lnTo>
                <a:pt x="0" y="198523"/>
              </a:lnTo>
              <a:lnTo>
                <a:pt x="0" y="397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EBD2B-B9B8-4077-B69C-1B5CD88BEEE8}">
      <dsp:nvSpPr>
        <dsp:cNvPr id="0" name=""/>
        <dsp:cNvSpPr/>
      </dsp:nvSpPr>
      <dsp:spPr>
        <a:xfrm>
          <a:off x="3276604" y="914399"/>
          <a:ext cx="2209791" cy="1072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Department $84,956,973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FTE: 436.9 </a:t>
          </a:r>
        </a:p>
      </dsp:txBody>
      <dsp:txXfrm>
        <a:off x="3276604" y="914399"/>
        <a:ext cx="2209791" cy="1072347"/>
      </dsp:txXfrm>
    </dsp:sp>
    <dsp:sp modelId="{88241E1F-F1DF-49FF-8B9B-D1D2CFE7CB78}">
      <dsp:nvSpPr>
        <dsp:cNvPr id="0" name=""/>
        <dsp:cNvSpPr/>
      </dsp:nvSpPr>
      <dsp:spPr>
        <a:xfrm>
          <a:off x="0" y="2383793"/>
          <a:ext cx="1890698" cy="435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Administration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FTE: 55.0</a:t>
          </a:r>
        </a:p>
      </dsp:txBody>
      <dsp:txXfrm>
        <a:off x="0" y="2383793"/>
        <a:ext cx="1890698" cy="435607"/>
      </dsp:txXfrm>
    </dsp:sp>
    <dsp:sp modelId="{AAC7788F-F5B2-4D29-9415-CF993F7D248A}">
      <dsp:nvSpPr>
        <dsp:cNvPr id="0" name=""/>
        <dsp:cNvSpPr/>
      </dsp:nvSpPr>
      <dsp:spPr>
        <a:xfrm>
          <a:off x="2292278" y="2383793"/>
          <a:ext cx="1890698" cy="435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North Operations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FTE: 178.4</a:t>
          </a:r>
        </a:p>
      </dsp:txBody>
      <dsp:txXfrm>
        <a:off x="2292278" y="2383793"/>
        <a:ext cx="1890698" cy="435607"/>
      </dsp:txXfrm>
    </dsp:sp>
    <dsp:sp modelId="{3A1731AB-7D63-4278-8A9E-9C03506D174D}">
      <dsp:nvSpPr>
        <dsp:cNvPr id="0" name=""/>
        <dsp:cNvSpPr/>
      </dsp:nvSpPr>
      <dsp:spPr>
        <a:xfrm>
          <a:off x="4580023" y="2383793"/>
          <a:ext cx="1890698" cy="421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South Operations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FTE: 185.3</a:t>
          </a:r>
        </a:p>
      </dsp:txBody>
      <dsp:txXfrm>
        <a:off x="4580023" y="2383793"/>
        <a:ext cx="1890698" cy="421777"/>
      </dsp:txXfrm>
    </dsp:sp>
    <dsp:sp modelId="{98C708AC-3A78-42D1-8477-48BE0231ACAE}">
      <dsp:nvSpPr>
        <dsp:cNvPr id="0" name=""/>
        <dsp:cNvSpPr/>
      </dsp:nvSpPr>
      <dsp:spPr>
        <a:xfrm>
          <a:off x="6867768" y="2383793"/>
          <a:ext cx="1890698" cy="426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Maintenance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FTE:18.2</a:t>
          </a:r>
        </a:p>
      </dsp:txBody>
      <dsp:txXfrm>
        <a:off x="6867768" y="2383793"/>
        <a:ext cx="1890698" cy="426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CE4CF-BEB3-4AE3-B9B6-0E0BF56FF2BD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0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70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8B12E4-CD10-4CF7-AB7A-200996D53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3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6FB4-3287-4654-BF43-1D2C88298C15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8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8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8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6483-8743-41C2-846C-DF8FE3810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4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5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8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A69C40F-D30D-4DA3-A631-6CF550A4D100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1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06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0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5B854-B5A4-4713-84C4-A5789C6FA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2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3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483-8743-41C2-846C-DF8FE3810E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98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1FEC-3812-4BB3-B51E-741CA2B008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2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32881"/>
            <a:ext cx="8166100" cy="2387600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32438"/>
            <a:ext cx="8166100" cy="11858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257800"/>
            <a:ext cx="9144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0901" y="294883"/>
            <a:ext cx="2163361" cy="21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273800" cy="839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7937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272784" cy="839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0472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90472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57200" y="1143000"/>
            <a:ext cx="8229600" cy="793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64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2459"/>
            <a:ext cx="5111750" cy="4988479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81898"/>
            <a:ext cx="3008313" cy="3749040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3550" y="1128713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3139"/>
            <a:ext cx="62738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49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1983"/>
            <a:ext cx="5486400" cy="35898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16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3550" y="1128713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63550" y="1138238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1509"/>
            <a:ext cx="2057400" cy="49884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1509"/>
            <a:ext cx="6019800" cy="49884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4025" y="1138238"/>
            <a:ext cx="8229600" cy="79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945" y="75306"/>
            <a:ext cx="1013909" cy="1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fal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0" y="6736090"/>
            <a:ext cx="9143391" cy="12191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990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ba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" y="-3043"/>
            <a:ext cx="9143391" cy="79243"/>
          </a:xfrm>
          <a:prstGeom prst="rect">
            <a:avLst/>
          </a:prstGeom>
        </p:spPr>
      </p:pic>
      <p:sp>
        <p:nvSpPr>
          <p:cNvPr id="11" name="Title 14"/>
          <p:cNvSpPr txBox="1">
            <a:spLocks/>
          </p:cNvSpPr>
          <p:nvPr userDrawn="1"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6245" y="6019800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/>
              <a:t>Click to edit takeaway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490" y="6674616"/>
            <a:ext cx="9001055" cy="366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488" tIns="44450" rIns="90488" bIns="44450" anchor="ctr">
            <a:spAutoFit/>
          </a:bodyPr>
          <a:lstStyle/>
          <a:p>
            <a:r>
              <a:rPr lang="en-US" sz="900" i="1" dirty="0"/>
              <a:t>The content of this presentation is proprietary and confidential information of</a:t>
            </a:r>
            <a:r>
              <a:rPr lang="en-US" sz="900" i="1" baseline="0" dirty="0"/>
              <a:t> </a:t>
            </a:r>
            <a:r>
              <a:rPr lang="en-US" sz="900" i="1" dirty="0"/>
              <a:t>©2017 Safal Partners</a:t>
            </a:r>
            <a:endParaRPr lang="en-US" sz="1800" i="1" dirty="0"/>
          </a:p>
          <a:p>
            <a:pPr algn="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8393906" y="6666384"/>
            <a:ext cx="433387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90488" rIns="90488" anchor="ctr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2BF07DEB-607E-47B5-8250-1D8372858C64}" type="slidenum">
              <a:rPr lang="en-US" sz="900" smtClean="0">
                <a:solidFill>
                  <a:prstClr val="black"/>
                </a:solidFill>
                <a:latin typeface="Calibri"/>
              </a:rPr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1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011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3139"/>
            <a:ext cx="6731000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472"/>
            <a:ext cx="8229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52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6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18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6272" indent="-347472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27" y="3873357"/>
            <a:ext cx="8166100" cy="133433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latin typeface="Helvetica" pitchFamily="34" charset="0"/>
              </a:rPr>
            </a:br>
            <a:r>
              <a:rPr lang="en-US" sz="3600" dirty="0">
                <a:latin typeface="Helvetica" pitchFamily="34" charset="0"/>
              </a:rPr>
              <a:t>Department of Solid Waste Management</a:t>
            </a:r>
            <a:br>
              <a:rPr lang="en-US" dirty="0">
                <a:latin typeface="Helvetica" pitchFamily="34" charset="0"/>
              </a:rPr>
            </a:br>
            <a:r>
              <a:rPr lang="en-US" sz="2800" b="1" dirty="0">
                <a:latin typeface="Helvetica" pitchFamily="34" charset="0"/>
              </a:rPr>
              <a:t>FY2020 Proposed Budget Presentation</a:t>
            </a:r>
            <a:br>
              <a:rPr lang="en-US" sz="2800" dirty="0">
                <a:latin typeface="Helvetica" pitchFamily="34" charset="0"/>
              </a:rPr>
            </a:br>
            <a:br>
              <a:rPr lang="en-US" sz="2800" dirty="0">
                <a:latin typeface="Helvetica" pitchFamily="34" charset="0"/>
              </a:rPr>
            </a:br>
            <a:endParaRPr lang="en-US" sz="2800" dirty="0">
              <a:latin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May 15,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553C4-BE41-4526-AB21-BD2CCA212D3D}"/>
              </a:ext>
            </a:extLst>
          </p:cNvPr>
          <p:cNvSpPr txBox="1"/>
          <p:nvPr/>
        </p:nvSpPr>
        <p:spPr>
          <a:xfrm>
            <a:off x="816028" y="2342700"/>
            <a:ext cx="12811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Harry J. Hayes, Director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30089-4B6F-4CB3-B062-08B5F3AA8DBC}"/>
              </a:ext>
            </a:extLst>
          </p:cNvPr>
          <p:cNvSpPr txBox="1"/>
          <p:nvPr/>
        </p:nvSpPr>
        <p:spPr>
          <a:xfrm>
            <a:off x="6851173" y="2429031"/>
            <a:ext cx="1313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Sylvester Turner, Mayor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BBD14-86B1-4562-87AF-5ED3D7A37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675" y="2007279"/>
            <a:ext cx="3873358" cy="2178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C077F-F2A1-418F-887B-039B15CEE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27" y="389176"/>
            <a:ext cx="1955811" cy="19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4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Expenditures By Funds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($ in thousands)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65B823-2B51-4BC8-853E-345D0B1F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91546"/>
              </p:ext>
            </p:extLst>
          </p:nvPr>
        </p:nvGraphicFramePr>
        <p:xfrm>
          <a:off x="457200" y="2161739"/>
          <a:ext cx="8229601" cy="3553037"/>
        </p:xfrm>
        <a:graphic>
          <a:graphicData uri="http://schemas.openxmlformats.org/drawingml/2006/table">
            <a:tbl>
              <a:tblPr/>
              <a:tblGrid>
                <a:gridCol w="1765123">
                  <a:extLst>
                    <a:ext uri="{9D8B030D-6E8A-4147-A177-3AD203B41FA5}">
                      <a16:colId xmlns:a16="http://schemas.microsoft.com/office/drawing/2014/main" val="2457014199"/>
                    </a:ext>
                  </a:extLst>
                </a:gridCol>
                <a:gridCol w="1077413">
                  <a:extLst>
                    <a:ext uri="{9D8B030D-6E8A-4147-A177-3AD203B41FA5}">
                      <a16:colId xmlns:a16="http://schemas.microsoft.com/office/drawing/2014/main" val="240537468"/>
                    </a:ext>
                  </a:extLst>
                </a:gridCol>
                <a:gridCol w="1077413">
                  <a:extLst>
                    <a:ext uri="{9D8B030D-6E8A-4147-A177-3AD203B41FA5}">
                      <a16:colId xmlns:a16="http://schemas.microsoft.com/office/drawing/2014/main" val="3052290397"/>
                    </a:ext>
                  </a:extLst>
                </a:gridCol>
                <a:gridCol w="1077413">
                  <a:extLst>
                    <a:ext uri="{9D8B030D-6E8A-4147-A177-3AD203B41FA5}">
                      <a16:colId xmlns:a16="http://schemas.microsoft.com/office/drawing/2014/main" val="694225893"/>
                    </a:ext>
                  </a:extLst>
                </a:gridCol>
                <a:gridCol w="1077413">
                  <a:extLst>
                    <a:ext uri="{9D8B030D-6E8A-4147-A177-3AD203B41FA5}">
                      <a16:colId xmlns:a16="http://schemas.microsoft.com/office/drawing/2014/main" val="806054639"/>
                    </a:ext>
                  </a:extLst>
                </a:gridCol>
                <a:gridCol w="1077413">
                  <a:extLst>
                    <a:ext uri="{9D8B030D-6E8A-4147-A177-3AD203B41FA5}">
                      <a16:colId xmlns:a16="http://schemas.microsoft.com/office/drawing/2014/main" val="3948363135"/>
                    </a:ext>
                  </a:extLst>
                </a:gridCol>
                <a:gridCol w="1077413">
                  <a:extLst>
                    <a:ext uri="{9D8B030D-6E8A-4147-A177-3AD203B41FA5}">
                      <a16:colId xmlns:a16="http://schemas.microsoft.com/office/drawing/2014/main" val="881498120"/>
                    </a:ext>
                  </a:extLst>
                </a:gridCol>
              </a:tblGrid>
              <a:tr h="664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43747"/>
                  </a:ext>
                </a:extLst>
              </a:tr>
              <a:tr h="1994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Fund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FY18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FY20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FY20 Prop/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9586"/>
                  </a:ext>
                </a:extLst>
              </a:tr>
              <a:tr h="199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Estimate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Proposed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FY19 Budget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Change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86699"/>
                  </a:ext>
                </a:extLst>
              </a:tr>
              <a:tr h="206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Fund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75,116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84,922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84,922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84,957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35 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288848"/>
                  </a:ext>
                </a:extLst>
              </a:tr>
              <a:tr h="206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*Recycling Fund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3,941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5,283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5,009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4,434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(849)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(19.1%)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84526"/>
                  </a:ext>
                </a:extLst>
              </a:tr>
              <a:tr h="206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160924"/>
                  </a:ext>
                </a:extLst>
              </a:tr>
              <a:tr h="1208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 79,057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 90,205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 89,931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 89,391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     814 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(19.1%)</a:t>
                      </a: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02591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77" marR="6877" marT="687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730052"/>
                  </a:ext>
                </a:extLst>
              </a:tr>
              <a:tr h="17192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*Financial accounting based on truck/container financing.</a:t>
                      </a: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198217"/>
                  </a:ext>
                </a:extLst>
              </a:tr>
              <a:tr h="1719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No revenue for recyclables.</a:t>
                      </a: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806702"/>
                  </a:ext>
                </a:extLst>
              </a:tr>
              <a:tr h="15129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7" marR="6877" marT="6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517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01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F08D-5AF5-426D-A10A-77D46BEE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485"/>
            <a:ext cx="6273800" cy="999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FY20 Personnel vs Non Personnel  Fund 1000</a:t>
            </a:r>
            <a:endParaRPr lang="en-US" sz="22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A85AE56-9844-4521-B2A9-EA37EC5ECC9A}"/>
              </a:ext>
            </a:extLst>
          </p:cNvPr>
          <p:cNvSpPr/>
          <p:nvPr/>
        </p:nvSpPr>
        <p:spPr>
          <a:xfrm rot="10800000">
            <a:off x="4201029" y="4082983"/>
            <a:ext cx="373711" cy="4590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8042AE-AE25-4824-A711-5A3A56B1813E}"/>
              </a:ext>
            </a:extLst>
          </p:cNvPr>
          <p:cNvSpPr txBox="1">
            <a:spLocks/>
          </p:cNvSpPr>
          <p:nvPr/>
        </p:nvSpPr>
        <p:spPr>
          <a:xfrm>
            <a:off x="457200" y="705832"/>
            <a:ext cx="1958689" cy="568867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34" charset="0"/>
                <a:ea typeface="+mj-ea"/>
                <a:cs typeface="Arial" panose="020B0604020202020204" pitchFamily="34" charset="0"/>
              </a:rPr>
              <a:t>($ in thousands)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9122CAA-5919-49E6-BB21-5DEEBA46F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967707"/>
              </p:ext>
            </p:extLst>
          </p:nvPr>
        </p:nvGraphicFramePr>
        <p:xfrm>
          <a:off x="-225100" y="1562986"/>
          <a:ext cx="4941736" cy="479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D0D297-B48F-4813-837E-A58061BA5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688019"/>
              </p:ext>
            </p:extLst>
          </p:nvPr>
        </p:nvGraphicFramePr>
        <p:xfrm>
          <a:off x="4062873" y="1937250"/>
          <a:ext cx="5081127" cy="429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591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F08D-5AF5-426D-A10A-77D46BEE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485"/>
            <a:ext cx="6273800" cy="999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FY20 Personnel vs Non Personnel  Fund 2305</a:t>
            </a:r>
            <a:endParaRPr lang="en-US" sz="2200" dirty="0">
              <a:solidFill>
                <a:srgbClr val="002060"/>
              </a:solidFill>
              <a:latin typeface="Helvetic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90689-79F8-45B9-9E3F-9C5A858B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0AD54-EC96-413B-BCC1-1B4F19878F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A85AE56-9844-4521-B2A9-EA37EC5ECC9A}"/>
              </a:ext>
            </a:extLst>
          </p:cNvPr>
          <p:cNvSpPr/>
          <p:nvPr/>
        </p:nvSpPr>
        <p:spPr>
          <a:xfrm rot="10800000">
            <a:off x="4625620" y="4263890"/>
            <a:ext cx="373711" cy="4590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8042AE-AE25-4824-A711-5A3A56B1813E}"/>
              </a:ext>
            </a:extLst>
          </p:cNvPr>
          <p:cNvSpPr txBox="1">
            <a:spLocks/>
          </p:cNvSpPr>
          <p:nvPr/>
        </p:nvSpPr>
        <p:spPr>
          <a:xfrm>
            <a:off x="457200" y="705832"/>
            <a:ext cx="1958689" cy="568867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34" charset="0"/>
                <a:ea typeface="+mj-ea"/>
                <a:cs typeface="Arial" panose="020B0604020202020204" pitchFamily="34" charset="0"/>
              </a:rPr>
              <a:t>($ in thousands)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C90DE6C-7608-431C-B23C-DF2325E14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394559"/>
              </p:ext>
            </p:extLst>
          </p:nvPr>
        </p:nvGraphicFramePr>
        <p:xfrm>
          <a:off x="-190527" y="1705399"/>
          <a:ext cx="5189857" cy="465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DB96598-7831-4F43-B48B-EF1453114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453783"/>
              </p:ext>
            </p:extLst>
          </p:nvPr>
        </p:nvGraphicFramePr>
        <p:xfrm>
          <a:off x="4572000" y="2232981"/>
          <a:ext cx="4790661" cy="412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048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488418"/>
              </p:ext>
            </p:extLst>
          </p:nvPr>
        </p:nvGraphicFramePr>
        <p:xfrm>
          <a:off x="152400" y="533400"/>
          <a:ext cx="8763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52400" y="3352800"/>
            <a:ext cx="19050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$30,410,938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Director’s Office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Admin Support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Contracts &amp; Sponsorships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Utilities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Debt Service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CIP Management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Grants  &amp; Environment 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Transfer Station Asset   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 Management </a:t>
            </a:r>
          </a:p>
          <a:p>
            <a:pPr>
              <a:buFont typeface="Arial" charset="0"/>
              <a:buNone/>
            </a:pPr>
            <a:endParaRPr lang="en-US" alt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b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438400" y="3352800"/>
            <a:ext cx="19050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$13,086,601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Northeast Residential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 Collection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Northeast Bulk Waste &amp; Wood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 Waste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Northeast Yard Waste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Northeast Recycling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Northeast Administration   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Northwest Residential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 Collection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Northwest Recycling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Northwest Yard Waste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Northwest Administration</a:t>
            </a:r>
          </a:p>
          <a:p>
            <a:endParaRPr lang="en-US" altLang="en-US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724400" y="3349625"/>
            <a:ext cx="1905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$18,406,641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Southeast Residential Collection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Southeast Bulk Waste  &amp; Wood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 Waste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Southeast Yard Waste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Southeast Recycling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Southeast Administration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Southwest Residential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 Collection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Southwest Bulk Trash &amp; Wood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 Waste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Southwest Yard Waste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Southwest Recycling  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Southwest Recycling Centers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 (WP,ESC, NESC, Dead Animals)  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Southwest Administration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Depositories, Roll-Off Ops  </a:t>
            </a:r>
          </a:p>
          <a:p>
            <a:pPr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010400" y="3352800"/>
            <a:ext cx="1905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$23,052,793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Fleet Inter-fund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Spill Response (Equipment Breakdown)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Grounds &amp; Facility  Upkeep</a:t>
            </a:r>
          </a:p>
          <a:p>
            <a:pPr>
              <a:buFont typeface="Arial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  <a:t>Fuel</a:t>
            </a:r>
          </a:p>
          <a:p>
            <a:endParaRPr lang="en-US" alt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br>
              <a:rPr lang="en-US" altLang="en-US" sz="1000" dirty="0">
                <a:solidFill>
                  <a:srgbClr val="000000"/>
                </a:solidFill>
                <a:latin typeface="Calibri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9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</a:rPr>
              <a:t>SWMD FY2020 BUDGET </a:t>
            </a:r>
            <a:br>
              <a:rPr lang="en-US" sz="28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satMod val="130000"/>
                  </a:schemeClr>
                </a:solidFill>
              </a:rPr>
              <a:t>GENERAL FUND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3C036-0054-47DD-8172-95EBB07B75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1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FY2020 - Expenditures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US" sz="3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BB331-44C2-4A6C-A7E9-FEB827CC6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9649" y="1490472"/>
            <a:ext cx="4016125" cy="4351338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Department expenditures may be impacted by the following:</a:t>
            </a:r>
          </a:p>
          <a:p>
            <a:pPr marL="1147572" lvl="1" indent="-342900">
              <a:buFont typeface="Arial" panose="020B0604020202020204" pitchFamily="34" charset="0"/>
              <a:buChar char="•"/>
            </a:pPr>
            <a:r>
              <a:rPr lang="en-US" dirty="0"/>
              <a:t>Public Safety and Homeland Security events</a:t>
            </a:r>
          </a:p>
          <a:p>
            <a:pPr marL="1147572" lvl="1" indent="-342900">
              <a:buFont typeface="Arial" panose="020B0604020202020204" pitchFamily="34" charset="0"/>
              <a:buChar char="•"/>
            </a:pPr>
            <a:r>
              <a:rPr lang="en-US" dirty="0"/>
              <a:t>Deferred replacement of fleet, i.e. higher maintenance expense</a:t>
            </a:r>
          </a:p>
          <a:p>
            <a:pPr marL="1147572" lvl="1" indent="-342900">
              <a:buFont typeface="Arial" panose="020B0604020202020204" pitchFamily="34" charset="0"/>
              <a:buChar char="•"/>
            </a:pPr>
            <a:r>
              <a:rPr lang="en-US" dirty="0"/>
              <a:t>Higher competition for experienced CDL drivers in the transportation sector</a:t>
            </a:r>
          </a:p>
          <a:p>
            <a:pPr marL="1147572" lvl="1" indent="-342900">
              <a:buFont typeface="Arial" panose="020B0604020202020204" pitchFamily="34" charset="0"/>
              <a:buChar char="•"/>
            </a:pPr>
            <a:r>
              <a:rPr lang="en-US" dirty="0"/>
              <a:t>Continued demands for services based on population growth.</a:t>
            </a:r>
          </a:p>
          <a:p>
            <a:pPr marL="1147572" lvl="1" indent="-342900">
              <a:buFont typeface="Arial" panose="020B0604020202020204" pitchFamily="34" charset="0"/>
              <a:buChar char="•"/>
            </a:pPr>
            <a:r>
              <a:rPr lang="en-US" dirty="0"/>
              <a:t>Overtime, Vacancies, Temporary Services</a:t>
            </a:r>
          </a:p>
          <a:p>
            <a:pPr marL="1147572" lvl="1" indent="-342900">
              <a:buFont typeface="Arial" panose="020B0604020202020204" pitchFamily="34" charset="0"/>
              <a:buChar char="•"/>
            </a:pPr>
            <a:r>
              <a:rPr lang="en-US" dirty="0"/>
              <a:t>Route and equipment “right-sizing” to properly meet core needs</a:t>
            </a:r>
          </a:p>
          <a:p>
            <a:pPr marL="1147572" lvl="1" indent="-342900">
              <a:buFont typeface="Arial" panose="020B0604020202020204" pitchFamily="34" charset="0"/>
              <a:buChar char="•"/>
            </a:pPr>
            <a:r>
              <a:rPr lang="en-US" dirty="0"/>
              <a:t>Homeless Encampments Support </a:t>
            </a:r>
          </a:p>
          <a:p>
            <a:pPr marL="1147572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D0A433-4306-44B6-BBC3-E6C11BA8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8" y="2116476"/>
            <a:ext cx="3898241" cy="308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B6CD8D-8FA2-4017-8D6F-7AD11D517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444" y="4674579"/>
            <a:ext cx="1037496" cy="366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AF28AB-E5BF-4061-919F-1D4A14C82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30" y="4698185"/>
            <a:ext cx="945114" cy="3150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6E40C9-D8CF-4589-9F20-1C6B50F0A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665" y="4600930"/>
            <a:ext cx="509548" cy="5095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5051D-28EF-4B92-AC58-5E157B276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213" y="4658474"/>
            <a:ext cx="498191" cy="3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3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Helvetica" pitchFamily="34" charset="0"/>
              </a:rPr>
              <a:t>FY2020 Budget Expenditures Net Change (in thousands)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A08DD-9EFA-4B76-9C03-149FBF7A9D4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41EDF5-6856-474A-B63A-289DCA3C5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8221"/>
              </p:ext>
            </p:extLst>
          </p:nvPr>
        </p:nvGraphicFramePr>
        <p:xfrm>
          <a:off x="1264356" y="1264356"/>
          <a:ext cx="6273800" cy="5457126"/>
        </p:xfrm>
        <a:graphic>
          <a:graphicData uri="http://schemas.openxmlformats.org/drawingml/2006/table">
            <a:tbl>
              <a:tblPr/>
              <a:tblGrid>
                <a:gridCol w="3738871">
                  <a:extLst>
                    <a:ext uri="{9D8B030D-6E8A-4147-A177-3AD203B41FA5}">
                      <a16:colId xmlns:a16="http://schemas.microsoft.com/office/drawing/2014/main" val="1961558313"/>
                    </a:ext>
                  </a:extLst>
                </a:gridCol>
                <a:gridCol w="579798">
                  <a:extLst>
                    <a:ext uri="{9D8B030D-6E8A-4147-A177-3AD203B41FA5}">
                      <a16:colId xmlns:a16="http://schemas.microsoft.com/office/drawing/2014/main" val="1587857533"/>
                    </a:ext>
                  </a:extLst>
                </a:gridCol>
                <a:gridCol w="1307914">
                  <a:extLst>
                    <a:ext uri="{9D8B030D-6E8A-4147-A177-3AD203B41FA5}">
                      <a16:colId xmlns:a16="http://schemas.microsoft.com/office/drawing/2014/main" val="1068623273"/>
                    </a:ext>
                  </a:extLst>
                </a:gridCol>
                <a:gridCol w="647217">
                  <a:extLst>
                    <a:ext uri="{9D8B030D-6E8A-4147-A177-3AD203B41FA5}">
                      <a16:colId xmlns:a16="http://schemas.microsoft.com/office/drawing/2014/main" val="1511766781"/>
                    </a:ext>
                  </a:extLst>
                </a:gridCol>
              </a:tblGrid>
              <a:tr h="12781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FY2019 General Fund Budget Expenditures 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40194"/>
                  </a:ext>
                </a:extLst>
              </a:tr>
              <a:tr h="12781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Net Change to FY2019 Current Budget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426109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59488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FY2019 Current Budget 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Notes</a:t>
                      </a:r>
                    </a:p>
                  </a:txBody>
                  <a:tcPr marL="4431" marR="4431" marT="44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37873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Operating Budget</a:t>
                      </a:r>
                    </a:p>
                  </a:txBody>
                  <a:tcPr marL="66466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36,349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11260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Restricted Budget</a:t>
                      </a:r>
                    </a:p>
                  </a:txBody>
                  <a:tcPr marL="66466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43,908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141487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FY2019 Current Budget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80,257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32121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71172"/>
                  </a:ext>
                </a:extLst>
              </a:tr>
              <a:tr h="12781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Explanation of FY2020 Incremental Increase/(Decrease)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993851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62875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FY2019 Operating Budget Adjustments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275171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76389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HOPE Adjustment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719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28647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Benefits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(122)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431042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Recycling Services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2,088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954952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One-Time Funding-Refuse Disposal/Overtime 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2,721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64628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Restricted Account Adjustments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(741)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22776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 Operating Budget Adjustments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4,665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38092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304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 from FY19 Operating Budget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12.8%</a:t>
                      </a:r>
                    </a:p>
                  </a:txBody>
                  <a:tcPr marL="4431" marR="4431" marT="4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99685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889035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FY2020 Contractual or Mandated Adjustments: 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992083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88110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 Allowance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 74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96033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Benefits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(336)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96690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HOPE Adjustment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497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171998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Fuel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41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304531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Recycling Services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887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58887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Interfund Vehicle Services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779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8565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Refuse Disposal/Overtime Adjustment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(2,721)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19129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Restricted Account Adjustments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558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91755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Refuse Disposal Contract Esculation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256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14086"/>
                  </a:ext>
                </a:extLst>
              </a:tr>
              <a:tr h="133371"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Subtotal Contractual/Mandated Increases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     35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66304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97813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FY2020 Proposed Budget 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9900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35833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Operating and Contractual Adjustments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 4,700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94130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06359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FY2020 Proposed Budget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84,957 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359531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40789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 from FY19 Current Budget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5.9%</a:t>
                      </a:r>
                    </a:p>
                  </a:txBody>
                  <a:tcPr marL="4431" marR="4431" marT="4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02755"/>
                  </a:ext>
                </a:extLst>
              </a:tr>
              <a:tr h="12781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31" marR="4431" marT="443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02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2" descr="http://www.houstontx.gov/solidwaste/images/SWMD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6" y="76741"/>
            <a:ext cx="990600" cy="9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7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868362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Demographic Data</a:t>
            </a:r>
          </a:p>
        </p:txBody>
      </p:sp>
      <p:pic>
        <p:nvPicPr>
          <p:cNvPr id="23555" name="Picture 2" descr="http://www.houstontx.gov/solidwaste/images/SWMD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"/>
            <a:ext cx="91281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D6069-961E-45C9-AB71-21592A2A15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205442"/>
              </p:ext>
            </p:extLst>
          </p:nvPr>
        </p:nvGraphicFramePr>
        <p:xfrm>
          <a:off x="4419600" y="4038600"/>
          <a:ext cx="4524375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114503"/>
              </p:ext>
            </p:extLst>
          </p:nvPr>
        </p:nvGraphicFramePr>
        <p:xfrm>
          <a:off x="4419600" y="1192213"/>
          <a:ext cx="4524375" cy="248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429000" cy="466344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The department is comprised of: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78% African American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17% Hispanic/Latino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 3% White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 1% Asian/Pacific Islander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 1% Native American</a:t>
            </a:r>
          </a:p>
          <a:p>
            <a:pPr>
              <a:defRPr/>
            </a:pPr>
            <a:endParaRPr lang="en-US" altLang="en-US" sz="2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75% of the department is male; 25% female</a:t>
            </a:r>
          </a:p>
          <a:p>
            <a:pPr>
              <a:defRPr/>
            </a:pPr>
            <a:endParaRPr lang="en-US" altLang="en-US" dirty="0"/>
          </a:p>
          <a:p>
            <a:pPr marL="403225" lvl="1" indent="0"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536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54BB-DFC4-499F-8842-7508A6D7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Break-Down Hours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FA7F768-8E79-40B7-9F62-405EE40ED1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3323831"/>
              </p:ext>
            </p:extLst>
          </p:nvPr>
        </p:nvGraphicFramePr>
        <p:xfrm>
          <a:off x="457200" y="1490663"/>
          <a:ext cx="271913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763">
                  <a:extLst>
                    <a:ext uri="{9D8B030D-6E8A-4147-A177-3AD203B41FA5}">
                      <a16:colId xmlns:a16="http://schemas.microsoft.com/office/drawing/2014/main" val="614701883"/>
                    </a:ext>
                  </a:extLst>
                </a:gridCol>
                <a:gridCol w="1294375">
                  <a:extLst>
                    <a:ext uri="{9D8B030D-6E8A-4147-A177-3AD203B41FA5}">
                      <a16:colId xmlns:a16="http://schemas.microsoft.com/office/drawing/2014/main" val="3935292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401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18-Jul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279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18-Aug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66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18-Sep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124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18-Oct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064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18-Nov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531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18-Dec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597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19-Jan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462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19-Feb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41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19-Mar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918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19-Apr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050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22534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73B79-ADC7-4C28-875B-553D710B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C621694-D213-4F9E-ABB4-741896406D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1342190"/>
              </p:ext>
            </p:extLst>
          </p:nvPr>
        </p:nvGraphicFramePr>
        <p:xfrm>
          <a:off x="3368843" y="1490663"/>
          <a:ext cx="5317958" cy="445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242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Budget History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($ in thousands)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41A113-6600-4770-ACD1-FBC0D351A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736935"/>
              </p:ext>
            </p:extLst>
          </p:nvPr>
        </p:nvGraphicFramePr>
        <p:xfrm>
          <a:off x="213063" y="1581590"/>
          <a:ext cx="8842157" cy="263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75">
                  <a:extLst>
                    <a:ext uri="{9D8B030D-6E8A-4147-A177-3AD203B41FA5}">
                      <a16:colId xmlns:a16="http://schemas.microsoft.com/office/drawing/2014/main" val="1408016041"/>
                    </a:ext>
                  </a:extLst>
                </a:gridCol>
                <a:gridCol w="1166447">
                  <a:extLst>
                    <a:ext uri="{9D8B030D-6E8A-4147-A177-3AD203B41FA5}">
                      <a16:colId xmlns:a16="http://schemas.microsoft.com/office/drawing/2014/main" val="3926054331"/>
                    </a:ext>
                  </a:extLst>
                </a:gridCol>
                <a:gridCol w="1166447">
                  <a:extLst>
                    <a:ext uri="{9D8B030D-6E8A-4147-A177-3AD203B41FA5}">
                      <a16:colId xmlns:a16="http://schemas.microsoft.com/office/drawing/2014/main" val="556484046"/>
                    </a:ext>
                  </a:extLst>
                </a:gridCol>
                <a:gridCol w="1166447">
                  <a:extLst>
                    <a:ext uri="{9D8B030D-6E8A-4147-A177-3AD203B41FA5}">
                      <a16:colId xmlns:a16="http://schemas.microsoft.com/office/drawing/2014/main" val="2375657219"/>
                    </a:ext>
                  </a:extLst>
                </a:gridCol>
                <a:gridCol w="1166447">
                  <a:extLst>
                    <a:ext uri="{9D8B030D-6E8A-4147-A177-3AD203B41FA5}">
                      <a16:colId xmlns:a16="http://schemas.microsoft.com/office/drawing/2014/main" val="1856330625"/>
                    </a:ext>
                  </a:extLst>
                </a:gridCol>
                <a:gridCol w="1166447">
                  <a:extLst>
                    <a:ext uri="{9D8B030D-6E8A-4147-A177-3AD203B41FA5}">
                      <a16:colId xmlns:a16="http://schemas.microsoft.com/office/drawing/2014/main" val="951539718"/>
                    </a:ext>
                  </a:extLst>
                </a:gridCol>
                <a:gridCol w="1166447">
                  <a:extLst>
                    <a:ext uri="{9D8B030D-6E8A-4147-A177-3AD203B41FA5}">
                      <a16:colId xmlns:a16="http://schemas.microsoft.com/office/drawing/2014/main" val="1397594483"/>
                    </a:ext>
                  </a:extLst>
                </a:gridCol>
              </a:tblGrid>
              <a:tr h="3435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143172"/>
                  </a:ext>
                </a:extLst>
              </a:tr>
              <a:tr h="6575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    75,042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75,772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83,746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80,490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84,922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84,957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08416"/>
                  </a:ext>
                </a:extLst>
              </a:tr>
              <a:tr h="7014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Actual / Projection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74,794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74,564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84,111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75,096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84,922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84,957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04993"/>
                  </a:ext>
                </a:extLst>
              </a:tr>
              <a:tr h="6575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Surplus/(Deficit)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$         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     1,208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      (365)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     5,394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             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             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2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72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4B20-2356-4A51-A3A3-49CA0858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3139"/>
            <a:ext cx="8229600" cy="8398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Department 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8CA1-D199-4A71-9613-3432D267D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471"/>
            <a:ext cx="8229600" cy="4684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"Working to make Houston a Cleaner, Greener Place to Live" </a:t>
            </a:r>
            <a:br>
              <a:rPr lang="en-US" dirty="0"/>
            </a:br>
            <a:endParaRPr lang="en-US" dirty="0"/>
          </a:p>
          <a:p>
            <a:pPr marL="0" indent="0" algn="just">
              <a:buNone/>
            </a:pPr>
            <a:r>
              <a:rPr lang="en-US" dirty="0"/>
              <a:t>The Solid Waste Management Department (SWMD) provides solid waste services to the citizens of Houston through the collection, disposal and recycling of discarded material in a manner that is safe, efficient, environmentally sound and cost-effective.</a:t>
            </a:r>
          </a:p>
          <a:p>
            <a:pPr marL="0" indent="0" algn="just">
              <a:buNone/>
            </a:pPr>
            <a:r>
              <a:rPr lang="en-US" dirty="0"/>
              <a:t>In addition, SWMD serves as the City’s Disaster Debris Management response team during Public Safety and Homeland Security events.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26589-8010-4AB3-BF02-D729EB9E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DC17A-3180-4B2F-8034-2AF81008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7" y="87519"/>
            <a:ext cx="962889" cy="9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6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1076" y="381966"/>
            <a:ext cx="6273800" cy="8398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FY2020 Performance Measures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endParaRPr lang="en-US" dirty="0">
              <a:solidFill>
                <a:srgbClr val="002060"/>
              </a:solidFill>
              <a:latin typeface="Helvetic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79691"/>
              </p:ext>
            </p:extLst>
          </p:nvPr>
        </p:nvGraphicFramePr>
        <p:xfrm>
          <a:off x="361950" y="1495424"/>
          <a:ext cx="8334375" cy="220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19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Customer Measures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Priorities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FY18</a:t>
                      </a:r>
                    </a:p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Actual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FY19</a:t>
                      </a:r>
                    </a:p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Budget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FY19</a:t>
                      </a:r>
                    </a:p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Estimates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FY20</a:t>
                      </a:r>
                    </a:p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Estimates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82">
                <a:tc>
                  <a:txBody>
                    <a:bodyPr/>
                    <a:lstStyle/>
                    <a:p>
                      <a:r>
                        <a:rPr lang="en-US" dirty="0"/>
                        <a:t>Residential</a:t>
                      </a:r>
                      <a:r>
                        <a:rPr lang="en-US" baseline="0" dirty="0"/>
                        <a:t> Units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386,569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392,802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392,802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396,730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82">
                <a:tc>
                  <a:txBody>
                    <a:bodyPr/>
                    <a:lstStyle/>
                    <a:p>
                      <a:r>
                        <a:rPr lang="en-US" dirty="0"/>
                        <a:t>Solid Waste Recycling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F,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49400"/>
              </p:ext>
            </p:extLst>
          </p:nvPr>
        </p:nvGraphicFramePr>
        <p:xfrm>
          <a:off x="533400" y="3733800"/>
          <a:ext cx="8000998" cy="300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8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Business Process Measures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Priorities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FY17</a:t>
                      </a:r>
                    </a:p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Actual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FY18</a:t>
                      </a:r>
                    </a:p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Budget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FY18</a:t>
                      </a:r>
                    </a:p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Estimates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FY19</a:t>
                      </a:r>
                    </a:p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Estimates</a:t>
                      </a:r>
                    </a:p>
                  </a:txBody>
                  <a:tcPr>
                    <a:solidFill>
                      <a:srgbClr val="001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28">
                <a:tc>
                  <a:txBody>
                    <a:bodyPr/>
                    <a:lstStyle/>
                    <a:p>
                      <a:r>
                        <a:rPr lang="en-US" dirty="0"/>
                        <a:t>Expenditure</a:t>
                      </a:r>
                      <a:r>
                        <a:rPr lang="en-US" baseline="0" dirty="0"/>
                        <a:t> Budget vs Actual Utilization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28"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  <a:r>
                        <a:rPr lang="en-US" baseline="0" dirty="0"/>
                        <a:t> Budget vs Actual Utilization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3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Department FY2019 Accomplishments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Waterways debris and silt removal projects</a:t>
            </a:r>
          </a:p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New Single Stream Recycling Contract</a:t>
            </a:r>
          </a:p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New long range Recycling Services Contract</a:t>
            </a:r>
          </a:p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</a:rPr>
              <a:t>Homeless Initiatives</a:t>
            </a:r>
          </a:p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36576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36576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93726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18288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  <a:p>
            <a:pPr marL="18288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8D7224-9F15-44BE-946F-BC539ADDEA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9650" y="2216150"/>
            <a:ext cx="3867150" cy="29003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	               Department Org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7901" y="6282056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latin typeface="Helvetica" pitchFamily="34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latin typeface="Helvetica" pitchFamily="34" charset="0"/>
              <a:ea typeface="ＭＳ Ｐゴシック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589841382"/>
              </p:ext>
            </p:extLst>
          </p:nvPr>
        </p:nvGraphicFramePr>
        <p:xfrm>
          <a:off x="342900" y="1323975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www.houstontx.gov/solidwaste/images/SWMD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1" y="95180"/>
            <a:ext cx="1000125" cy="98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B8D7E2-3E53-42D7-8779-9DAB9673C38D}"/>
              </a:ext>
            </a:extLst>
          </p:cNvPr>
          <p:cNvCxnSpPr>
            <a:cxnSpLocks/>
          </p:cNvCxnSpPr>
          <p:nvPr/>
        </p:nvCxnSpPr>
        <p:spPr>
          <a:xfrm>
            <a:off x="4114800" y="1730829"/>
            <a:ext cx="195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2F6ECD-4B6D-4DDF-A046-B173D1A0BADD}"/>
              </a:ext>
            </a:extLst>
          </p:cNvPr>
          <p:cNvCxnSpPr>
            <a:cxnSpLocks/>
          </p:cNvCxnSpPr>
          <p:nvPr/>
        </p:nvCxnSpPr>
        <p:spPr>
          <a:xfrm>
            <a:off x="4441371" y="1730829"/>
            <a:ext cx="195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4701E5-989F-4CF3-9D26-9AB17C7891EB}"/>
              </a:ext>
            </a:extLst>
          </p:cNvPr>
          <p:cNvCxnSpPr>
            <a:cxnSpLocks/>
          </p:cNvCxnSpPr>
          <p:nvPr/>
        </p:nvCxnSpPr>
        <p:spPr>
          <a:xfrm flipH="1">
            <a:off x="5040086" y="1730829"/>
            <a:ext cx="195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95FEF4-1784-40E8-8FD7-F540F67AB3FC}"/>
              </a:ext>
            </a:extLst>
          </p:cNvPr>
          <p:cNvCxnSpPr>
            <a:cxnSpLocks/>
          </p:cNvCxnSpPr>
          <p:nvPr/>
        </p:nvCxnSpPr>
        <p:spPr>
          <a:xfrm>
            <a:off x="4724400" y="1730829"/>
            <a:ext cx="217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1EB1AC-AF7E-474E-896F-64A774B037F8}"/>
              </a:ext>
            </a:extLst>
          </p:cNvPr>
          <p:cNvCxnSpPr>
            <a:cxnSpLocks/>
          </p:cNvCxnSpPr>
          <p:nvPr/>
        </p:nvCxnSpPr>
        <p:spPr>
          <a:xfrm>
            <a:off x="2699657" y="2667000"/>
            <a:ext cx="642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D33C-DAAD-41E1-ABA0-9EEEAC6A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DA7923-6C65-41A7-A341-75E72AA5704C}"/>
              </a:ext>
            </a:extLst>
          </p:cNvPr>
          <p:cNvSpPr txBox="1">
            <a:spLocks/>
          </p:cNvSpPr>
          <p:nvPr/>
        </p:nvSpPr>
        <p:spPr>
          <a:xfrm>
            <a:off x="636308" y="238050"/>
            <a:ext cx="8050491" cy="8398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Department Services</a:t>
            </a:r>
          </a:p>
        </p:txBody>
      </p:sp>
      <p:pic>
        <p:nvPicPr>
          <p:cNvPr id="8" name="Picture 2" descr="http://www.houstontx.gov/solidwaste/images/SWMD_LOGO.gif">
            <a:extLst>
              <a:ext uri="{FF2B5EF4-FFF2-40B4-BE49-F238E27FC236}">
                <a16:creationId xmlns:a16="http://schemas.microsoft.com/office/drawing/2014/main" id="{2EC32CB8-3946-40F4-8A4B-268156A2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1" y="95180"/>
            <a:ext cx="1000125" cy="98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BAA1805-6FC7-484F-AD99-C0BC7A8A2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55692"/>
            <a:ext cx="8229600" cy="32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0391-FEB7-4ED8-888E-C4220923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1078C-0598-4D92-98DE-5C908B84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3200" b="1" dirty="0"/>
              <a:t>Texas Health and Safety Code Chapter 361.Solid Waste Disposal Act mandates the collection, transportation and disposal of municipal solid waste.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4363-FF25-4DD5-A594-36EDDFC3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710AD54-EC96-413B-BCC1-1B4F19878F2E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1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Equipment profile based on route size that is more than a decade old</a:t>
            </a:r>
          </a:p>
          <a:p>
            <a:r>
              <a:rPr lang="en-US" dirty="0"/>
              <a:t>Equipment replacement schedule has been sporadic due to City’s strained finances</a:t>
            </a:r>
          </a:p>
          <a:p>
            <a:r>
              <a:rPr lang="en-US" dirty="0"/>
              <a:t>Spikes and bumps in equipment replacement does not comport with fleet management best practices</a:t>
            </a:r>
          </a:p>
          <a:p>
            <a:r>
              <a:rPr lang="en-US" dirty="0"/>
              <a:t>No sustained funding to keep operations and equipment “right-sized” to easily meet core needs</a:t>
            </a:r>
          </a:p>
          <a:p>
            <a:r>
              <a:rPr lang="en-US" dirty="0"/>
              <a:t>Equipment is front line for disaster response/recovery operations, working throughout major disaster debris recovery operational periods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06" y="1447800"/>
            <a:ext cx="275147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35" y="4191000"/>
            <a:ext cx="295421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4916-A601-4C36-80CE-FE5CB94E3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/>
              <a:t>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4916-A601-4C36-80CE-FE5CB94E38F0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4303F-D2E6-4C81-98C3-53A2ADF5DC99}"/>
              </a:ext>
            </a:extLst>
          </p:cNvPr>
          <p:cNvSpPr txBox="1"/>
          <p:nvPr/>
        </p:nvSpPr>
        <p:spPr>
          <a:xfrm>
            <a:off x="381000" y="5410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2018 growth percentage is a conservative estimate extrapolated </a:t>
            </a:r>
          </a:p>
          <a:p>
            <a:pPr algn="ctr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from the trend as reported Jan 2018 through June 2018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7236"/>
            <a:ext cx="635554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00800" y="1447800"/>
            <a:ext cx="251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June 2007,  households serviced by the City of Houston has  increased approximately 12%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Inner Loop 610 has shown the largest increase in customer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Route density inside the loop is an operations concern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4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Revenues By Funds</a:t>
            </a:r>
            <a:br>
              <a:rPr lang="en-US" dirty="0">
                <a:solidFill>
                  <a:srgbClr val="002060"/>
                </a:solidFill>
                <a:latin typeface="Helvetic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($ in thousands)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0B9290-16C4-48AD-8E58-3C3DE4BAF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66683"/>
              </p:ext>
            </p:extLst>
          </p:nvPr>
        </p:nvGraphicFramePr>
        <p:xfrm>
          <a:off x="445911" y="1967509"/>
          <a:ext cx="8229599" cy="3430142"/>
        </p:xfrm>
        <a:graphic>
          <a:graphicData uri="http://schemas.openxmlformats.org/drawingml/2006/table">
            <a:tbl>
              <a:tblPr/>
              <a:tblGrid>
                <a:gridCol w="1963598">
                  <a:extLst>
                    <a:ext uri="{9D8B030D-6E8A-4147-A177-3AD203B41FA5}">
                      <a16:colId xmlns:a16="http://schemas.microsoft.com/office/drawing/2014/main" val="3111462451"/>
                    </a:ext>
                  </a:extLst>
                </a:gridCol>
                <a:gridCol w="1063094">
                  <a:extLst>
                    <a:ext uri="{9D8B030D-6E8A-4147-A177-3AD203B41FA5}">
                      <a16:colId xmlns:a16="http://schemas.microsoft.com/office/drawing/2014/main" val="2069981344"/>
                    </a:ext>
                  </a:extLst>
                </a:gridCol>
                <a:gridCol w="1188164">
                  <a:extLst>
                    <a:ext uri="{9D8B030D-6E8A-4147-A177-3AD203B41FA5}">
                      <a16:colId xmlns:a16="http://schemas.microsoft.com/office/drawing/2014/main" val="3092603938"/>
                    </a:ext>
                  </a:extLst>
                </a:gridCol>
                <a:gridCol w="1075601">
                  <a:extLst>
                    <a:ext uri="{9D8B030D-6E8A-4147-A177-3AD203B41FA5}">
                      <a16:colId xmlns:a16="http://schemas.microsoft.com/office/drawing/2014/main" val="424243124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975704403"/>
                    </a:ext>
                  </a:extLst>
                </a:gridCol>
                <a:gridCol w="1000559">
                  <a:extLst>
                    <a:ext uri="{9D8B030D-6E8A-4147-A177-3AD203B41FA5}">
                      <a16:colId xmlns:a16="http://schemas.microsoft.com/office/drawing/2014/main" val="1244011060"/>
                    </a:ext>
                  </a:extLst>
                </a:gridCol>
                <a:gridCol w="762926">
                  <a:extLst>
                    <a:ext uri="{9D8B030D-6E8A-4147-A177-3AD203B41FA5}">
                      <a16:colId xmlns:a16="http://schemas.microsoft.com/office/drawing/2014/main" val="2839227162"/>
                    </a:ext>
                  </a:extLst>
                </a:gridCol>
              </a:tblGrid>
              <a:tr h="58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59323"/>
                  </a:ext>
                </a:extLst>
              </a:tr>
              <a:tr h="21762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Fund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FY18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FY20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FY20 Prop/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47124"/>
                  </a:ext>
                </a:extLst>
              </a:tr>
              <a:tr h="2176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Estimate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Proposed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FY19 Est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Change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888921"/>
                  </a:ext>
                </a:extLst>
              </a:tr>
              <a:tr h="225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Fund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5,889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5,162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5,368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5,578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          210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3.9%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855882"/>
                  </a:ext>
                </a:extLst>
              </a:tr>
              <a:tr h="4277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Recycling Fund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4,195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4,207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4,168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4,248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80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1.9%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439110"/>
                  </a:ext>
                </a:extLst>
              </a:tr>
              <a:tr h="225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033328"/>
                  </a:ext>
                </a:extLst>
              </a:tr>
              <a:tr h="225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394902"/>
                  </a:ext>
                </a:extLst>
              </a:tr>
              <a:tr h="225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020769"/>
                  </a:ext>
                </a:extLst>
              </a:tr>
              <a:tr h="225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556556"/>
                  </a:ext>
                </a:extLst>
              </a:tr>
              <a:tr h="2251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27079"/>
                  </a:ext>
                </a:extLst>
              </a:tr>
              <a:tr h="624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10,084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   9,369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 9,536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</a:rPr>
                        <a:t> $          9,826 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$          290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5.8%</a:t>
                      </a:r>
                    </a:p>
                  </a:txBody>
                  <a:tcPr marL="7504" marR="7504" marT="7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3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16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Helvetica" pitchFamily="34" charset="0"/>
              </a:rPr>
              <a:t>FY2020 - Revenues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revenue sources flat.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</a:t>
            </a:r>
          </a:p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FC01-5263-43CC-B2B1-8A1F23EF6CC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37ECFDA-7616-46F8-88E7-DCD889671B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842365"/>
            <a:ext cx="3867150" cy="164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1786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E2DEA672FD048A1A9B38D7F583452" ma:contentTypeVersion="0" ma:contentTypeDescription="Create a new document." ma:contentTypeScope="" ma:versionID="2db2c2115b8df6c13da7a35f94430b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101729-A658-4CF5-AB6B-667B34F2368B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624A7C-ACDE-4C08-9691-30DF82FF2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2EEC66-71CE-4427-B73E-1C05CD2B27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62239</TotalTime>
  <Words>1228</Words>
  <Application>Microsoft Office PowerPoint</Application>
  <PresentationFormat>On-screen Show (4:3)</PresentationFormat>
  <Paragraphs>614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Arial</vt:lpstr>
      <vt:lpstr>Arial Narrow</vt:lpstr>
      <vt:lpstr>Calibri</vt:lpstr>
      <vt:lpstr>Courier New</vt:lpstr>
      <vt:lpstr>Gill Sans MT</vt:lpstr>
      <vt:lpstr>Helvetica</vt:lpstr>
      <vt:lpstr>Verdana</vt:lpstr>
      <vt:lpstr>Custom Design</vt:lpstr>
      <vt:lpstr> Department of Solid Waste Management FY2020 Proposed Budget Presentation  </vt:lpstr>
      <vt:lpstr>Department Mission</vt:lpstr>
      <vt:lpstr>                Department Org Chart</vt:lpstr>
      <vt:lpstr>PowerPoint Presentation</vt:lpstr>
      <vt:lpstr>Department Programming</vt:lpstr>
      <vt:lpstr>Equipment</vt:lpstr>
      <vt:lpstr>Customer Base</vt:lpstr>
      <vt:lpstr>Revenues By Funds ($ in thousands) </vt:lpstr>
      <vt:lpstr>FY2020 - Revenues Highlights</vt:lpstr>
      <vt:lpstr>Expenditures By Funds ($ in thousands)</vt:lpstr>
      <vt:lpstr>FY20 Personnel vs Non Personnel  Fund 1000</vt:lpstr>
      <vt:lpstr>FY20 Personnel vs Non Personnel  Fund 2305</vt:lpstr>
      <vt:lpstr>SWMD FY2020 BUDGET  GENERAL FUND </vt:lpstr>
      <vt:lpstr>FY2020 - Expenditures Highlights</vt:lpstr>
      <vt:lpstr>FY2020 Budget Expenditures Net Change (in thousands)</vt:lpstr>
      <vt:lpstr>PowerPoint Presentation</vt:lpstr>
      <vt:lpstr>Demographic Data</vt:lpstr>
      <vt:lpstr>Equipment Break-Down Hours</vt:lpstr>
      <vt:lpstr>Budget History ($ in thousands)</vt:lpstr>
      <vt:lpstr>FY2020 Performance Measures </vt:lpstr>
      <vt:lpstr>Department FY2019 Accomplishments 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Presentation Template</dc:title>
  <dc:creator>Kurt.Amend@houstontx.gov</dc:creator>
  <cp:lastModifiedBy>Cunningham, Katherine - CNL</cp:lastModifiedBy>
  <cp:revision>461</cp:revision>
  <cp:lastPrinted>2019-05-13T13:45:06Z</cp:lastPrinted>
  <dcterms:created xsi:type="dcterms:W3CDTF">2015-10-09T16:02:59Z</dcterms:created>
  <dcterms:modified xsi:type="dcterms:W3CDTF">2019-05-15T17:54:25Z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0x010100BB4E2DEA672FD048A1A9B38D7F583452</vt:lpwstr>
  </property>
</Properties>
</file>