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6" r:id="rId4"/>
    <p:sldMasterId id="2147483648" r:id="rId5"/>
    <p:sldMasterId id="2147483654" r:id="rId6"/>
    <p:sldMasterId id="2147483667" r:id="rId7"/>
  </p:sldMasterIdLst>
  <p:notesMasterIdLst>
    <p:notesMasterId r:id="rId19"/>
  </p:notesMasterIdLst>
  <p:handoutMasterIdLst>
    <p:handoutMasterId r:id="rId20"/>
  </p:handoutMasterIdLst>
  <p:sldIdLst>
    <p:sldId id="613" r:id="rId8"/>
    <p:sldId id="1379" r:id="rId9"/>
    <p:sldId id="1343" r:id="rId10"/>
    <p:sldId id="1378" r:id="rId11"/>
    <p:sldId id="1165" r:id="rId12"/>
    <p:sldId id="1166" r:id="rId13"/>
    <p:sldId id="1167" r:id="rId14"/>
    <p:sldId id="1168" r:id="rId15"/>
    <p:sldId id="1169" r:id="rId16"/>
    <p:sldId id="1171" r:id="rId17"/>
    <p:sldId id="620" r:id="rId18"/>
  </p:sldIdLst>
  <p:sldSz cx="6858000" cy="5143500"/>
  <p:notesSz cx="7010400" cy="92964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ollins, Kimberley - HCD" initials="CH" lastIdx="1" clrIdx="6">
    <p:extLst>
      <p:ext uri="{19B8F6BF-5375-455C-9EA6-DF929625EA0E}">
        <p15:presenceInfo xmlns:p15="http://schemas.microsoft.com/office/powerpoint/2012/main" userId="S::kimberley.collins@houstontx.gov::fa2c39f8-54e7-4fe6-911f-fa0581275cb8" providerId="AD"/>
      </p:ext>
    </p:extLst>
  </p:cmAuthor>
  <p:cmAuthor id="1" name="Makuch, Ellary - HCD" initials="ME-H" lastIdx="16" clrIdx="0">
    <p:extLst>
      <p:ext uri="{19B8F6BF-5375-455C-9EA6-DF929625EA0E}">
        <p15:presenceInfo xmlns:p15="http://schemas.microsoft.com/office/powerpoint/2012/main" userId="S::Ellary.Makuch@houstontx.gov::729c8c1d-8dd7-405b-b3f7-feabc0c037d0" providerId="AD"/>
      </p:ext>
    </p:extLst>
  </p:cmAuthor>
  <p:cmAuthor id="2" name="Gould, Jean - HCD" initials="GJ-H" lastIdx="2" clrIdx="1">
    <p:extLst>
      <p:ext uri="{19B8F6BF-5375-455C-9EA6-DF929625EA0E}">
        <p15:presenceInfo xmlns:p15="http://schemas.microsoft.com/office/powerpoint/2012/main" userId="S::jean.gould@houstontx.gov::c4358c2e-4578-4e8f-bcad-5bd955267550" providerId="AD"/>
      </p:ext>
    </p:extLst>
  </p:cmAuthor>
  <p:cmAuthor id="3" name="Arce, Eliezer - HCD" initials="AH" lastIdx="3" clrIdx="2">
    <p:extLst>
      <p:ext uri="{19B8F6BF-5375-455C-9EA6-DF929625EA0E}">
        <p15:presenceInfo xmlns:p15="http://schemas.microsoft.com/office/powerpoint/2012/main" userId="S::eliezer.arce@houstontx.gov::86e2a09b-373b-4628-98eb-6eec5ccf8f5a" providerId="AD"/>
      </p:ext>
    </p:extLst>
  </p:cmAuthor>
  <p:cmAuthor id="4" name="Briggs, Jared - HCD" initials="BH" lastIdx="1" clrIdx="3">
    <p:extLst>
      <p:ext uri="{19B8F6BF-5375-455C-9EA6-DF929625EA0E}">
        <p15:presenceInfo xmlns:p15="http://schemas.microsoft.com/office/powerpoint/2012/main" userId="S::jared.briggs@houstontx.gov::8a3fb60a-868f-4146-9a3f-e09cf6a8d0b6" providerId="AD"/>
      </p:ext>
    </p:extLst>
  </p:cmAuthor>
  <p:cmAuthor id="5" name="Subramaniam, Madhuram - HCD" initials="SH" lastIdx="1" clrIdx="4">
    <p:extLst>
      <p:ext uri="{19B8F6BF-5375-455C-9EA6-DF929625EA0E}">
        <p15:presenceInfo xmlns:p15="http://schemas.microsoft.com/office/powerpoint/2012/main" userId="S::madhuram.subramaniam@houstontx.gov::58e3e48c-0e98-46ce-807c-9b45fadb223e" providerId="AD"/>
      </p:ext>
    </p:extLst>
  </p:cmAuthor>
  <p:cmAuthor id="6" name="Crowl, David - HCD" initials="CH" lastIdx="7" clrIdx="5">
    <p:extLst>
      <p:ext uri="{19B8F6BF-5375-455C-9EA6-DF929625EA0E}">
        <p15:presenceInfo xmlns:p15="http://schemas.microsoft.com/office/powerpoint/2012/main" userId="S::david.crowl@houstontx.gov::9c40c9ff-b0bd-4dce-83d8-4bed77c818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B00"/>
    <a:srgbClr val="0068AC"/>
    <a:srgbClr val="009EDC"/>
    <a:srgbClr val="D3EEFF"/>
    <a:srgbClr val="FECE1F"/>
    <a:srgbClr val="58C9EC"/>
    <a:srgbClr val="79C634"/>
    <a:srgbClr val="A0C65C"/>
    <a:srgbClr val="A4CE6B"/>
    <a:srgbClr val="009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176B9B-70F0-4ACA-B1E0-756507D9758A}" v="2" dt="2022-07-03T15:36:25.409"/>
    <p1510:client id="{E39D5981-5F91-41C5-A951-024A119C858C}" v="1" dt="2022-06-16T16:49:25.402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784" autoAdjust="0"/>
  </p:normalViewPr>
  <p:slideViewPr>
    <p:cSldViewPr snapToGrid="0">
      <p:cViewPr varScale="1">
        <p:scale>
          <a:sx n="121" d="100"/>
          <a:sy n="121" d="100"/>
        </p:scale>
        <p:origin x="2106" y="10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can, Cherrelle - CNL" userId="S::cherrelle.duncan@houstontx.gov::a39f60f9-df48-4a99-9e43-979e09a9f672" providerId="AD" clId="Web-{B2176B9B-70F0-4ACA-B1E0-756507D9758A}"/>
    <pc:docChg chg="modSld">
      <pc:chgData name="Duncan, Cherrelle - CNL" userId="S::cherrelle.duncan@houstontx.gov::a39f60f9-df48-4a99-9e43-979e09a9f672" providerId="AD" clId="Web-{B2176B9B-70F0-4ACA-B1E0-756507D9758A}" dt="2022-07-03T15:36:25.409" v="1" actId="1076"/>
      <pc:docMkLst>
        <pc:docMk/>
      </pc:docMkLst>
      <pc:sldChg chg="modSp">
        <pc:chgData name="Duncan, Cherrelle - CNL" userId="S::cherrelle.duncan@houstontx.gov::a39f60f9-df48-4a99-9e43-979e09a9f672" providerId="AD" clId="Web-{B2176B9B-70F0-4ACA-B1E0-756507D9758A}" dt="2022-07-03T15:36:25.409" v="1" actId="1076"/>
        <pc:sldMkLst>
          <pc:docMk/>
          <pc:sldMk cId="189514738" sldId="1343"/>
        </pc:sldMkLst>
        <pc:spChg chg="mod">
          <ac:chgData name="Duncan, Cherrelle - CNL" userId="S::cherrelle.duncan@houstontx.gov::a39f60f9-df48-4a99-9e43-979e09a9f672" providerId="AD" clId="Web-{B2176B9B-70F0-4ACA-B1E0-756507D9758A}" dt="2022-07-03T15:36:25.409" v="1" actId="1076"/>
          <ac:spMkLst>
            <pc:docMk/>
            <pc:sldMk cId="189514738" sldId="1343"/>
            <ac:spMk id="2" creationId="{76CEBF43-966B-4426-9A69-BD28584337E0}"/>
          </ac:spMkLst>
        </pc:spChg>
      </pc:sldChg>
    </pc:docChg>
  </pc:docChgLst>
  <pc:docChgLst>
    <pc:chgData name="Jones, Temika - HCD" userId="4cd07106-4d71-4e22-93e4-fcd57124f98d" providerId="ADAL" clId="{E39D5981-5F91-41C5-A951-024A119C858C}"/>
    <pc:docChg chg="custSel addSld delSld modSld sldOrd">
      <pc:chgData name="Jones, Temika - HCD" userId="4cd07106-4d71-4e22-93e4-fcd57124f98d" providerId="ADAL" clId="{E39D5981-5F91-41C5-A951-024A119C858C}" dt="2022-06-16T16:54:42.001" v="115" actId="47"/>
      <pc:docMkLst>
        <pc:docMk/>
      </pc:docMkLst>
      <pc:sldChg chg="modSp mod">
        <pc:chgData name="Jones, Temika - HCD" userId="4cd07106-4d71-4e22-93e4-fcd57124f98d" providerId="ADAL" clId="{E39D5981-5F91-41C5-A951-024A119C858C}" dt="2022-06-16T16:47:01.333" v="12" actId="20577"/>
        <pc:sldMkLst>
          <pc:docMk/>
          <pc:sldMk cId="3648817661" sldId="613"/>
        </pc:sldMkLst>
        <pc:spChg chg="mod">
          <ac:chgData name="Jones, Temika - HCD" userId="4cd07106-4d71-4e22-93e4-fcd57124f98d" providerId="ADAL" clId="{E39D5981-5F91-41C5-A951-024A119C858C}" dt="2022-06-16T16:47:01.333" v="12" actId="20577"/>
          <ac:spMkLst>
            <pc:docMk/>
            <pc:sldMk cId="3648817661" sldId="613"/>
            <ac:spMk id="3" creationId="{119A19AC-8C76-C343-8784-2BC52B9F68BE}"/>
          </ac:spMkLst>
        </pc:spChg>
      </pc:sldChg>
      <pc:sldChg chg="ord">
        <pc:chgData name="Jones, Temika - HCD" userId="4cd07106-4d71-4e22-93e4-fcd57124f98d" providerId="ADAL" clId="{E39D5981-5F91-41C5-A951-024A119C858C}" dt="2022-06-16T16:49:33.750" v="30"/>
        <pc:sldMkLst>
          <pc:docMk/>
          <pc:sldMk cId="3173774837" sldId="620"/>
        </pc:sldMkLst>
      </pc:sldChg>
      <pc:sldChg chg="del">
        <pc:chgData name="Jones, Temika - HCD" userId="4cd07106-4d71-4e22-93e4-fcd57124f98d" providerId="ADAL" clId="{E39D5981-5F91-41C5-A951-024A119C858C}" dt="2022-06-16T16:54:42.001" v="115" actId="47"/>
        <pc:sldMkLst>
          <pc:docMk/>
          <pc:sldMk cId="2579479470" sldId="644"/>
        </pc:sldMkLst>
      </pc:sldChg>
      <pc:sldChg chg="add del">
        <pc:chgData name="Jones, Temika - HCD" userId="4cd07106-4d71-4e22-93e4-fcd57124f98d" providerId="ADAL" clId="{E39D5981-5F91-41C5-A951-024A119C858C}" dt="2022-06-16T16:49:25.371" v="28"/>
        <pc:sldMkLst>
          <pc:docMk/>
          <pc:sldMk cId="318967643" sldId="1165"/>
        </pc:sldMkLst>
      </pc:sldChg>
      <pc:sldChg chg="add del">
        <pc:chgData name="Jones, Temika - HCD" userId="4cd07106-4d71-4e22-93e4-fcd57124f98d" providerId="ADAL" clId="{E39D5981-5F91-41C5-A951-024A119C858C}" dt="2022-06-16T16:49:25.371" v="28"/>
        <pc:sldMkLst>
          <pc:docMk/>
          <pc:sldMk cId="2301404242" sldId="1166"/>
        </pc:sldMkLst>
      </pc:sldChg>
      <pc:sldChg chg="add del">
        <pc:chgData name="Jones, Temika - HCD" userId="4cd07106-4d71-4e22-93e4-fcd57124f98d" providerId="ADAL" clId="{E39D5981-5F91-41C5-A951-024A119C858C}" dt="2022-06-16T16:49:25.371" v="28"/>
        <pc:sldMkLst>
          <pc:docMk/>
          <pc:sldMk cId="3720141869" sldId="1167"/>
        </pc:sldMkLst>
      </pc:sldChg>
      <pc:sldChg chg="add del">
        <pc:chgData name="Jones, Temika - HCD" userId="4cd07106-4d71-4e22-93e4-fcd57124f98d" providerId="ADAL" clId="{E39D5981-5F91-41C5-A951-024A119C858C}" dt="2022-06-16T16:49:25.371" v="28"/>
        <pc:sldMkLst>
          <pc:docMk/>
          <pc:sldMk cId="3512085987" sldId="1168"/>
        </pc:sldMkLst>
      </pc:sldChg>
      <pc:sldChg chg="add del">
        <pc:chgData name="Jones, Temika - HCD" userId="4cd07106-4d71-4e22-93e4-fcd57124f98d" providerId="ADAL" clId="{E39D5981-5F91-41C5-A951-024A119C858C}" dt="2022-06-16T16:49:25.371" v="28"/>
        <pc:sldMkLst>
          <pc:docMk/>
          <pc:sldMk cId="1068869968" sldId="1169"/>
        </pc:sldMkLst>
      </pc:sldChg>
      <pc:sldChg chg="modSp add del mod">
        <pc:chgData name="Jones, Temika - HCD" userId="4cd07106-4d71-4e22-93e4-fcd57124f98d" providerId="ADAL" clId="{E39D5981-5F91-41C5-A951-024A119C858C}" dt="2022-06-16T16:51:37.500" v="90" actId="1076"/>
        <pc:sldMkLst>
          <pc:docMk/>
          <pc:sldMk cId="1579002173" sldId="1171"/>
        </pc:sldMkLst>
        <pc:spChg chg="mod">
          <ac:chgData name="Jones, Temika - HCD" userId="4cd07106-4d71-4e22-93e4-fcd57124f98d" providerId="ADAL" clId="{E39D5981-5F91-41C5-A951-024A119C858C}" dt="2022-06-16T16:51:37.500" v="90" actId="1076"/>
          <ac:spMkLst>
            <pc:docMk/>
            <pc:sldMk cId="1579002173" sldId="1171"/>
            <ac:spMk id="4" creationId="{0B689E79-383D-476F-ACC4-1B26FF0312A6}"/>
          </ac:spMkLst>
        </pc:spChg>
        <pc:spChg chg="mod">
          <ac:chgData name="Jones, Temika - HCD" userId="4cd07106-4d71-4e22-93e4-fcd57124f98d" providerId="ADAL" clId="{E39D5981-5F91-41C5-A951-024A119C858C}" dt="2022-06-16T16:51:33.607" v="89" actId="1076"/>
          <ac:spMkLst>
            <pc:docMk/>
            <pc:sldMk cId="1579002173" sldId="1171"/>
            <ac:spMk id="14" creationId="{A1A1DE09-EFE7-4CC4-B186-9CC1B1DFADC9}"/>
          </ac:spMkLst>
        </pc:spChg>
      </pc:sldChg>
      <pc:sldChg chg="addSp delSp modSp mod">
        <pc:chgData name="Jones, Temika - HCD" userId="4cd07106-4d71-4e22-93e4-fcd57124f98d" providerId="ADAL" clId="{E39D5981-5F91-41C5-A951-024A119C858C}" dt="2022-06-16T16:54:30.496" v="114" actId="404"/>
        <pc:sldMkLst>
          <pc:docMk/>
          <pc:sldMk cId="189514738" sldId="1343"/>
        </pc:sldMkLst>
        <pc:spChg chg="mod">
          <ac:chgData name="Jones, Temika - HCD" userId="4cd07106-4d71-4e22-93e4-fcd57124f98d" providerId="ADAL" clId="{E39D5981-5F91-41C5-A951-024A119C858C}" dt="2022-06-16T16:54:30.496" v="114" actId="404"/>
          <ac:spMkLst>
            <pc:docMk/>
            <pc:sldMk cId="189514738" sldId="1343"/>
            <ac:spMk id="2" creationId="{76CEBF43-966B-4426-9A69-BD28584337E0}"/>
          </ac:spMkLst>
        </pc:spChg>
        <pc:picChg chg="del">
          <ac:chgData name="Jones, Temika - HCD" userId="4cd07106-4d71-4e22-93e4-fcd57124f98d" providerId="ADAL" clId="{E39D5981-5F91-41C5-A951-024A119C858C}" dt="2022-06-16T16:47:20.615" v="13" actId="478"/>
          <ac:picMkLst>
            <pc:docMk/>
            <pc:sldMk cId="189514738" sldId="1343"/>
            <ac:picMk id="4" creationId="{600E98EF-3316-4193-9217-D3F65B19873E}"/>
          </ac:picMkLst>
        </pc:picChg>
        <pc:picChg chg="add mod modCrop">
          <ac:chgData name="Jones, Temika - HCD" userId="4cd07106-4d71-4e22-93e4-fcd57124f98d" providerId="ADAL" clId="{E39D5981-5F91-41C5-A951-024A119C858C}" dt="2022-06-16T16:48:36.338" v="26" actId="14100"/>
          <ac:picMkLst>
            <pc:docMk/>
            <pc:sldMk cId="189514738" sldId="1343"/>
            <ac:picMk id="5" creationId="{D5177E4C-6E58-49DC-9FB7-D4E1D4A2C9C1}"/>
          </ac:picMkLst>
        </pc:picChg>
      </pc:sldChg>
      <pc:sldMasterChg chg="delSldLayout">
        <pc:chgData name="Jones, Temika - HCD" userId="4cd07106-4d71-4e22-93e4-fcd57124f98d" providerId="ADAL" clId="{E39D5981-5F91-41C5-A951-024A119C858C}" dt="2022-06-16T16:49:24.332" v="27" actId="47"/>
        <pc:sldMasterMkLst>
          <pc:docMk/>
          <pc:sldMasterMk cId="3064499796" sldId="2147483667"/>
        </pc:sldMasterMkLst>
        <pc:sldLayoutChg chg="del">
          <pc:chgData name="Jones, Temika - HCD" userId="4cd07106-4d71-4e22-93e4-fcd57124f98d" providerId="ADAL" clId="{E39D5981-5F91-41C5-A951-024A119C858C}" dt="2022-06-16T16:49:24.332" v="27" actId="47"/>
          <pc:sldLayoutMkLst>
            <pc:docMk/>
            <pc:sldMasterMk cId="3064499796" sldId="2147483667"/>
            <pc:sldLayoutMk cId="3873526832" sldId="2147483738"/>
          </pc:sldLayoutMkLst>
        </pc:sldLayoutChg>
        <pc:sldLayoutChg chg="del">
          <pc:chgData name="Jones, Temika - HCD" userId="4cd07106-4d71-4e22-93e4-fcd57124f98d" providerId="ADAL" clId="{E39D5981-5F91-41C5-A951-024A119C858C}" dt="2022-06-16T16:49:24.332" v="27" actId="47"/>
          <pc:sldLayoutMkLst>
            <pc:docMk/>
            <pc:sldMasterMk cId="3064499796" sldId="2147483667"/>
            <pc:sldLayoutMk cId="2760857590" sldId="2147483739"/>
          </pc:sldLayoutMkLst>
        </pc:sldLayoutChg>
        <pc:sldLayoutChg chg="del">
          <pc:chgData name="Jones, Temika - HCD" userId="4cd07106-4d71-4e22-93e4-fcd57124f98d" providerId="ADAL" clId="{E39D5981-5F91-41C5-A951-024A119C858C}" dt="2022-06-16T16:49:24.332" v="27" actId="47"/>
          <pc:sldLayoutMkLst>
            <pc:docMk/>
            <pc:sldMasterMk cId="3064499796" sldId="2147483667"/>
            <pc:sldLayoutMk cId="2576190360" sldId="2147483740"/>
          </pc:sldLayoutMkLst>
        </pc:sldLayoutChg>
      </pc:sldMasterChg>
    </pc:docChg>
  </pc:docChgLst>
  <pc:docChgLst>
    <pc:chgData name="Jones, Temika - HCD" userId="4cd07106-4d71-4e22-93e4-fcd57124f98d" providerId="ADAL" clId="{D995B082-D617-4500-8BFA-44584A641981}"/>
    <pc:docChg chg="custSel addSld delSld modSld sldOrd">
      <pc:chgData name="Jones, Temika - HCD" userId="4cd07106-4d71-4e22-93e4-fcd57124f98d" providerId="ADAL" clId="{D995B082-D617-4500-8BFA-44584A641981}" dt="2022-04-14T20:51:42.697" v="28" actId="478"/>
      <pc:docMkLst>
        <pc:docMk/>
      </pc:docMkLst>
      <pc:sldChg chg="delSp">
        <pc:chgData name="Jones, Temika - HCD" userId="4cd07106-4d71-4e22-93e4-fcd57124f98d" providerId="ADAL" clId="{D995B082-D617-4500-8BFA-44584A641981}" dt="2022-04-14T20:46:58.463" v="0"/>
        <pc:sldMkLst>
          <pc:docMk/>
          <pc:sldMk cId="2579479470" sldId="644"/>
        </pc:sldMkLst>
        <pc:picChg chg="del">
          <ac:chgData name="Jones, Temika - HCD" userId="4cd07106-4d71-4e22-93e4-fcd57124f98d" providerId="ADAL" clId="{D995B082-D617-4500-8BFA-44584A641981}" dt="2022-04-14T20:46:58.463" v="0"/>
          <ac:picMkLst>
            <pc:docMk/>
            <pc:sldMk cId="2579479470" sldId="644"/>
            <ac:picMk id="7" creationId="{2D60E67D-501E-45C8-A23B-409903DFA68B}"/>
          </ac:picMkLst>
        </pc:picChg>
      </pc:sldChg>
      <pc:sldChg chg="add del">
        <pc:chgData name="Jones, Temika - HCD" userId="4cd07106-4d71-4e22-93e4-fcd57124f98d" providerId="ADAL" clId="{D995B082-D617-4500-8BFA-44584A641981}" dt="2022-04-14T20:47:22.003" v="5" actId="47"/>
        <pc:sldMkLst>
          <pc:docMk/>
          <pc:sldMk cId="2560051256" sldId="1329"/>
        </pc:sldMkLst>
      </pc:sldChg>
      <pc:sldChg chg="add del">
        <pc:chgData name="Jones, Temika - HCD" userId="4cd07106-4d71-4e22-93e4-fcd57124f98d" providerId="ADAL" clId="{D995B082-D617-4500-8BFA-44584A641981}" dt="2022-04-14T20:49:13.233" v="19" actId="47"/>
        <pc:sldMkLst>
          <pc:docMk/>
          <pc:sldMk cId="2586979866" sldId="1330"/>
        </pc:sldMkLst>
      </pc:sldChg>
      <pc:sldChg chg="add del">
        <pc:chgData name="Jones, Temika - HCD" userId="4cd07106-4d71-4e22-93e4-fcd57124f98d" providerId="ADAL" clId="{D995B082-D617-4500-8BFA-44584A641981}" dt="2022-04-14T20:49:14.919" v="20" actId="47"/>
        <pc:sldMkLst>
          <pc:docMk/>
          <pc:sldMk cId="3423340727" sldId="1342"/>
        </pc:sldMkLst>
      </pc:sldChg>
      <pc:sldChg chg="addSp delSp modSp add mod modNotesTx">
        <pc:chgData name="Jones, Temika - HCD" userId="4cd07106-4d71-4e22-93e4-fcd57124f98d" providerId="ADAL" clId="{D995B082-D617-4500-8BFA-44584A641981}" dt="2022-04-14T20:51:04.540" v="24" actId="20577"/>
        <pc:sldMkLst>
          <pc:docMk/>
          <pc:sldMk cId="189514738" sldId="1343"/>
        </pc:sldMkLst>
        <pc:picChg chg="add mod modCrop">
          <ac:chgData name="Jones, Temika - HCD" userId="4cd07106-4d71-4e22-93e4-fcd57124f98d" providerId="ADAL" clId="{D995B082-D617-4500-8BFA-44584A641981}" dt="2022-04-14T20:48:56.231" v="17" actId="1582"/>
          <ac:picMkLst>
            <pc:docMk/>
            <pc:sldMk cId="189514738" sldId="1343"/>
            <ac:picMk id="4" creationId="{600E98EF-3316-4193-9217-D3F65B19873E}"/>
          </ac:picMkLst>
        </pc:picChg>
        <pc:picChg chg="del">
          <ac:chgData name="Jones, Temika - HCD" userId="4cd07106-4d71-4e22-93e4-fcd57124f98d" providerId="ADAL" clId="{D995B082-D617-4500-8BFA-44584A641981}" dt="2022-04-14T20:48:12.248" v="9" actId="478"/>
          <ac:picMkLst>
            <pc:docMk/>
            <pc:sldMk cId="189514738" sldId="1343"/>
            <ac:picMk id="7" creationId="{6DA74409-E825-4D05-91CB-4729073EF698}"/>
          </ac:picMkLst>
        </pc:picChg>
      </pc:sldChg>
      <pc:sldChg chg="add del">
        <pc:chgData name="Jones, Temika - HCD" userId="4cd07106-4d71-4e22-93e4-fcd57124f98d" providerId="ADAL" clId="{D995B082-D617-4500-8BFA-44584A641981}" dt="2022-04-14T20:49:08.711" v="18" actId="47"/>
        <pc:sldMkLst>
          <pc:docMk/>
          <pc:sldMk cId="1514332345" sldId="1344"/>
        </pc:sldMkLst>
      </pc:sldChg>
      <pc:sldChg chg="delSp modSp">
        <pc:chgData name="Jones, Temika - HCD" userId="4cd07106-4d71-4e22-93e4-fcd57124f98d" providerId="ADAL" clId="{D995B082-D617-4500-8BFA-44584A641981}" dt="2022-04-14T20:51:35.857" v="26" actId="478"/>
        <pc:sldMkLst>
          <pc:docMk/>
          <pc:sldMk cId="1798388499" sldId="1378"/>
        </pc:sldMkLst>
        <pc:cxnChg chg="del mod">
          <ac:chgData name="Jones, Temika - HCD" userId="4cd07106-4d71-4e22-93e4-fcd57124f98d" providerId="ADAL" clId="{D995B082-D617-4500-8BFA-44584A641981}" dt="2022-04-14T20:51:35.857" v="26" actId="478"/>
          <ac:cxnSpMkLst>
            <pc:docMk/>
            <pc:sldMk cId="1798388499" sldId="1378"/>
            <ac:cxnSpMk id="2" creationId="{CE705286-03AE-4AC7-9631-D2C5A2550F71}"/>
          </ac:cxnSpMkLst>
        </pc:cxnChg>
      </pc:sldChg>
      <pc:sldChg chg="delSp modSp add mod ord">
        <pc:chgData name="Jones, Temika - HCD" userId="4cd07106-4d71-4e22-93e4-fcd57124f98d" providerId="ADAL" clId="{D995B082-D617-4500-8BFA-44584A641981}" dt="2022-04-14T20:51:42.697" v="28" actId="478"/>
        <pc:sldMkLst>
          <pc:docMk/>
          <pc:sldMk cId="3314014198" sldId="1379"/>
        </pc:sldMkLst>
        <pc:spChg chg="mod">
          <ac:chgData name="Jones, Temika - HCD" userId="4cd07106-4d71-4e22-93e4-fcd57124f98d" providerId="ADAL" clId="{D995B082-D617-4500-8BFA-44584A641981}" dt="2022-04-14T20:47:47.987" v="8" actId="1076"/>
          <ac:spMkLst>
            <pc:docMk/>
            <pc:sldMk cId="3314014198" sldId="1379"/>
            <ac:spMk id="3" creationId="{148315EF-4F11-C645-A6FD-E3E56D7DD527}"/>
          </ac:spMkLst>
        </pc:spChg>
        <pc:cxnChg chg="del mod">
          <ac:chgData name="Jones, Temika - HCD" userId="4cd07106-4d71-4e22-93e4-fcd57124f98d" providerId="ADAL" clId="{D995B082-D617-4500-8BFA-44584A641981}" dt="2022-04-14T20:51:42.697" v="28" actId="478"/>
          <ac:cxnSpMkLst>
            <pc:docMk/>
            <pc:sldMk cId="3314014198" sldId="1379"/>
            <ac:cxnSpMk id="2" creationId="{CE705286-03AE-4AC7-9631-D2C5A2550F71}"/>
          </ac:cxnSpMkLst>
        </pc:cxnChg>
      </pc:sldChg>
      <pc:sldMasterChg chg="delSldLayout">
        <pc:chgData name="Jones, Temika - HCD" userId="4cd07106-4d71-4e22-93e4-fcd57124f98d" providerId="ADAL" clId="{D995B082-D617-4500-8BFA-44584A641981}" dt="2022-04-14T20:49:13.233" v="19" actId="47"/>
        <pc:sldMasterMkLst>
          <pc:docMk/>
          <pc:sldMasterMk cId="1158228993" sldId="2147483648"/>
        </pc:sldMasterMkLst>
        <pc:sldLayoutChg chg="del">
          <pc:chgData name="Jones, Temika - HCD" userId="4cd07106-4d71-4e22-93e4-fcd57124f98d" providerId="ADAL" clId="{D995B082-D617-4500-8BFA-44584A641981}" dt="2022-04-14T20:49:13.233" v="19" actId="47"/>
          <pc:sldLayoutMkLst>
            <pc:docMk/>
            <pc:sldMasterMk cId="1158228993" sldId="2147483648"/>
            <pc:sldLayoutMk cId="2956950413" sldId="214748374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97372244989712E-2"/>
          <c:y val="7.7782380971235188E-2"/>
          <c:w val="0.95865011104381181"/>
          <c:h val="0.667319997015970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FY21</c:v>
                </c:pt>
              </c:strCache>
            </c:strRef>
          </c:tx>
          <c:spPr>
            <a:ln w="31750" cap="rnd">
              <a:solidFill>
                <a:srgbClr val="A5D867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A5D867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3.90626419696418E-2"/>
                  <c:y val="2.04407541640391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31-47AA-B3AC-722FDA54D396}"/>
                </c:ext>
              </c:extLst>
            </c:dLbl>
            <c:dLbl>
              <c:idx val="5"/>
              <c:layout>
                <c:manualLayout>
                  <c:x val="-3.0643232267213535E-2"/>
                  <c:y val="7.37402620730014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E0-43B9-9571-A76F57BD2EE7}"/>
                </c:ext>
              </c:extLst>
            </c:dLbl>
            <c:dLbl>
              <c:idx val="6"/>
              <c:layout>
                <c:manualLayout>
                  <c:x val="-6.279104828196122E-2"/>
                  <c:y val="-4.7106120348078678E-2"/>
                </c:manualLayout>
              </c:layout>
              <c:tx>
                <c:rich>
                  <a:bodyPr/>
                  <a:lstStyle/>
                  <a:p>
                    <a:fld id="{4841DCDF-0534-BE41-84B6-FF55F1912841}" type="VALUE">
                      <a:rPr lang="en-US">
                        <a:solidFill>
                          <a:srgbClr val="92D05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843-C54F-B2FD-9F3325332458}"/>
                </c:ext>
              </c:extLst>
            </c:dLbl>
            <c:dLbl>
              <c:idx val="7"/>
              <c:layout>
                <c:manualLayout>
                  <c:x val="-6.1628369496962307E-2"/>
                  <c:y val="-5.3145960826501776E-2"/>
                </c:manualLayout>
              </c:layout>
              <c:tx>
                <c:rich>
                  <a:bodyPr/>
                  <a:lstStyle/>
                  <a:p>
                    <a:fld id="{E9AA26B9-6A48-4B16-9043-1F1A70D4C844}" type="VALUE">
                      <a:rPr lang="en-US">
                        <a:solidFill>
                          <a:srgbClr val="92D05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32F-4013-843C-E5663E427491}"/>
                </c:ext>
              </c:extLst>
            </c:dLbl>
            <c:dLbl>
              <c:idx val="8"/>
              <c:layout>
                <c:manualLayout>
                  <c:x val="-4.8806933401893883E-2"/>
                  <c:y val="-4.088150832807829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2F-4013-843C-E5663E427491}"/>
                </c:ext>
              </c:extLst>
            </c:dLbl>
            <c:dLbl>
              <c:idx val="9"/>
              <c:layout>
                <c:manualLayout>
                  <c:x val="-5.0943839417738696E-2"/>
                  <c:y val="-8.176301665615694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2F-4013-843C-E5663E427491}"/>
                </c:ext>
              </c:extLst>
            </c:dLbl>
            <c:dLbl>
              <c:idx val="10"/>
              <c:layout>
                <c:manualLayout>
                  <c:x val="-4.8806933401893959E-2"/>
                  <c:y val="-8.176301665615658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2F-4013-843C-E5663E4274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9</c:v>
                </c:pt>
                <c:pt idx="1">
                  <c:v>10</c:v>
                </c:pt>
                <c:pt idx="2">
                  <c:v>26</c:v>
                </c:pt>
                <c:pt idx="3">
                  <c:v>35</c:v>
                </c:pt>
                <c:pt idx="4">
                  <c:v>52</c:v>
                </c:pt>
                <c:pt idx="5">
                  <c:v>78</c:v>
                </c:pt>
                <c:pt idx="6">
                  <c:v>93</c:v>
                </c:pt>
                <c:pt idx="7">
                  <c:v>104</c:v>
                </c:pt>
                <c:pt idx="8">
                  <c:v>131</c:v>
                </c:pt>
                <c:pt idx="9">
                  <c:v>141</c:v>
                </c:pt>
                <c:pt idx="10">
                  <c:v>157</c:v>
                </c:pt>
                <c:pt idx="11">
                  <c:v>164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8F-4D1D-AA66-CB589C8112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FY22</c:v>
                </c:pt>
              </c:strCache>
            </c:strRef>
          </c:tx>
          <c:spPr>
            <a:ln w="31750" cap="rnd">
              <a:solidFill>
                <a:srgbClr val="E8660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E86603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0729428662000695E-2"/>
                  <c:y val="-1.63526033312313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31-47AA-B3AC-722FDA54D396}"/>
                </c:ext>
              </c:extLst>
            </c:dLbl>
            <c:dLbl>
              <c:idx val="5"/>
              <c:layout>
                <c:manualLayout>
                  <c:x val="-4.9875386409816175E-2"/>
                  <c:y val="-7.37399401713611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E0-43B9-9571-A76F57BD2EE7}"/>
                </c:ext>
              </c:extLst>
            </c:dLbl>
            <c:dLbl>
              <c:idx val="6"/>
              <c:layout>
                <c:manualLayout>
                  <c:x val="-3.0643232267213612E-2"/>
                  <c:y val="4.9211357076154448E-2"/>
                </c:manualLayout>
              </c:layout>
              <c:tx>
                <c:rich>
                  <a:bodyPr/>
                  <a:lstStyle/>
                  <a:p>
                    <a:fld id="{D2172C34-F8CB-4896-B7C1-3B018D2306C8}" type="VALUE">
                      <a:rPr lang="en-US">
                        <a:solidFill>
                          <a:schemeClr val="accent4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647-43E5-99AE-400B37651719}"/>
                </c:ext>
              </c:extLst>
            </c:dLbl>
            <c:dLbl>
              <c:idx val="7"/>
              <c:layout>
                <c:manualLayout>
                  <c:x val="-1.7821796172145188E-2"/>
                  <c:y val="4.4969659160886119E-2"/>
                </c:manualLayout>
              </c:layout>
              <c:tx>
                <c:rich>
                  <a:bodyPr/>
                  <a:lstStyle/>
                  <a:p>
                    <a:fld id="{C3E0A5ED-D6C8-4230-B647-2DA6589FE30E}" type="VALUE">
                      <a:rPr lang="en-US">
                        <a:solidFill>
                          <a:schemeClr val="accent4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647-43E5-99AE-400B376517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13</c:v>
                </c:pt>
                <c:pt idx="1">
                  <c:v>26</c:v>
                </c:pt>
                <c:pt idx="2">
                  <c:v>47</c:v>
                </c:pt>
                <c:pt idx="3">
                  <c:v>63</c:v>
                </c:pt>
                <c:pt idx="4">
                  <c:v>71</c:v>
                </c:pt>
                <c:pt idx="5">
                  <c:v>80</c:v>
                </c:pt>
                <c:pt idx="6">
                  <c:v>89</c:v>
                </c:pt>
                <c:pt idx="7">
                  <c:v>97</c:v>
                </c:pt>
                <c:pt idx="8">
                  <c:v>109</c:v>
                </c:pt>
                <c:pt idx="9">
                  <c:v>129</c:v>
                </c:pt>
                <c:pt idx="10">
                  <c:v>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8F-4D1D-AA66-CB589C81123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0685903"/>
        <c:axId val="928988831"/>
      </c:lineChart>
      <c:catAx>
        <c:axId val="930685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28988831"/>
        <c:crosses val="autoZero"/>
        <c:auto val="1"/>
        <c:lblAlgn val="ctr"/>
        <c:lblOffset val="100"/>
        <c:noMultiLvlLbl val="0"/>
      </c:catAx>
      <c:valAx>
        <c:axId val="92898883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30685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1429055056794582E-2"/>
          <c:y val="9.1132607702655591E-2"/>
          <c:w val="0.16909556041790477"/>
          <c:h val="0.2252139760679006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84135316418781E-2"/>
          <c:y val="9.1800546471448252E-2"/>
          <c:w val="0.96564690601453329"/>
          <c:h val="0.750616146031618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FY21</c:v>
                </c:pt>
              </c:strCache>
            </c:strRef>
          </c:tx>
          <c:spPr>
            <a:ln w="31750" cap="rnd">
              <a:solidFill>
                <a:srgbClr val="A5D867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A5D867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</c:v>
                </c:pt>
                <c:pt idx="1">
                  <c:v>14</c:v>
                </c:pt>
                <c:pt idx="2">
                  <c:v>23</c:v>
                </c:pt>
                <c:pt idx="3">
                  <c:v>27</c:v>
                </c:pt>
                <c:pt idx="4">
                  <c:v>31</c:v>
                </c:pt>
                <c:pt idx="5">
                  <c:v>35</c:v>
                </c:pt>
                <c:pt idx="6">
                  <c:v>39</c:v>
                </c:pt>
                <c:pt idx="7">
                  <c:v>40</c:v>
                </c:pt>
                <c:pt idx="8">
                  <c:v>47</c:v>
                </c:pt>
                <c:pt idx="9">
                  <c:v>62</c:v>
                </c:pt>
                <c:pt idx="10">
                  <c:v>64</c:v>
                </c:pt>
                <c:pt idx="11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EA-4A26-95FE-B4637DCE25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FY22</c:v>
                </c:pt>
              </c:strCache>
            </c:strRef>
          </c:tx>
          <c:spPr>
            <a:ln w="31750" cap="rnd">
              <a:solidFill>
                <a:srgbClr val="E8660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E8660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9</c:v>
                </c:pt>
                <c:pt idx="4">
                  <c:v>14</c:v>
                </c:pt>
                <c:pt idx="5">
                  <c:v>16</c:v>
                </c:pt>
                <c:pt idx="6">
                  <c:v>17</c:v>
                </c:pt>
                <c:pt idx="7">
                  <c:v>20</c:v>
                </c:pt>
                <c:pt idx="8">
                  <c:v>28</c:v>
                </c:pt>
                <c:pt idx="9">
                  <c:v>33</c:v>
                </c:pt>
                <c:pt idx="10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EA-4A26-95FE-B4637DCE251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70225007"/>
        <c:axId val="508706863"/>
      </c:lineChart>
      <c:catAx>
        <c:axId val="1070225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8706863"/>
        <c:crosses val="autoZero"/>
        <c:auto val="1"/>
        <c:lblAlgn val="ctr"/>
        <c:lblOffset val="100"/>
        <c:noMultiLvlLbl val="0"/>
      </c:catAx>
      <c:valAx>
        <c:axId val="508706863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70225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8171770896668329E-2"/>
          <c:y val="8.6423490809769826E-2"/>
          <c:w val="0.22316223906591115"/>
          <c:h val="0.2089408777781519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004987833194381E-2"/>
          <c:y val="0.1181229904322504"/>
          <c:w val="0.95007694832571055"/>
          <c:h val="0.6682973084246821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FY21</c:v>
                </c:pt>
              </c:strCache>
            </c:strRef>
          </c:tx>
          <c:spPr>
            <a:ln w="31750" cap="rnd">
              <a:solidFill>
                <a:srgbClr val="A5D867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A5D867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D7-4185-9EF2-9803D8F0FA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FY22</c:v>
                </c:pt>
              </c:strCache>
            </c:strRef>
          </c:tx>
          <c:spPr>
            <a:ln w="31750" cap="rnd">
              <a:solidFill>
                <a:srgbClr val="E8660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E8660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D7-4185-9EF2-9803D8F0FA6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70225007"/>
        <c:axId val="508706863"/>
      </c:lineChart>
      <c:catAx>
        <c:axId val="1070225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8706863"/>
        <c:crosses val="autoZero"/>
        <c:auto val="1"/>
        <c:lblAlgn val="ctr"/>
        <c:lblOffset val="100"/>
        <c:noMultiLvlLbl val="0"/>
      </c:catAx>
      <c:valAx>
        <c:axId val="508706863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70225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8140247767158227E-2"/>
          <c:y val="9.5399500889247424E-2"/>
          <c:w val="0.13244789928219963"/>
          <c:h val="0.2105720364540897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21624380285797"/>
          <c:y val="5.7605644369897917E-4"/>
          <c:w val="0.86201646447559832"/>
          <c:h val="0.901970724695343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FY22</c:v>
                </c:pt>
              </c:strCache>
            </c:strRef>
          </c:tx>
          <c:spPr>
            <a:solidFill>
              <a:srgbClr val="EF7B0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2.3880668113400581E-2"/>
                  <c:y val="4.9794255624888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FF-47EE-8470-C6C388954A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Other City Depts.</c:v>
                </c:pt>
                <c:pt idx="1">
                  <c:v>Admin </c:v>
                </c:pt>
                <c:pt idx="2">
                  <c:v>Public Facilities</c:v>
                </c:pt>
                <c:pt idx="3">
                  <c:v>Single Family</c:v>
                </c:pt>
                <c:pt idx="4">
                  <c:v>Multifamily</c:v>
                </c:pt>
                <c:pt idx="5">
                  <c:v>Public Services</c:v>
                </c:pt>
              </c:strCache>
            </c:strRef>
          </c:cat>
          <c:val>
            <c:numRef>
              <c:f>Sheet1!$B$2:$B$8</c:f>
              <c:numCache>
                <c:formatCode>"$"#,##0</c:formatCode>
                <c:ptCount val="7"/>
                <c:pt idx="0">
                  <c:v>2082884</c:v>
                </c:pt>
                <c:pt idx="1">
                  <c:v>23540425</c:v>
                </c:pt>
                <c:pt idx="2">
                  <c:v>48093436</c:v>
                </c:pt>
                <c:pt idx="3">
                  <c:v>63758278</c:v>
                </c:pt>
                <c:pt idx="4">
                  <c:v>77159856</c:v>
                </c:pt>
                <c:pt idx="5">
                  <c:v>121247571</c:v>
                </c:pt>
                <c:pt idx="6">
                  <c:v>335882450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FF-47EE-8470-C6C388954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86573808"/>
        <c:axId val="1481021376"/>
      </c:barChart>
      <c:catAx>
        <c:axId val="1486573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81021376"/>
        <c:crosses val="autoZero"/>
        <c:auto val="1"/>
        <c:lblAlgn val="ctr"/>
        <c:lblOffset val="50"/>
        <c:noMultiLvlLbl val="0"/>
      </c:catAx>
      <c:valAx>
        <c:axId val="1481021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86573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075720364897865"/>
          <c:y val="0.5529697829898379"/>
          <c:w val="0.13438150092349568"/>
          <c:h val="0.28644497506712285"/>
        </c:manualLayout>
      </c:layout>
      <c:overlay val="0"/>
      <c:spPr>
        <a:noFill/>
        <a:ln>
          <a:solidFill>
            <a:schemeClr val="accent1">
              <a:alpha val="9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5"/>
            <a:ext cx="3038474" cy="465139"/>
          </a:xfrm>
          <a:prstGeom prst="rect">
            <a:avLst/>
          </a:prstGeom>
        </p:spPr>
        <p:txBody>
          <a:bodyPr vert="horz" lIns="91353" tIns="45674" rIns="91353" bIns="45674" rtlCol="0"/>
          <a:lstStyle>
            <a:lvl1pPr algn="l">
              <a:defRPr sz="13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4" y="5"/>
            <a:ext cx="3038474" cy="465139"/>
          </a:xfrm>
          <a:prstGeom prst="rect">
            <a:avLst/>
          </a:prstGeom>
        </p:spPr>
        <p:txBody>
          <a:bodyPr vert="horz" lIns="91353" tIns="45674" rIns="91353" bIns="45674" rtlCol="0"/>
          <a:lstStyle>
            <a:lvl1pPr algn="r">
              <a:defRPr sz="1300"/>
            </a:lvl1pPr>
          </a:lstStyle>
          <a:p>
            <a:fld id="{DD743829-87C1-4F1A-8C02-B10F35E23B9E}" type="datetimeFigureOut">
              <a:rPr lang="en-US" smtClean="0">
                <a:latin typeface="Arial"/>
              </a:rPr>
              <a:t>7/3/2022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29679"/>
            <a:ext cx="3038474" cy="465139"/>
          </a:xfrm>
          <a:prstGeom prst="rect">
            <a:avLst/>
          </a:prstGeom>
        </p:spPr>
        <p:txBody>
          <a:bodyPr vert="horz" lIns="91353" tIns="45674" rIns="91353" bIns="45674" rtlCol="0" anchor="b"/>
          <a:lstStyle>
            <a:lvl1pPr algn="l">
              <a:defRPr sz="13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4" y="8829679"/>
            <a:ext cx="3038474" cy="465139"/>
          </a:xfrm>
          <a:prstGeom prst="rect">
            <a:avLst/>
          </a:prstGeom>
        </p:spPr>
        <p:txBody>
          <a:bodyPr vert="horz" lIns="91353" tIns="45674" rIns="91353" bIns="45674" rtlCol="0" anchor="b"/>
          <a:lstStyle>
            <a:lvl1pPr algn="r">
              <a:defRPr sz="1300"/>
            </a:lvl1pPr>
          </a:lstStyle>
          <a:p>
            <a:fld id="{CB286EE8-6151-4EDD-87B2-F1C53866E458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9026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089" tIns="46546" rIns="93089" bIns="46546" rtlCol="0"/>
          <a:lstStyle>
            <a:lvl1pPr algn="l">
              <a:defRPr sz="13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089" tIns="46546" rIns="93089" bIns="46546" rtlCol="0"/>
          <a:lstStyle>
            <a:lvl1pPr algn="r">
              <a:defRPr sz="1300">
                <a:latin typeface="Arial"/>
              </a:defRPr>
            </a:lvl1pPr>
          </a:lstStyle>
          <a:p>
            <a:fld id="{1F41DD57-B057-4AD7-9C2C-143A3B991DA1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89" tIns="46546" rIns="93089" bIns="465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089" tIns="46546" rIns="93089" bIns="465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089" tIns="46546" rIns="93089" bIns="46546" rtlCol="0" anchor="b"/>
          <a:lstStyle>
            <a:lvl1pPr algn="l">
              <a:defRPr sz="13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089" tIns="46546" rIns="93089" bIns="46546" rtlCol="0" anchor="b"/>
          <a:lstStyle>
            <a:lvl1pPr algn="r">
              <a:defRPr sz="1300">
                <a:latin typeface="Arial"/>
              </a:defRPr>
            </a:lvl1pPr>
          </a:lstStyle>
          <a:p>
            <a:fld id="{6746C664-6F0F-47A9-A954-113EE617D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7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6C664-6F0F-47A9-A954-113EE617D5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73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will now move on to an update for the CDBG-DR 2017 Harvey grant.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6C664-6F0F-47A9-A954-113EE617D5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80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table lists the performance benchmarks for June 30, 2022, which is approx. $134M more than the December 31, 2021 benchmarks. Included in this table is the % of reimbursement requests approved in relation to the benchmark total for each program.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6C664-6F0F-47A9-A954-113EE617D5D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39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will now move on to an update for the CDBG-DR 2017 Harvey grant.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6C664-6F0F-47A9-A954-113EE617D5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19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6C664-6F0F-47A9-A954-113EE617D5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0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HCDD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photo, water, building&#10;&#10;Description automatically generated">
            <a:extLst>
              <a:ext uri="{FF2B5EF4-FFF2-40B4-BE49-F238E27FC236}">
                <a16:creationId xmlns:a16="http://schemas.microsoft.com/office/drawing/2014/main" id="{765EBA4E-D37C-4045-9569-E3391F116B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40149" r="16320" b="30039"/>
          <a:stretch/>
        </p:blipFill>
        <p:spPr>
          <a:xfrm>
            <a:off x="0" y="0"/>
            <a:ext cx="6858000" cy="24955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464BB25-7F6C-0B46-B70F-7E46DAC37A29}"/>
              </a:ext>
            </a:extLst>
          </p:cNvPr>
          <p:cNvGrpSpPr/>
          <p:nvPr userDrawn="1"/>
        </p:nvGrpSpPr>
        <p:grpSpPr>
          <a:xfrm rot="5400000" flipH="1">
            <a:off x="2852973" y="-367166"/>
            <a:ext cx="1573161" cy="6436898"/>
            <a:chOff x="101475" y="0"/>
            <a:chExt cx="259733" cy="13525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7BDBA7-A819-E343-B27C-79DF63C50828}"/>
                </a:ext>
              </a:extLst>
            </p:cNvPr>
            <p:cNvSpPr/>
            <p:nvPr userDrawn="1"/>
          </p:nvSpPr>
          <p:spPr>
            <a:xfrm>
              <a:off x="218704" y="0"/>
              <a:ext cx="142504" cy="1352550"/>
            </a:xfrm>
            <a:prstGeom prst="rect">
              <a:avLst/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ACFB38-4165-FF4F-8625-113D0364029A}"/>
                </a:ext>
              </a:extLst>
            </p:cNvPr>
            <p:cNvSpPr/>
            <p:nvPr userDrawn="1"/>
          </p:nvSpPr>
          <p:spPr>
            <a:xfrm>
              <a:off x="101475" y="0"/>
              <a:ext cx="117229" cy="948681"/>
            </a:xfrm>
            <a:prstGeom prst="rect">
              <a:avLst/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AAC329A-FA99-2449-A10A-C8E7CB2557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2190750"/>
            <a:ext cx="61150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13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374A7F-6E0A-894D-BEAF-133A8BCEBA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3028950"/>
            <a:ext cx="4171950" cy="457200"/>
          </a:xfrm>
          <a:prstGeom prst="rect">
            <a:avLst/>
          </a:prstGeom>
        </p:spPr>
        <p:txBody>
          <a:bodyPr/>
          <a:lstStyle>
            <a:lvl1pPr algn="r">
              <a:buNone/>
              <a:defRPr sz="1238" b="1">
                <a:solidFill>
                  <a:schemeClr val="bg1"/>
                </a:solidFill>
              </a:defRPr>
            </a:lvl1pPr>
            <a:lvl2pPr>
              <a:buNone/>
              <a:defRPr sz="1013" b="1">
                <a:solidFill>
                  <a:schemeClr val="bg1"/>
                </a:solidFill>
              </a:defRPr>
            </a:lvl2pPr>
            <a:lvl3pPr>
              <a:buNone/>
              <a:defRPr sz="1013" b="1">
                <a:solidFill>
                  <a:schemeClr val="bg1"/>
                </a:solidFill>
              </a:defRPr>
            </a:lvl3pPr>
            <a:lvl4pPr>
              <a:buNone/>
              <a:defRPr sz="1013" b="1">
                <a:solidFill>
                  <a:schemeClr val="bg1"/>
                </a:solidFill>
              </a:defRPr>
            </a:lvl4pPr>
            <a:lvl5pPr>
              <a:buNone/>
              <a:defRPr sz="1013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sub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A2F14C-776E-234C-9BF2-F4EFCDBEBA02}"/>
              </a:ext>
            </a:extLst>
          </p:cNvPr>
          <p:cNvGrpSpPr/>
          <p:nvPr userDrawn="1"/>
        </p:nvGrpSpPr>
        <p:grpSpPr>
          <a:xfrm>
            <a:off x="171451" y="4324351"/>
            <a:ext cx="2114550" cy="640949"/>
            <a:chOff x="6477000" y="4237136"/>
            <a:chExt cx="2258541" cy="70038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E78BD62-516A-294F-A593-A21699AC88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4239" y="4340530"/>
              <a:ext cx="1321302" cy="56444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9714E94-C257-5743-8B0F-E0342B0AD2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4237136"/>
              <a:ext cx="705671" cy="700385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781713C-02C8-6249-9FEF-C8F9B84DFAC1}"/>
              </a:ext>
            </a:extLst>
          </p:cNvPr>
          <p:cNvSpPr/>
          <p:nvPr userDrawn="1"/>
        </p:nvSpPr>
        <p:spPr>
          <a:xfrm>
            <a:off x="3048001" y="4536915"/>
            <a:ext cx="3653600" cy="187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6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HOUSTON </a:t>
            </a:r>
            <a:r>
              <a:rPr lang="en-US" sz="619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⋆</a:t>
            </a:r>
            <a:r>
              <a:rPr lang="en-US" sz="506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HOUSING AND COMMUNITY DEVELOPMENT DEPARTMENT</a:t>
            </a:r>
          </a:p>
        </p:txBody>
      </p:sp>
    </p:spTree>
    <p:extLst>
      <p:ext uri="{BB962C8B-B14F-4D97-AF65-F5344CB8AC3E}">
        <p14:creationId xmlns:p14="http://schemas.microsoft.com/office/powerpoint/2010/main" val="129566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Slide-2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2B7D720-29D6-264A-B82F-1125DBC8E0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2" y="205979"/>
            <a:ext cx="5426351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25F9B74-100D-6642-9869-5B0857CCB3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95086" y="3475226"/>
            <a:ext cx="1771650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013" b="1">
                <a:solidFill>
                  <a:srgbClr val="58C9E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D9D3834-0757-0840-939B-BF69F52CF42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95086" y="3950714"/>
            <a:ext cx="1771650" cy="526039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675" b="0">
                <a:solidFill>
                  <a:schemeClr val="bg1">
                    <a:lumMod val="50000"/>
                  </a:schemeClr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8AB6A40-56C0-3A48-9F9D-3956E096356A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42901" y="1134362"/>
            <a:ext cx="5309978" cy="294391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900" b="0">
                <a:solidFill>
                  <a:srgbClr val="009ED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69449E85-53DD-7D48-9D8B-F849E40B18A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317355" y="3475226"/>
            <a:ext cx="1771650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013" b="1">
                <a:solidFill>
                  <a:srgbClr val="58C9E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F2ADA43-D085-5247-B23D-1EF225BE0A6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355" y="3950714"/>
            <a:ext cx="1771650" cy="526039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675" b="0">
                <a:solidFill>
                  <a:schemeClr val="bg1">
                    <a:lumMod val="50000"/>
                  </a:schemeClr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3BA6B3AA-13D7-6046-831C-83E617E2951B}"/>
              </a:ext>
            </a:extLst>
          </p:cNvPr>
          <p:cNvSpPr txBox="1">
            <a:spLocks/>
          </p:cNvSpPr>
          <p:nvPr userDrawn="1"/>
        </p:nvSpPr>
        <p:spPr>
          <a:xfrm>
            <a:off x="6364596" y="4692015"/>
            <a:ext cx="493404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394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394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35EDDBB-5074-8E4E-9912-B65EE5341EE5}"/>
              </a:ext>
            </a:extLst>
          </p:cNvPr>
          <p:cNvGrpSpPr/>
          <p:nvPr userDrawn="1"/>
        </p:nvGrpSpPr>
        <p:grpSpPr>
          <a:xfrm>
            <a:off x="5652879" y="-152400"/>
            <a:ext cx="1235825" cy="1428750"/>
            <a:chOff x="10025268" y="-18034"/>
            <a:chExt cx="2124303" cy="1946080"/>
          </a:xfrm>
        </p:grpSpPr>
        <p:sp>
          <p:nvSpPr>
            <p:cNvPr id="37" name="Parallelogram 36">
              <a:extLst>
                <a:ext uri="{FF2B5EF4-FFF2-40B4-BE49-F238E27FC236}">
                  <a16:creationId xmlns:a16="http://schemas.microsoft.com/office/drawing/2014/main" id="{6DE88896-BE14-AA4F-8079-D20FFDE1BE38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8" name="Parallelogram 37">
              <a:extLst>
                <a:ext uri="{FF2B5EF4-FFF2-40B4-BE49-F238E27FC236}">
                  <a16:creationId xmlns:a16="http://schemas.microsoft.com/office/drawing/2014/main" id="{2CC5384E-1DAE-7D4C-AA45-4D0842B5D739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2283311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Slide-3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2B7D720-29D6-264A-B82F-1125DBC8E0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2" y="205979"/>
            <a:ext cx="5426351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8AB6A40-56C0-3A48-9F9D-3956E096356A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42901" y="1134362"/>
            <a:ext cx="5309978" cy="294391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900" b="0">
                <a:solidFill>
                  <a:srgbClr val="009ED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3BA6B3AA-13D7-6046-831C-83E617E2951B}"/>
              </a:ext>
            </a:extLst>
          </p:cNvPr>
          <p:cNvSpPr txBox="1">
            <a:spLocks/>
          </p:cNvSpPr>
          <p:nvPr userDrawn="1"/>
        </p:nvSpPr>
        <p:spPr>
          <a:xfrm>
            <a:off x="6364596" y="4692015"/>
            <a:ext cx="493404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394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394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35EDDBB-5074-8E4E-9912-B65EE5341EE5}"/>
              </a:ext>
            </a:extLst>
          </p:cNvPr>
          <p:cNvGrpSpPr/>
          <p:nvPr userDrawn="1"/>
        </p:nvGrpSpPr>
        <p:grpSpPr>
          <a:xfrm>
            <a:off x="5652879" y="-152400"/>
            <a:ext cx="1235825" cy="1428750"/>
            <a:chOff x="10025268" y="-18034"/>
            <a:chExt cx="2124303" cy="1946080"/>
          </a:xfrm>
        </p:grpSpPr>
        <p:sp>
          <p:nvSpPr>
            <p:cNvPr id="37" name="Parallelogram 36">
              <a:extLst>
                <a:ext uri="{FF2B5EF4-FFF2-40B4-BE49-F238E27FC236}">
                  <a16:creationId xmlns:a16="http://schemas.microsoft.com/office/drawing/2014/main" id="{6DE88896-BE14-AA4F-8079-D20FFDE1BE38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8" name="Parallelogram 37">
              <a:extLst>
                <a:ext uri="{FF2B5EF4-FFF2-40B4-BE49-F238E27FC236}">
                  <a16:creationId xmlns:a16="http://schemas.microsoft.com/office/drawing/2014/main" id="{2CC5384E-1DAE-7D4C-AA45-4D0842B5D739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D35917F-0C37-2D46-876A-7CCE85EDDED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7911" y="3475226"/>
            <a:ext cx="1771650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013" b="1">
                <a:solidFill>
                  <a:srgbClr val="58C9E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9D3A5AA-8B75-E34C-BB82-772BAC28443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37911" y="3950714"/>
            <a:ext cx="1771650" cy="526039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675" b="0">
                <a:solidFill>
                  <a:schemeClr val="bg1">
                    <a:lumMod val="50000"/>
                  </a:schemeClr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8B1DE59-9A5D-B648-874E-2502A4CDB585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2543175" y="3475226"/>
            <a:ext cx="1771650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013" b="1">
                <a:solidFill>
                  <a:srgbClr val="58C9E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451FD1C-4355-0240-9049-8B680E87BBC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543175" y="3950714"/>
            <a:ext cx="1771650" cy="526039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675" b="0">
                <a:solidFill>
                  <a:schemeClr val="bg1">
                    <a:lumMod val="50000"/>
                  </a:schemeClr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BA983DE8-B235-7B48-B277-7043B64813B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534739" y="3475226"/>
            <a:ext cx="1771650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013" b="1">
                <a:solidFill>
                  <a:srgbClr val="58C9E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25BD909-77A5-634E-A41D-D3A51DA7222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534739" y="3950714"/>
            <a:ext cx="1771650" cy="526039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675" b="0">
                <a:solidFill>
                  <a:schemeClr val="bg1">
                    <a:lumMod val="50000"/>
                  </a:schemeClr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650347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Slide-4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3BA6B3AA-13D7-6046-831C-83E617E2951B}"/>
              </a:ext>
            </a:extLst>
          </p:cNvPr>
          <p:cNvSpPr txBox="1">
            <a:spLocks/>
          </p:cNvSpPr>
          <p:nvPr userDrawn="1"/>
        </p:nvSpPr>
        <p:spPr>
          <a:xfrm>
            <a:off x="6364596" y="4692015"/>
            <a:ext cx="493404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394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394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35EDDBB-5074-8E4E-9912-B65EE5341EE5}"/>
              </a:ext>
            </a:extLst>
          </p:cNvPr>
          <p:cNvGrpSpPr/>
          <p:nvPr userDrawn="1"/>
        </p:nvGrpSpPr>
        <p:grpSpPr>
          <a:xfrm>
            <a:off x="5652879" y="-152400"/>
            <a:ext cx="1235825" cy="1428750"/>
            <a:chOff x="10025268" y="-18034"/>
            <a:chExt cx="2124303" cy="1946080"/>
          </a:xfrm>
        </p:grpSpPr>
        <p:sp>
          <p:nvSpPr>
            <p:cNvPr id="37" name="Parallelogram 36">
              <a:extLst>
                <a:ext uri="{FF2B5EF4-FFF2-40B4-BE49-F238E27FC236}">
                  <a16:creationId xmlns:a16="http://schemas.microsoft.com/office/drawing/2014/main" id="{6DE88896-BE14-AA4F-8079-D20FFDE1BE38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8" name="Parallelogram 37">
              <a:extLst>
                <a:ext uri="{FF2B5EF4-FFF2-40B4-BE49-F238E27FC236}">
                  <a16:creationId xmlns:a16="http://schemas.microsoft.com/office/drawing/2014/main" id="{2CC5384E-1DAE-7D4C-AA45-4D0842B5D739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535BF0A-6855-BA41-BE09-070C8DFCA8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85850" y="1833243"/>
            <a:ext cx="1771650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013" b="1">
                <a:solidFill>
                  <a:srgbClr val="58C9E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C5C5D6C-CD4B-0046-AB4F-201B81824AD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085850" y="2308731"/>
            <a:ext cx="1771650" cy="526039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675" b="0">
                <a:solidFill>
                  <a:schemeClr val="bg1">
                    <a:lumMod val="50000"/>
                  </a:schemeClr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DF6D348-E8C0-FA4A-9A06-1C6A6213387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085850" y="3340176"/>
            <a:ext cx="1771650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013" b="1">
                <a:solidFill>
                  <a:srgbClr val="58C9E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037FA6F-B252-154A-ADDE-D36369E32B4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85850" y="3815661"/>
            <a:ext cx="1771650" cy="526039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675" b="0">
                <a:solidFill>
                  <a:schemeClr val="bg1">
                    <a:lumMod val="50000"/>
                  </a:schemeClr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9628E0-DDE9-9044-82F5-E9C88BB51535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98391" y="1833243"/>
            <a:ext cx="1771650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013" b="1">
                <a:solidFill>
                  <a:srgbClr val="58C9E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FD5ACFE-39CA-1B4F-9834-82E37318F37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498391" y="2308731"/>
            <a:ext cx="1771650" cy="526039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675" b="0">
                <a:solidFill>
                  <a:schemeClr val="bg1">
                    <a:lumMod val="50000"/>
                  </a:schemeClr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1CFABE73-74B2-EA4C-891F-D32E8BA4B49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498391" y="3340176"/>
            <a:ext cx="1771650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013" b="1">
                <a:solidFill>
                  <a:srgbClr val="58C9E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160F057-2971-874A-874E-9B92F58BBFF2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498391" y="3815661"/>
            <a:ext cx="1771650" cy="526039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675" b="0">
                <a:solidFill>
                  <a:schemeClr val="bg1">
                    <a:lumMod val="50000"/>
                  </a:schemeClr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5D9E9B21-1232-734C-B465-F192BA5D7B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2" y="205979"/>
            <a:ext cx="5426351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0CA8CC33-9AFA-DF41-932E-48B5AFEC6AAF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42901" y="1134362"/>
            <a:ext cx="5309978" cy="294391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900" b="0">
                <a:solidFill>
                  <a:srgbClr val="009ED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142834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Slide-3 circl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7154A58-C13C-8B4B-B809-98AE0C804F46}"/>
              </a:ext>
            </a:extLst>
          </p:cNvPr>
          <p:cNvSpPr/>
          <p:nvPr userDrawn="1"/>
        </p:nvSpPr>
        <p:spPr>
          <a:xfrm>
            <a:off x="228601" y="4552950"/>
            <a:ext cx="992137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AC45825-66DF-B644-BD1A-1DCC2CD54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749895"/>
            <a:ext cx="3028950" cy="120760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5A5556B-885E-A043-925E-08CA625867AE}"/>
              </a:ext>
            </a:extLst>
          </p:cNvPr>
          <p:cNvGrpSpPr/>
          <p:nvPr userDrawn="1"/>
        </p:nvGrpSpPr>
        <p:grpSpPr>
          <a:xfrm>
            <a:off x="2057401" y="3"/>
            <a:ext cx="1235825" cy="1509523"/>
            <a:chOff x="10025268" y="-18034"/>
            <a:chExt cx="2124303" cy="1946080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0EC7B147-679E-504D-8218-B90E3F7DEF65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8" name="Parallelogram 27">
              <a:extLst>
                <a:ext uri="{FF2B5EF4-FFF2-40B4-BE49-F238E27FC236}">
                  <a16:creationId xmlns:a16="http://schemas.microsoft.com/office/drawing/2014/main" id="{2B2911AF-E242-BE4F-8B86-564C07C1D000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795E3622-9270-CC4D-9289-E8A6AF9CDEDD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42900" y="3165092"/>
            <a:ext cx="3028950" cy="294391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900" b="0">
                <a:solidFill>
                  <a:srgbClr val="009ED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9E4A5A7D-757A-504E-97D8-A0D96AF2EB6B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98390" y="1947943"/>
            <a:ext cx="2131010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013" b="1">
                <a:solidFill>
                  <a:srgbClr val="58C9E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19F5D2AC-0920-014F-861E-6D92925C747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498390" y="2423431"/>
            <a:ext cx="2131010" cy="526039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675" b="0">
                <a:solidFill>
                  <a:schemeClr val="bg1">
                    <a:lumMod val="50000"/>
                  </a:schemeClr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985AFA1-B8ED-534C-8DDE-7B347BB7C1F2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498390" y="3424196"/>
            <a:ext cx="2131010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013" b="1">
                <a:solidFill>
                  <a:srgbClr val="58C9E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04527EED-D734-7C4B-8171-DB52B775A1F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498390" y="3899684"/>
            <a:ext cx="2131010" cy="526039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675" b="0">
                <a:solidFill>
                  <a:schemeClr val="bg1">
                    <a:lumMod val="50000"/>
                  </a:schemeClr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3C4C182-987D-DD46-84E0-44DA128E908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498390" y="428726"/>
            <a:ext cx="2131010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013" b="1">
                <a:solidFill>
                  <a:srgbClr val="58C9E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926DB91F-6941-0E4A-B8B0-C62E0F178D5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498390" y="904214"/>
            <a:ext cx="2131010" cy="526039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675" b="0">
                <a:solidFill>
                  <a:schemeClr val="bg1">
                    <a:lumMod val="50000"/>
                  </a:schemeClr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857F35D-BDFC-BF47-BF74-522D191DF7E6}"/>
              </a:ext>
            </a:extLst>
          </p:cNvPr>
          <p:cNvGrpSpPr/>
          <p:nvPr userDrawn="1"/>
        </p:nvGrpSpPr>
        <p:grpSpPr>
          <a:xfrm>
            <a:off x="-15087" y="3633980"/>
            <a:ext cx="1235825" cy="1509523"/>
            <a:chOff x="10025268" y="-18034"/>
            <a:chExt cx="2124303" cy="1946080"/>
          </a:xfrm>
        </p:grpSpPr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A4CCF29C-88A5-F344-8C96-204725E9B893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4C567233-DE9D-2542-89B3-9EF5580BC77E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5C5EDEB7-1F7C-A540-B50A-DF3663F0209E}"/>
              </a:ext>
            </a:extLst>
          </p:cNvPr>
          <p:cNvSpPr/>
          <p:nvPr userDrawn="1"/>
        </p:nvSpPr>
        <p:spPr>
          <a:xfrm>
            <a:off x="228602" y="285750"/>
            <a:ext cx="248861" cy="866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9369CA3D-B1B5-C142-AAB1-8B11872794B7}"/>
              </a:ext>
            </a:extLst>
          </p:cNvPr>
          <p:cNvSpPr txBox="1">
            <a:spLocks/>
          </p:cNvSpPr>
          <p:nvPr userDrawn="1"/>
        </p:nvSpPr>
        <p:spPr>
          <a:xfrm>
            <a:off x="6364596" y="4692015"/>
            <a:ext cx="493404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394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394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288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Slide-2 circl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7154A58-C13C-8B4B-B809-98AE0C804F46}"/>
              </a:ext>
            </a:extLst>
          </p:cNvPr>
          <p:cNvSpPr/>
          <p:nvPr userDrawn="1"/>
        </p:nvSpPr>
        <p:spPr>
          <a:xfrm>
            <a:off x="228601" y="4552950"/>
            <a:ext cx="992137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AC45825-66DF-B644-BD1A-1DCC2CD54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749895"/>
            <a:ext cx="3028950" cy="120760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5A5556B-885E-A043-925E-08CA625867AE}"/>
              </a:ext>
            </a:extLst>
          </p:cNvPr>
          <p:cNvGrpSpPr/>
          <p:nvPr userDrawn="1"/>
        </p:nvGrpSpPr>
        <p:grpSpPr>
          <a:xfrm>
            <a:off x="2057401" y="3"/>
            <a:ext cx="1235825" cy="1509523"/>
            <a:chOff x="10025268" y="-18034"/>
            <a:chExt cx="2124303" cy="1946080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0EC7B147-679E-504D-8218-B90E3F7DEF65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8" name="Parallelogram 27">
              <a:extLst>
                <a:ext uri="{FF2B5EF4-FFF2-40B4-BE49-F238E27FC236}">
                  <a16:creationId xmlns:a16="http://schemas.microsoft.com/office/drawing/2014/main" id="{2B2911AF-E242-BE4F-8B86-564C07C1D000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795E3622-9270-CC4D-9289-E8A6AF9CDEDD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42900" y="3165092"/>
            <a:ext cx="3028950" cy="294391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900" b="0">
                <a:solidFill>
                  <a:srgbClr val="009ED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857F35D-BDFC-BF47-BF74-522D191DF7E6}"/>
              </a:ext>
            </a:extLst>
          </p:cNvPr>
          <p:cNvGrpSpPr/>
          <p:nvPr userDrawn="1"/>
        </p:nvGrpSpPr>
        <p:grpSpPr>
          <a:xfrm>
            <a:off x="-15087" y="3633980"/>
            <a:ext cx="1235825" cy="1509523"/>
            <a:chOff x="10025268" y="-18034"/>
            <a:chExt cx="2124303" cy="1946080"/>
          </a:xfrm>
        </p:grpSpPr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A4CCF29C-88A5-F344-8C96-204725E9B893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4C567233-DE9D-2542-89B3-9EF5580BC77E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5C5EDEB7-1F7C-A540-B50A-DF3663F0209E}"/>
              </a:ext>
            </a:extLst>
          </p:cNvPr>
          <p:cNvSpPr/>
          <p:nvPr userDrawn="1"/>
        </p:nvSpPr>
        <p:spPr>
          <a:xfrm>
            <a:off x="228602" y="285750"/>
            <a:ext cx="248861" cy="866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9369CA3D-B1B5-C142-AAB1-8B11872794B7}"/>
              </a:ext>
            </a:extLst>
          </p:cNvPr>
          <p:cNvSpPr txBox="1">
            <a:spLocks/>
          </p:cNvSpPr>
          <p:nvPr userDrawn="1"/>
        </p:nvSpPr>
        <p:spPr>
          <a:xfrm>
            <a:off x="6364596" y="4692015"/>
            <a:ext cx="493404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394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394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A2392F7-553D-DC49-87E2-F2A99BBBAA6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98390" y="2929060"/>
            <a:ext cx="2131010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013" b="1">
                <a:solidFill>
                  <a:srgbClr val="58C9E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D3DA28E-4270-DC4B-A12B-47173B7C82E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498390" y="3404548"/>
            <a:ext cx="2131010" cy="904886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675" b="0">
                <a:solidFill>
                  <a:schemeClr val="bg1">
                    <a:lumMod val="50000"/>
                  </a:schemeClr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5F2F9FF-2F9B-0D48-A0EA-F731EC6180C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498390" y="748371"/>
            <a:ext cx="2131010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013" b="1">
                <a:solidFill>
                  <a:srgbClr val="58C9E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10364FCB-D658-2F4C-AA16-C02EEA99AECB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498390" y="1223856"/>
            <a:ext cx="2131010" cy="904886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675" b="0">
                <a:solidFill>
                  <a:schemeClr val="bg1">
                    <a:lumMod val="50000"/>
                  </a:schemeClr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178119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Slide-2 circle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C03B4310-0F7E-164A-A40A-8B78EBBBD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6968" y="185612"/>
            <a:ext cx="5208133" cy="7097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F32B31E-E16B-6C47-BADA-6D2B4E446878}"/>
              </a:ext>
            </a:extLst>
          </p:cNvPr>
          <p:cNvGrpSpPr/>
          <p:nvPr userDrawn="1"/>
        </p:nvGrpSpPr>
        <p:grpSpPr>
          <a:xfrm>
            <a:off x="6859" y="3"/>
            <a:ext cx="1235825" cy="1509523"/>
            <a:chOff x="10025268" y="-18034"/>
            <a:chExt cx="2124303" cy="1946080"/>
          </a:xfrm>
        </p:grpSpPr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A8DE7C7C-4AF9-1B4D-B895-5D9D769F07E7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23E35AEA-FC86-0748-AAEE-CD79B405DF43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B12ED2F9-8E7A-6044-8037-7591C3A8DA20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306968" y="968841"/>
            <a:ext cx="2007734" cy="294391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900" b="0">
                <a:solidFill>
                  <a:srgbClr val="009ED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BC15BDF4-50F7-E44E-9196-BF67CBE450F9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028700" y="1757328"/>
            <a:ext cx="2131010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013" b="1">
                <a:solidFill>
                  <a:srgbClr val="58C9E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C00EAE6B-4DC2-E04E-AE82-B36EC9C0C08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028700" y="2232813"/>
            <a:ext cx="2131010" cy="714770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675" b="0">
                <a:solidFill>
                  <a:schemeClr val="bg1">
                    <a:lumMod val="50000"/>
                  </a:schemeClr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A9BA4EA-A933-EE43-8000-579F9C781F5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028700" y="3315465"/>
            <a:ext cx="2131010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013" b="1">
                <a:solidFill>
                  <a:srgbClr val="58C9E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BDB1E86E-1BDC-A042-89B3-2C36F18EC58C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028700" y="3790953"/>
            <a:ext cx="2131010" cy="680633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675" b="0">
                <a:solidFill>
                  <a:schemeClr val="bg1">
                    <a:lumMod val="50000"/>
                  </a:schemeClr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F2FF7864-72A5-8840-B339-B9AAFDC2346C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429002" y="968838"/>
            <a:ext cx="3292899" cy="3584112"/>
          </a:xfrm>
          <a:prstGeom prst="rect">
            <a:avLst/>
          </a:prstGeom>
        </p:spPr>
        <p:txBody>
          <a:bodyPr/>
          <a:lstStyle>
            <a:lvl1pPr>
              <a:buClr>
                <a:srgbClr val="A0C65C"/>
              </a:buCl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7910" indent="-160735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Insert image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20344E9-2D51-F04F-B18C-8CC851EDAC60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26440" y="1999830"/>
            <a:ext cx="587960" cy="391927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192881" indent="-192881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225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CB6281F7-CC1E-C94B-AA7E-DE5FAB82975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26440" y="3572598"/>
            <a:ext cx="587960" cy="391927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192881" indent="-192881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225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4B153308-3386-CE49-BCBB-19A5B543E8E8}"/>
              </a:ext>
            </a:extLst>
          </p:cNvPr>
          <p:cNvSpPr txBox="1">
            <a:spLocks/>
          </p:cNvSpPr>
          <p:nvPr userDrawn="1"/>
        </p:nvSpPr>
        <p:spPr>
          <a:xfrm>
            <a:off x="6364596" y="4692015"/>
            <a:ext cx="493404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394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394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40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4B153308-3386-CE49-BCBB-19A5B543E8E8}"/>
              </a:ext>
            </a:extLst>
          </p:cNvPr>
          <p:cNvSpPr txBox="1">
            <a:spLocks/>
          </p:cNvSpPr>
          <p:nvPr userDrawn="1"/>
        </p:nvSpPr>
        <p:spPr>
          <a:xfrm>
            <a:off x="6364596" y="4692015"/>
            <a:ext cx="493404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394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394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924BAB1-519E-4947-9A0D-1D109A2C26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6968" y="185612"/>
            <a:ext cx="5414933" cy="7097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81BD142-882B-4648-991D-C265DAFCA6E9}"/>
              </a:ext>
            </a:extLst>
          </p:cNvPr>
          <p:cNvGrpSpPr/>
          <p:nvPr userDrawn="1"/>
        </p:nvGrpSpPr>
        <p:grpSpPr>
          <a:xfrm>
            <a:off x="6859" y="3"/>
            <a:ext cx="1235825" cy="1509523"/>
            <a:chOff x="10025268" y="-18034"/>
            <a:chExt cx="2124303" cy="1946080"/>
          </a:xfrm>
        </p:grpSpPr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C1015330-11A4-7C46-A045-53573C4CA9EF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A62EDDB0-6B3E-7A4A-B977-1DAC068D4BF2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D868ABC-A3D6-ED45-B67E-863F8198DF1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306968" y="968841"/>
            <a:ext cx="2007734" cy="294391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900" b="0">
                <a:solidFill>
                  <a:srgbClr val="009ED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04F29FB-0A77-5640-83F3-56222CAA834A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429002" y="968841"/>
            <a:ext cx="3292899" cy="3466401"/>
          </a:xfrm>
          <a:prstGeom prst="rect">
            <a:avLst/>
          </a:prstGeom>
        </p:spPr>
        <p:txBody>
          <a:bodyPr/>
          <a:lstStyle>
            <a:lvl1pPr>
              <a:buClr>
                <a:srgbClr val="A0C65C"/>
              </a:buCl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7910" indent="-160735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Insert image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556B548-B947-EA4F-A337-2D6E7EE96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661951"/>
            <a:ext cx="3086100" cy="2773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2306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4B153308-3386-CE49-BCBB-19A5B543E8E8}"/>
              </a:ext>
            </a:extLst>
          </p:cNvPr>
          <p:cNvSpPr txBox="1">
            <a:spLocks/>
          </p:cNvSpPr>
          <p:nvPr userDrawn="1"/>
        </p:nvSpPr>
        <p:spPr>
          <a:xfrm>
            <a:off x="6364596" y="4692015"/>
            <a:ext cx="493404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394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394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93B4E76-D147-464F-B1DD-29F5DEEF47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85" y="1768529"/>
            <a:ext cx="3217315" cy="7097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D5E82E-E774-DE4E-A42C-E572ED240DA7}"/>
              </a:ext>
            </a:extLst>
          </p:cNvPr>
          <p:cNvGrpSpPr/>
          <p:nvPr userDrawn="1"/>
        </p:nvGrpSpPr>
        <p:grpSpPr>
          <a:xfrm>
            <a:off x="6859" y="3"/>
            <a:ext cx="1235825" cy="1509523"/>
            <a:chOff x="10025268" y="-18034"/>
            <a:chExt cx="2124303" cy="1946080"/>
          </a:xfrm>
        </p:grpSpPr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B27B18DB-ED68-9A46-A26F-B23B8D591DC4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5FFB63B1-FAD3-9449-A7C6-372D2B71A9A3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F0F510E-9842-BC45-BC79-8DA3DAB7899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11687" y="2551758"/>
            <a:ext cx="1731415" cy="294391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900" b="0">
                <a:solidFill>
                  <a:srgbClr val="009ED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45ADB8A-E57F-C749-B3DE-7844C83521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429002" y="133353"/>
            <a:ext cx="3292899" cy="4301889"/>
          </a:xfrm>
          <a:prstGeom prst="rect">
            <a:avLst/>
          </a:prstGeom>
        </p:spPr>
        <p:txBody>
          <a:bodyPr/>
          <a:lstStyle>
            <a:lvl1pPr>
              <a:buClr>
                <a:srgbClr val="A0C65C"/>
              </a:buCl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7910" indent="-160735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Insert chart or image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AD9C806-1A9D-424C-8A43-A1B2C17122D8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211686" y="3105153"/>
            <a:ext cx="3103016" cy="1330089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241281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4B153308-3386-CE49-BCBB-19A5B543E8E8}"/>
              </a:ext>
            </a:extLst>
          </p:cNvPr>
          <p:cNvSpPr txBox="1">
            <a:spLocks/>
          </p:cNvSpPr>
          <p:nvPr userDrawn="1"/>
        </p:nvSpPr>
        <p:spPr>
          <a:xfrm>
            <a:off x="6364596" y="4692015"/>
            <a:ext cx="493404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394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394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477F851-4958-4040-94FC-8864779A97F1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2475419" y="1735033"/>
            <a:ext cx="1816531" cy="1934402"/>
          </a:xfrm>
          <a:prstGeom prst="rect">
            <a:avLst/>
          </a:prstGeom>
        </p:spPr>
        <p:txBody>
          <a:bodyPr/>
          <a:lstStyle>
            <a:lvl1pPr>
              <a:buClr>
                <a:srgbClr val="A0C65C"/>
              </a:buCl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7910" indent="-160735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Insert chart or image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1A47E85-6C59-F043-AEFB-7306A605F89F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286345" y="1735033"/>
            <a:ext cx="1816531" cy="1934402"/>
          </a:xfrm>
          <a:prstGeom prst="rect">
            <a:avLst/>
          </a:prstGeom>
        </p:spPr>
        <p:txBody>
          <a:bodyPr/>
          <a:lstStyle>
            <a:lvl1pPr>
              <a:buClr>
                <a:srgbClr val="A0C65C"/>
              </a:buCl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7910" indent="-160735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Insert chart or image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DCDB2BC-FFD3-9747-A8A4-F8776DEF1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6983" y="264524"/>
            <a:ext cx="5161325" cy="7097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816CECD-A0E3-CE43-96C3-2C44CB4FDAF1}"/>
              </a:ext>
            </a:extLst>
          </p:cNvPr>
          <p:cNvGrpSpPr/>
          <p:nvPr userDrawn="1"/>
        </p:nvGrpSpPr>
        <p:grpSpPr>
          <a:xfrm>
            <a:off x="6859" y="3"/>
            <a:ext cx="1235825" cy="1509523"/>
            <a:chOff x="10025268" y="-18034"/>
            <a:chExt cx="2124303" cy="1946080"/>
          </a:xfrm>
        </p:grpSpPr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3BC615ED-A613-E94D-B1C1-D9CC9B5A6074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8463A7DC-7C24-864E-A137-C445DAFDA69E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734F8A0-8C4D-2A4B-A61D-8D98298D4F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356983" y="1047753"/>
            <a:ext cx="5145985" cy="294391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900" b="0">
                <a:solidFill>
                  <a:srgbClr val="009ED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770870B-DF84-694C-925A-F6F02FCC4BA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65323" y="3875524"/>
            <a:ext cx="898664" cy="277326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192881" indent="-192881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788" b="1">
                <a:solidFill>
                  <a:schemeClr val="bg1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60DADAD-6E72-F34D-AA4D-C7B36D09D2F2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420423" y="3394267"/>
            <a:ext cx="780122" cy="559482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192881" indent="-192881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575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$0.0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AB0AC26-430F-8344-9B3F-A124EB65FD7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1420423" y="3913646"/>
            <a:ext cx="780122" cy="516560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192881" indent="-192881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788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MILLION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4B6346A-252A-E049-9230-6C10EAF2B3F5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631443" y="3394267"/>
            <a:ext cx="780122" cy="559482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192881" indent="-192881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575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$0.0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6D9A472-A516-484A-B347-14239DB6D568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631443" y="3913646"/>
            <a:ext cx="780122" cy="516560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192881" indent="-192881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788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MILLION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1A8F5EA-EBAD-014A-A4A9-7917BFCC7630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2537938" y="3875524"/>
            <a:ext cx="898664" cy="277326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192881" indent="-192881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788" b="1">
                <a:solidFill>
                  <a:schemeClr val="bg1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186CB751-F5FA-8844-96D6-8DF8100D7D59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4686438" y="1735033"/>
            <a:ext cx="1816531" cy="1934402"/>
          </a:xfrm>
          <a:prstGeom prst="rect">
            <a:avLst/>
          </a:prstGeom>
        </p:spPr>
        <p:txBody>
          <a:bodyPr/>
          <a:lstStyle>
            <a:lvl1pPr>
              <a:buClr>
                <a:srgbClr val="A0C65C"/>
              </a:buCl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7910" indent="-160735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Insert chart or image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46F3EEBD-4525-5B4D-B371-BE9A85E4C090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5842462" y="3394267"/>
            <a:ext cx="780122" cy="559482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192881" indent="-192881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575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$0.0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B2BEA428-2CD7-F640-9F09-123BA38EACD4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842462" y="3913646"/>
            <a:ext cx="780122" cy="516560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192881" indent="-192881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788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MILLION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874B7249-DCCA-4140-9E9E-F3E64E2BB47B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4748956" y="3875524"/>
            <a:ext cx="898664" cy="277326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192881" indent="-192881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788" b="1">
                <a:solidFill>
                  <a:schemeClr val="bg1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997170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4B153308-3386-CE49-BCBB-19A5B543E8E8}"/>
              </a:ext>
            </a:extLst>
          </p:cNvPr>
          <p:cNvSpPr txBox="1">
            <a:spLocks/>
          </p:cNvSpPr>
          <p:nvPr userDrawn="1"/>
        </p:nvSpPr>
        <p:spPr>
          <a:xfrm>
            <a:off x="6364596" y="4692015"/>
            <a:ext cx="493404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394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394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EB9908FD-880D-4547-AE56-991F4C1F657E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286345" y="1735033"/>
            <a:ext cx="1816531" cy="1934402"/>
          </a:xfrm>
          <a:prstGeom prst="rect">
            <a:avLst/>
          </a:prstGeom>
        </p:spPr>
        <p:txBody>
          <a:bodyPr/>
          <a:lstStyle>
            <a:lvl1pPr>
              <a:buClr>
                <a:srgbClr val="A0C65C"/>
              </a:buCl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7910" indent="-160735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Insert chart or image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CE901B6C-F633-3947-95C9-52CE1F5A1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6982" y="264524"/>
            <a:ext cx="5272418" cy="7097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E9A3FE5-4A4D-0843-90B6-B133491B4E06}"/>
              </a:ext>
            </a:extLst>
          </p:cNvPr>
          <p:cNvGrpSpPr/>
          <p:nvPr userDrawn="1"/>
        </p:nvGrpSpPr>
        <p:grpSpPr>
          <a:xfrm>
            <a:off x="6859" y="3"/>
            <a:ext cx="1235825" cy="1509523"/>
            <a:chOff x="10025268" y="-18034"/>
            <a:chExt cx="2124303" cy="1946080"/>
          </a:xfrm>
        </p:grpSpPr>
        <p:sp>
          <p:nvSpPr>
            <p:cNvPr id="43" name="Parallelogram 42">
              <a:extLst>
                <a:ext uri="{FF2B5EF4-FFF2-40B4-BE49-F238E27FC236}">
                  <a16:creationId xmlns:a16="http://schemas.microsoft.com/office/drawing/2014/main" id="{5274A6E8-3097-C74E-846A-774935178C61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44" name="Parallelogram 43">
              <a:extLst>
                <a:ext uri="{FF2B5EF4-FFF2-40B4-BE49-F238E27FC236}">
                  <a16:creationId xmlns:a16="http://schemas.microsoft.com/office/drawing/2014/main" id="{A41A4B4D-101A-834E-ACC4-91CD3FC550FF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12E01942-D0A3-2147-AE71-C6A8AEC4E35F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356982" y="1047753"/>
            <a:ext cx="5272418" cy="294391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900" b="0">
                <a:solidFill>
                  <a:srgbClr val="009ED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5E3D3457-F59F-9F49-B90C-B63090A768D8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65323" y="3875524"/>
            <a:ext cx="898664" cy="277326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192881" indent="-192881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788" b="1">
                <a:solidFill>
                  <a:schemeClr val="bg1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6AB317BE-ECEB-BC4E-B670-30EA8867F2F2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420423" y="3394267"/>
            <a:ext cx="780122" cy="559482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192881" indent="-192881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575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$0.0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20BCFEA-81B6-5F44-94AE-E826C27BB9D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1420423" y="3913646"/>
            <a:ext cx="780122" cy="516560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192881" indent="-192881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788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MILLION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A039EEEA-60B0-9B40-9E8E-D4A99F644C3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372062" y="3633360"/>
            <a:ext cx="3257339" cy="286819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675" b="1">
                <a:solidFill>
                  <a:srgbClr val="58C9E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CD8D24A9-B656-3546-BDED-2F812966D99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372062" y="3977401"/>
            <a:ext cx="3257339" cy="507874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563" b="0">
                <a:solidFill>
                  <a:schemeClr val="bg1">
                    <a:lumMod val="50000"/>
                  </a:schemeClr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8F9E4633-4D9A-AA42-BCBB-DE94B67DD685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372062" y="2647952"/>
            <a:ext cx="3257339" cy="286819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675" b="1">
                <a:solidFill>
                  <a:srgbClr val="58C9E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AA93306F-30A6-794F-9DC5-6924EA1F443C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372062" y="2991994"/>
            <a:ext cx="3257339" cy="507874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563" b="0">
                <a:solidFill>
                  <a:schemeClr val="bg1">
                    <a:lumMod val="50000"/>
                  </a:schemeClr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FD0B40E6-748C-F441-9625-14D7A6701965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372062" y="1657353"/>
            <a:ext cx="3257339" cy="286819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675" b="1">
                <a:solidFill>
                  <a:srgbClr val="58C9E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0751A8A8-1777-3442-A1C0-927CCA2DBECA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3372062" y="2001394"/>
            <a:ext cx="3257339" cy="507874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563" b="0">
                <a:solidFill>
                  <a:schemeClr val="bg1">
                    <a:lumMod val="50000"/>
                  </a:schemeClr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236635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HCDD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outdoor, photo, water, building&#10;&#10;Description automatically generated">
            <a:extLst>
              <a:ext uri="{FF2B5EF4-FFF2-40B4-BE49-F238E27FC236}">
                <a16:creationId xmlns:a16="http://schemas.microsoft.com/office/drawing/2014/main" id="{B4C35B55-61F4-3D41-8CFA-819E311C8C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8" t="28606" r="38707" b="3041"/>
          <a:stretch/>
        </p:blipFill>
        <p:spPr>
          <a:xfrm>
            <a:off x="3829050" y="0"/>
            <a:ext cx="3028950" cy="51435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7A32DFB-0CA6-094D-88D0-741680DB0D10}"/>
              </a:ext>
            </a:extLst>
          </p:cNvPr>
          <p:cNvSpPr/>
          <p:nvPr userDrawn="1"/>
        </p:nvSpPr>
        <p:spPr>
          <a:xfrm>
            <a:off x="210150" y="4613113"/>
            <a:ext cx="2647351" cy="24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6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HOUSTON </a:t>
            </a:r>
            <a:endParaRPr lang="en-US" sz="619" b="1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06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AND COMMUNITY DEVELOPMENT DEPARTMENT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E9F3D4-E546-FD4B-950F-382ED518FD69}"/>
              </a:ext>
            </a:extLst>
          </p:cNvPr>
          <p:cNvGrpSpPr/>
          <p:nvPr userDrawn="1"/>
        </p:nvGrpSpPr>
        <p:grpSpPr>
          <a:xfrm>
            <a:off x="3102059" y="0"/>
            <a:ext cx="1714501" cy="5143500"/>
            <a:chOff x="3763520" y="-51"/>
            <a:chExt cx="3037206" cy="6864527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4AC0532-3556-A34C-BB9F-389C6D042530}"/>
                </a:ext>
              </a:extLst>
            </p:cNvPr>
            <p:cNvSpPr/>
            <p:nvPr userDrawn="1"/>
          </p:nvSpPr>
          <p:spPr>
            <a:xfrm>
              <a:off x="3763520" y="-51"/>
              <a:ext cx="2921360" cy="3583459"/>
            </a:xfrm>
            <a:prstGeom prst="parallelogram">
              <a:avLst>
                <a:gd name="adj" fmla="val 4388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3A2F42D8-3312-5C4A-919B-1C9836D7237F}"/>
                </a:ext>
              </a:extLst>
            </p:cNvPr>
            <p:cNvSpPr/>
            <p:nvPr userDrawn="1"/>
          </p:nvSpPr>
          <p:spPr>
            <a:xfrm>
              <a:off x="3763520" y="3281017"/>
              <a:ext cx="3037206" cy="3583459"/>
            </a:xfrm>
            <a:prstGeom prst="parallelogram">
              <a:avLst>
                <a:gd name="adj" fmla="val 45244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A44CB4AF-54BB-004A-95D3-4ED02D2F4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" y="438150"/>
            <a:ext cx="314325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13" b="1" i="0">
                <a:solidFill>
                  <a:srgbClr val="0068AC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22E566A-8575-DF47-B7A3-95E5780F23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190750"/>
            <a:ext cx="2800350" cy="762000"/>
          </a:xfrm>
          <a:prstGeom prst="rect">
            <a:avLst/>
          </a:prstGeom>
        </p:spPr>
        <p:txBody>
          <a:bodyPr/>
          <a:lstStyle>
            <a:lvl1pPr algn="l">
              <a:buNone/>
              <a:defRPr sz="1238" b="1">
                <a:solidFill>
                  <a:srgbClr val="009EDC"/>
                </a:solidFill>
              </a:defRPr>
            </a:lvl1pPr>
            <a:lvl2pPr>
              <a:buNone/>
              <a:defRPr sz="1013" b="1">
                <a:solidFill>
                  <a:schemeClr val="bg1"/>
                </a:solidFill>
              </a:defRPr>
            </a:lvl2pPr>
            <a:lvl3pPr>
              <a:buNone/>
              <a:defRPr sz="1013" b="1">
                <a:solidFill>
                  <a:schemeClr val="bg1"/>
                </a:solidFill>
              </a:defRPr>
            </a:lvl3pPr>
            <a:lvl4pPr>
              <a:buNone/>
              <a:defRPr sz="1013" b="1">
                <a:solidFill>
                  <a:schemeClr val="bg1"/>
                </a:solidFill>
              </a:defRPr>
            </a:lvl4pPr>
            <a:lvl5pPr>
              <a:buNone/>
              <a:defRPr sz="1013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8FCA6E7-6752-0E4A-B645-B7F2477D8B84}"/>
              </a:ext>
            </a:extLst>
          </p:cNvPr>
          <p:cNvGrpSpPr/>
          <p:nvPr userDrawn="1"/>
        </p:nvGrpSpPr>
        <p:grpSpPr>
          <a:xfrm>
            <a:off x="316031" y="3638552"/>
            <a:ext cx="2114550" cy="640949"/>
            <a:chOff x="6477000" y="4237136"/>
            <a:chExt cx="2258541" cy="70038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01FC21D-991D-7245-815E-50A84EA6DB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4239" y="4340530"/>
              <a:ext cx="1321302" cy="56444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B4556AD-65D1-F848-B9E8-B461A99A8D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4237136"/>
              <a:ext cx="705671" cy="7003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287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Slide-Testimonia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69C31CD-3798-3E45-BB2B-A9F3D88AFE04}"/>
              </a:ext>
            </a:extLst>
          </p:cNvPr>
          <p:cNvGrpSpPr/>
          <p:nvPr userDrawn="1"/>
        </p:nvGrpSpPr>
        <p:grpSpPr>
          <a:xfrm>
            <a:off x="1" y="3"/>
            <a:ext cx="6858001" cy="5138973"/>
            <a:chOff x="1" y="-1"/>
            <a:chExt cx="12192000" cy="685196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27BE13F-456C-E04D-9C86-770B1666EBD6}"/>
                </a:ext>
              </a:extLst>
            </p:cNvPr>
            <p:cNvSpPr/>
            <p:nvPr/>
          </p:nvSpPr>
          <p:spPr>
            <a:xfrm>
              <a:off x="1" y="-1"/>
              <a:ext cx="6442364" cy="6851963"/>
            </a:xfrm>
            <a:prstGeom prst="rect">
              <a:avLst/>
            </a:prstGeom>
            <a:solidFill>
              <a:srgbClr val="0F62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CE063AE-F1AA-FC4E-AF94-D89442541A1D}"/>
                </a:ext>
              </a:extLst>
            </p:cNvPr>
            <p:cNvSpPr/>
            <p:nvPr/>
          </p:nvSpPr>
          <p:spPr>
            <a:xfrm>
              <a:off x="6438439" y="4710544"/>
              <a:ext cx="5753562" cy="2141419"/>
            </a:xfrm>
            <a:prstGeom prst="rect">
              <a:avLst/>
            </a:prstGeom>
            <a:solidFill>
              <a:srgbClr val="2EC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926FC7D-96BF-3440-B0B1-424834EF691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75009" y="1610592"/>
            <a:ext cx="2752947" cy="391927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575" b="1" i="0">
                <a:solidFill>
                  <a:srgbClr val="0068AC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7209D30-E506-044D-840D-B9A83534C8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51178" y="1962836"/>
            <a:ext cx="3119264" cy="2863226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675" b="0">
                <a:solidFill>
                  <a:schemeClr val="bg1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283A59E-9BA0-8B4B-B1C9-AB2706F814A1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289939" y="2583196"/>
            <a:ext cx="1901952" cy="1899431"/>
          </a:xfrm>
          <a:prstGeom prst="ellipse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buClr>
                <a:srgbClr val="A0C65C"/>
              </a:buClr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7910" indent="-160735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Insert image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E454A1C-F5A2-E645-9FC1-71DB54844C66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297991" y="954355"/>
            <a:ext cx="2072452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350" b="1">
                <a:solidFill>
                  <a:schemeClr val="bg1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Testimonials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F6DE378D-80CF-B84F-9A8E-C1D7B7DA1C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180" y="334738"/>
            <a:ext cx="813847" cy="1026922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5843A1B-DA62-1A47-8867-51F5C75BC28E}"/>
              </a:ext>
            </a:extLst>
          </p:cNvPr>
          <p:cNvGrpSpPr/>
          <p:nvPr userDrawn="1"/>
        </p:nvGrpSpPr>
        <p:grpSpPr>
          <a:xfrm>
            <a:off x="4788197" y="-152400"/>
            <a:ext cx="1235825" cy="1428750"/>
            <a:chOff x="10025268" y="-18034"/>
            <a:chExt cx="2124303" cy="1946080"/>
          </a:xfrm>
        </p:grpSpPr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271E3830-5AF3-4340-BB6A-0EA8DC0D9229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B2B90406-BC05-3B45-8275-E05B84CFBE2C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B65D0CC-3E05-1547-8F28-BB61B243475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875009" y="2123469"/>
            <a:ext cx="2752948" cy="294391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900" b="0">
                <a:solidFill>
                  <a:srgbClr val="009ED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86343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Slide-Testimonia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27BE13F-456C-E04D-9C86-770B1666EBD6}"/>
              </a:ext>
            </a:extLst>
          </p:cNvPr>
          <p:cNvSpPr/>
          <p:nvPr/>
        </p:nvSpPr>
        <p:spPr>
          <a:xfrm>
            <a:off x="3236380" y="4528"/>
            <a:ext cx="3623831" cy="5138972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E063AE-F1AA-FC4E-AF94-D89442541A1D}"/>
              </a:ext>
            </a:extLst>
          </p:cNvPr>
          <p:cNvSpPr/>
          <p:nvPr/>
        </p:nvSpPr>
        <p:spPr>
          <a:xfrm>
            <a:off x="1" y="3532909"/>
            <a:ext cx="3236379" cy="1606064"/>
          </a:xfrm>
          <a:prstGeom prst="rect">
            <a:avLst/>
          </a:prstGeom>
          <a:solidFill>
            <a:srgbClr val="2EC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926FC7D-96BF-3440-B0B1-424834EF691A}"/>
              </a:ext>
            </a:extLst>
          </p:cNvPr>
          <p:cNvSpPr>
            <a:spLocks noGrp="1"/>
          </p:cNvSpPr>
          <p:nvPr userDrawn="1">
            <p:ph type="body" idx="18" hasCustomPrompt="1"/>
          </p:nvPr>
        </p:nvSpPr>
        <p:spPr>
          <a:xfrm>
            <a:off x="228601" y="1696222"/>
            <a:ext cx="2721438" cy="391927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575" b="1" i="0">
                <a:solidFill>
                  <a:srgbClr val="0068AC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7209D30-E506-044D-840D-B9A83534C8B0}"/>
              </a:ext>
            </a:extLst>
          </p:cNvPr>
          <p:cNvSpPr>
            <a:spLocks noGrp="1"/>
          </p:cNvSpPr>
          <p:nvPr userDrawn="1">
            <p:ph type="body" idx="19" hasCustomPrompt="1"/>
          </p:nvPr>
        </p:nvSpPr>
        <p:spPr>
          <a:xfrm>
            <a:off x="3505773" y="1962836"/>
            <a:ext cx="3119264" cy="2863226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675" b="0">
                <a:solidFill>
                  <a:schemeClr val="bg1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E454A1C-F5A2-E645-9FC1-71DB54844C66}"/>
              </a:ext>
            </a:extLst>
          </p:cNvPr>
          <p:cNvSpPr>
            <a:spLocks noGrp="1"/>
          </p:cNvSpPr>
          <p:nvPr userDrawn="1">
            <p:ph type="body" idx="23" hasCustomPrompt="1"/>
          </p:nvPr>
        </p:nvSpPr>
        <p:spPr>
          <a:xfrm>
            <a:off x="4552584" y="954355"/>
            <a:ext cx="2072452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350" b="1">
                <a:solidFill>
                  <a:schemeClr val="bg1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Testimonials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F6DE378D-80CF-B84F-9A8E-C1D7B7DA1C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7559" y="334738"/>
            <a:ext cx="813847" cy="1026922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5843A1B-DA62-1A47-8867-51F5C75BC28E}"/>
              </a:ext>
            </a:extLst>
          </p:cNvPr>
          <p:cNvGrpSpPr/>
          <p:nvPr userDrawn="1"/>
        </p:nvGrpSpPr>
        <p:grpSpPr>
          <a:xfrm>
            <a:off x="1166575" y="-152400"/>
            <a:ext cx="1235825" cy="1428750"/>
            <a:chOff x="10025268" y="-18034"/>
            <a:chExt cx="2124303" cy="1946080"/>
          </a:xfrm>
        </p:grpSpPr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271E3830-5AF3-4340-BB6A-0EA8DC0D9229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B2B90406-BC05-3B45-8275-E05B84CFBE2C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B65D0CC-3E05-1547-8F28-BB61B243475B}"/>
              </a:ext>
            </a:extLst>
          </p:cNvPr>
          <p:cNvSpPr>
            <a:spLocks noGrp="1"/>
          </p:cNvSpPr>
          <p:nvPr userDrawn="1">
            <p:ph type="body" idx="11" hasCustomPrompt="1"/>
          </p:nvPr>
        </p:nvSpPr>
        <p:spPr>
          <a:xfrm>
            <a:off x="228601" y="2204571"/>
            <a:ext cx="2721439" cy="294391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900" b="0">
                <a:solidFill>
                  <a:srgbClr val="009ED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14A12B-ED5E-7E4B-8EFF-7D686D299272}"/>
              </a:ext>
            </a:extLst>
          </p:cNvPr>
          <p:cNvSpPr/>
          <p:nvPr userDrawn="1"/>
        </p:nvSpPr>
        <p:spPr>
          <a:xfrm>
            <a:off x="228600" y="334738"/>
            <a:ext cx="228600" cy="713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9363A7B-8726-3E41-90A2-B86E5ADDD3E3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67213" y="2583196"/>
            <a:ext cx="1901952" cy="1899431"/>
          </a:xfrm>
          <a:prstGeom prst="ellipse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buClr>
                <a:srgbClr val="A0C65C"/>
              </a:buClr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7910" indent="-160735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746419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Slide-Testimonia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69C31CD-3798-3E45-BB2B-A9F3D88AFE04}"/>
              </a:ext>
            </a:extLst>
          </p:cNvPr>
          <p:cNvGrpSpPr/>
          <p:nvPr userDrawn="1"/>
        </p:nvGrpSpPr>
        <p:grpSpPr>
          <a:xfrm>
            <a:off x="1" y="3"/>
            <a:ext cx="6858001" cy="5138973"/>
            <a:chOff x="1" y="-1"/>
            <a:chExt cx="12192000" cy="685196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27BE13F-456C-E04D-9C86-770B1666EBD6}"/>
                </a:ext>
              </a:extLst>
            </p:cNvPr>
            <p:cNvSpPr/>
            <p:nvPr/>
          </p:nvSpPr>
          <p:spPr>
            <a:xfrm>
              <a:off x="1" y="-1"/>
              <a:ext cx="6442364" cy="6851963"/>
            </a:xfrm>
            <a:prstGeom prst="rect">
              <a:avLst/>
            </a:prstGeom>
            <a:solidFill>
              <a:srgbClr val="0F62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CE063AE-F1AA-FC4E-AF94-D89442541A1D}"/>
                </a:ext>
              </a:extLst>
            </p:cNvPr>
            <p:cNvSpPr/>
            <p:nvPr/>
          </p:nvSpPr>
          <p:spPr>
            <a:xfrm>
              <a:off x="6438439" y="4710544"/>
              <a:ext cx="5753562" cy="2141419"/>
            </a:xfrm>
            <a:prstGeom prst="rect">
              <a:avLst/>
            </a:prstGeom>
            <a:solidFill>
              <a:srgbClr val="2EC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926FC7D-96BF-3440-B0B1-424834EF691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75009" y="1610592"/>
            <a:ext cx="2752947" cy="391927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575" b="1" i="0">
                <a:solidFill>
                  <a:srgbClr val="0068AC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7209D30-E506-044D-840D-B9A83534C8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51178" y="1962836"/>
            <a:ext cx="3119264" cy="2863226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675" b="0">
                <a:solidFill>
                  <a:schemeClr val="bg1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283A59E-9BA0-8B4B-B1C9-AB2706F814A1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289939" y="2583196"/>
            <a:ext cx="1901952" cy="1899431"/>
          </a:xfrm>
          <a:prstGeom prst="ellipse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buClr>
                <a:srgbClr val="A0C65C"/>
              </a:buClr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7910" indent="-160735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Insert image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E454A1C-F5A2-E645-9FC1-71DB54844C66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297991" y="954355"/>
            <a:ext cx="2072452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350" b="1">
                <a:solidFill>
                  <a:schemeClr val="bg1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Testimonials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F6DE378D-80CF-B84F-9A8E-C1D7B7DA1C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180" y="334738"/>
            <a:ext cx="813847" cy="1026922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5843A1B-DA62-1A47-8867-51F5C75BC28E}"/>
              </a:ext>
            </a:extLst>
          </p:cNvPr>
          <p:cNvGrpSpPr/>
          <p:nvPr userDrawn="1"/>
        </p:nvGrpSpPr>
        <p:grpSpPr>
          <a:xfrm>
            <a:off x="4788197" y="-152400"/>
            <a:ext cx="1235825" cy="1428750"/>
            <a:chOff x="10025268" y="-18034"/>
            <a:chExt cx="2124303" cy="1946080"/>
          </a:xfrm>
        </p:grpSpPr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271E3830-5AF3-4340-BB6A-0EA8DC0D9229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B2B90406-BC05-3B45-8275-E05B84CFBE2C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B65D0CC-3E05-1547-8F28-BB61B243475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875009" y="2123469"/>
            <a:ext cx="2752948" cy="294391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900" b="0">
                <a:solidFill>
                  <a:srgbClr val="009ED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86343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Slide-Testimonia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27BE13F-456C-E04D-9C86-770B1666EBD6}"/>
              </a:ext>
            </a:extLst>
          </p:cNvPr>
          <p:cNvSpPr/>
          <p:nvPr/>
        </p:nvSpPr>
        <p:spPr>
          <a:xfrm>
            <a:off x="3236380" y="4528"/>
            <a:ext cx="3623831" cy="5138972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E063AE-F1AA-FC4E-AF94-D89442541A1D}"/>
              </a:ext>
            </a:extLst>
          </p:cNvPr>
          <p:cNvSpPr/>
          <p:nvPr/>
        </p:nvSpPr>
        <p:spPr>
          <a:xfrm>
            <a:off x="1" y="3532909"/>
            <a:ext cx="3236379" cy="1606064"/>
          </a:xfrm>
          <a:prstGeom prst="rect">
            <a:avLst/>
          </a:prstGeom>
          <a:solidFill>
            <a:srgbClr val="2EC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926FC7D-96BF-3440-B0B1-424834EF691A}"/>
              </a:ext>
            </a:extLst>
          </p:cNvPr>
          <p:cNvSpPr>
            <a:spLocks noGrp="1"/>
          </p:cNvSpPr>
          <p:nvPr userDrawn="1">
            <p:ph type="body" idx="18" hasCustomPrompt="1"/>
          </p:nvPr>
        </p:nvSpPr>
        <p:spPr>
          <a:xfrm>
            <a:off x="228601" y="1696222"/>
            <a:ext cx="2721438" cy="391927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575" b="1" i="0">
                <a:solidFill>
                  <a:srgbClr val="0068AC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7209D30-E506-044D-840D-B9A83534C8B0}"/>
              </a:ext>
            </a:extLst>
          </p:cNvPr>
          <p:cNvSpPr>
            <a:spLocks noGrp="1"/>
          </p:cNvSpPr>
          <p:nvPr userDrawn="1">
            <p:ph type="body" idx="19" hasCustomPrompt="1"/>
          </p:nvPr>
        </p:nvSpPr>
        <p:spPr>
          <a:xfrm>
            <a:off x="3505773" y="1962836"/>
            <a:ext cx="3119264" cy="2863226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675" b="0">
                <a:solidFill>
                  <a:schemeClr val="bg1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E454A1C-F5A2-E645-9FC1-71DB54844C66}"/>
              </a:ext>
            </a:extLst>
          </p:cNvPr>
          <p:cNvSpPr>
            <a:spLocks noGrp="1"/>
          </p:cNvSpPr>
          <p:nvPr userDrawn="1">
            <p:ph type="body" idx="23" hasCustomPrompt="1"/>
          </p:nvPr>
        </p:nvSpPr>
        <p:spPr>
          <a:xfrm>
            <a:off x="4552584" y="954355"/>
            <a:ext cx="2072452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350" b="1">
                <a:solidFill>
                  <a:schemeClr val="bg1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Testimonials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F6DE378D-80CF-B84F-9A8E-C1D7B7DA1C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7559" y="334738"/>
            <a:ext cx="813847" cy="1026922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5843A1B-DA62-1A47-8867-51F5C75BC28E}"/>
              </a:ext>
            </a:extLst>
          </p:cNvPr>
          <p:cNvGrpSpPr/>
          <p:nvPr userDrawn="1"/>
        </p:nvGrpSpPr>
        <p:grpSpPr>
          <a:xfrm>
            <a:off x="1166575" y="-152400"/>
            <a:ext cx="1235825" cy="1428750"/>
            <a:chOff x="10025268" y="-18034"/>
            <a:chExt cx="2124303" cy="1946080"/>
          </a:xfrm>
        </p:grpSpPr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271E3830-5AF3-4340-BB6A-0EA8DC0D9229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B2B90406-BC05-3B45-8275-E05B84CFBE2C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B65D0CC-3E05-1547-8F28-BB61B243475B}"/>
              </a:ext>
            </a:extLst>
          </p:cNvPr>
          <p:cNvSpPr>
            <a:spLocks noGrp="1"/>
          </p:cNvSpPr>
          <p:nvPr userDrawn="1">
            <p:ph type="body" idx="11" hasCustomPrompt="1"/>
          </p:nvPr>
        </p:nvSpPr>
        <p:spPr>
          <a:xfrm>
            <a:off x="228601" y="2204571"/>
            <a:ext cx="2721439" cy="294391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900" b="0">
                <a:solidFill>
                  <a:srgbClr val="009ED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14A12B-ED5E-7E4B-8EFF-7D686D299272}"/>
              </a:ext>
            </a:extLst>
          </p:cNvPr>
          <p:cNvSpPr/>
          <p:nvPr userDrawn="1"/>
        </p:nvSpPr>
        <p:spPr>
          <a:xfrm>
            <a:off x="228600" y="334738"/>
            <a:ext cx="228600" cy="713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9363A7B-8726-3E41-90A2-B86E5ADDD3E3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67213" y="2583196"/>
            <a:ext cx="1901952" cy="1899431"/>
          </a:xfrm>
          <a:prstGeom prst="ellipse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buClr>
                <a:srgbClr val="A0C65C"/>
              </a:buClr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7910" indent="-160735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746419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Slide-Testimonia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69C31CD-3798-3E45-BB2B-A9F3D88AFE04}"/>
              </a:ext>
            </a:extLst>
          </p:cNvPr>
          <p:cNvGrpSpPr/>
          <p:nvPr userDrawn="1"/>
        </p:nvGrpSpPr>
        <p:grpSpPr>
          <a:xfrm>
            <a:off x="1" y="3"/>
            <a:ext cx="6858001" cy="5138973"/>
            <a:chOff x="1" y="-1"/>
            <a:chExt cx="12192000" cy="685196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27BE13F-456C-E04D-9C86-770B1666EBD6}"/>
                </a:ext>
              </a:extLst>
            </p:cNvPr>
            <p:cNvSpPr/>
            <p:nvPr/>
          </p:nvSpPr>
          <p:spPr>
            <a:xfrm>
              <a:off x="1" y="-1"/>
              <a:ext cx="6442364" cy="6851963"/>
            </a:xfrm>
            <a:prstGeom prst="rect">
              <a:avLst/>
            </a:prstGeom>
            <a:solidFill>
              <a:srgbClr val="0F62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CE063AE-F1AA-FC4E-AF94-D89442541A1D}"/>
                </a:ext>
              </a:extLst>
            </p:cNvPr>
            <p:cNvSpPr/>
            <p:nvPr/>
          </p:nvSpPr>
          <p:spPr>
            <a:xfrm>
              <a:off x="6438439" y="4710544"/>
              <a:ext cx="5753562" cy="2141419"/>
            </a:xfrm>
            <a:prstGeom prst="rect">
              <a:avLst/>
            </a:prstGeom>
            <a:solidFill>
              <a:srgbClr val="2EC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926FC7D-96BF-3440-B0B1-424834EF691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75009" y="1610592"/>
            <a:ext cx="2752947" cy="391927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575" b="1" i="0">
                <a:solidFill>
                  <a:srgbClr val="0068AC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7209D30-E506-044D-840D-B9A83534C8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51178" y="1962836"/>
            <a:ext cx="3119264" cy="2863226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675" b="0">
                <a:solidFill>
                  <a:schemeClr val="bg1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283A59E-9BA0-8B4B-B1C9-AB2706F814A1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289939" y="2583196"/>
            <a:ext cx="1901952" cy="1899431"/>
          </a:xfrm>
          <a:prstGeom prst="ellipse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buClr>
                <a:srgbClr val="A0C65C"/>
              </a:buClr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7910" indent="-160735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Insert image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E454A1C-F5A2-E645-9FC1-71DB54844C66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297991" y="954355"/>
            <a:ext cx="2072452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350" b="1">
                <a:solidFill>
                  <a:schemeClr val="bg1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Testimonials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F6DE378D-80CF-B84F-9A8E-C1D7B7DA1C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180" y="334738"/>
            <a:ext cx="813847" cy="1026922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5843A1B-DA62-1A47-8867-51F5C75BC28E}"/>
              </a:ext>
            </a:extLst>
          </p:cNvPr>
          <p:cNvGrpSpPr/>
          <p:nvPr userDrawn="1"/>
        </p:nvGrpSpPr>
        <p:grpSpPr>
          <a:xfrm>
            <a:off x="4788197" y="-152400"/>
            <a:ext cx="1235825" cy="1428750"/>
            <a:chOff x="10025268" y="-18034"/>
            <a:chExt cx="2124303" cy="1946080"/>
          </a:xfrm>
        </p:grpSpPr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271E3830-5AF3-4340-BB6A-0EA8DC0D9229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B2B90406-BC05-3B45-8275-E05B84CFBE2C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B65D0CC-3E05-1547-8F28-BB61B243475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875009" y="2123469"/>
            <a:ext cx="2752948" cy="294391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900" b="0">
                <a:solidFill>
                  <a:srgbClr val="009ED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86343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Slide-Testimonia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27BE13F-456C-E04D-9C86-770B1666EBD6}"/>
              </a:ext>
            </a:extLst>
          </p:cNvPr>
          <p:cNvSpPr/>
          <p:nvPr/>
        </p:nvSpPr>
        <p:spPr>
          <a:xfrm>
            <a:off x="3236380" y="4528"/>
            <a:ext cx="3623831" cy="5138972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E063AE-F1AA-FC4E-AF94-D89442541A1D}"/>
              </a:ext>
            </a:extLst>
          </p:cNvPr>
          <p:cNvSpPr/>
          <p:nvPr/>
        </p:nvSpPr>
        <p:spPr>
          <a:xfrm>
            <a:off x="1" y="3532909"/>
            <a:ext cx="3236379" cy="1606064"/>
          </a:xfrm>
          <a:prstGeom prst="rect">
            <a:avLst/>
          </a:prstGeom>
          <a:solidFill>
            <a:srgbClr val="2EC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926FC7D-96BF-3440-B0B1-424834EF691A}"/>
              </a:ext>
            </a:extLst>
          </p:cNvPr>
          <p:cNvSpPr>
            <a:spLocks noGrp="1"/>
          </p:cNvSpPr>
          <p:nvPr userDrawn="1">
            <p:ph type="body" idx="18" hasCustomPrompt="1"/>
          </p:nvPr>
        </p:nvSpPr>
        <p:spPr>
          <a:xfrm>
            <a:off x="228601" y="1696222"/>
            <a:ext cx="2721438" cy="391927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575" b="1" i="0">
                <a:solidFill>
                  <a:srgbClr val="0068AC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7209D30-E506-044D-840D-B9A83534C8B0}"/>
              </a:ext>
            </a:extLst>
          </p:cNvPr>
          <p:cNvSpPr>
            <a:spLocks noGrp="1"/>
          </p:cNvSpPr>
          <p:nvPr userDrawn="1">
            <p:ph type="body" idx="19" hasCustomPrompt="1"/>
          </p:nvPr>
        </p:nvSpPr>
        <p:spPr>
          <a:xfrm>
            <a:off x="3505773" y="1962836"/>
            <a:ext cx="3119264" cy="2863226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675" b="0">
                <a:solidFill>
                  <a:schemeClr val="bg1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E454A1C-F5A2-E645-9FC1-71DB54844C66}"/>
              </a:ext>
            </a:extLst>
          </p:cNvPr>
          <p:cNvSpPr>
            <a:spLocks noGrp="1"/>
          </p:cNvSpPr>
          <p:nvPr userDrawn="1">
            <p:ph type="body" idx="23" hasCustomPrompt="1"/>
          </p:nvPr>
        </p:nvSpPr>
        <p:spPr>
          <a:xfrm>
            <a:off x="4552584" y="954355"/>
            <a:ext cx="2072452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350" b="1">
                <a:solidFill>
                  <a:schemeClr val="bg1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Testimonials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F6DE378D-80CF-B84F-9A8E-C1D7B7DA1C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7559" y="334738"/>
            <a:ext cx="813847" cy="1026922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5843A1B-DA62-1A47-8867-51F5C75BC28E}"/>
              </a:ext>
            </a:extLst>
          </p:cNvPr>
          <p:cNvGrpSpPr/>
          <p:nvPr userDrawn="1"/>
        </p:nvGrpSpPr>
        <p:grpSpPr>
          <a:xfrm>
            <a:off x="1166575" y="-152400"/>
            <a:ext cx="1235825" cy="1428750"/>
            <a:chOff x="10025268" y="-18034"/>
            <a:chExt cx="2124303" cy="1946080"/>
          </a:xfrm>
        </p:grpSpPr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271E3830-5AF3-4340-BB6A-0EA8DC0D9229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B2B90406-BC05-3B45-8275-E05B84CFBE2C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B65D0CC-3E05-1547-8F28-BB61B243475B}"/>
              </a:ext>
            </a:extLst>
          </p:cNvPr>
          <p:cNvSpPr>
            <a:spLocks noGrp="1"/>
          </p:cNvSpPr>
          <p:nvPr userDrawn="1">
            <p:ph type="body" idx="11" hasCustomPrompt="1"/>
          </p:nvPr>
        </p:nvSpPr>
        <p:spPr>
          <a:xfrm>
            <a:off x="228601" y="2204571"/>
            <a:ext cx="2721439" cy="294391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900" b="0">
                <a:solidFill>
                  <a:srgbClr val="009ED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14A12B-ED5E-7E4B-8EFF-7D686D299272}"/>
              </a:ext>
            </a:extLst>
          </p:cNvPr>
          <p:cNvSpPr/>
          <p:nvPr userDrawn="1"/>
        </p:nvSpPr>
        <p:spPr>
          <a:xfrm>
            <a:off x="228600" y="334738"/>
            <a:ext cx="228600" cy="713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9363A7B-8726-3E41-90A2-B86E5ADDD3E3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67213" y="2583196"/>
            <a:ext cx="1901952" cy="1899431"/>
          </a:xfrm>
          <a:prstGeom prst="ellipse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buClr>
                <a:srgbClr val="A0C65C"/>
              </a:buClr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7910" indent="-160735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7464191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-Slide-Testimonia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69C31CD-3798-3E45-BB2B-A9F3D88AFE04}"/>
              </a:ext>
            </a:extLst>
          </p:cNvPr>
          <p:cNvGrpSpPr/>
          <p:nvPr userDrawn="1"/>
        </p:nvGrpSpPr>
        <p:grpSpPr>
          <a:xfrm>
            <a:off x="-6703" y="4527"/>
            <a:ext cx="6858001" cy="5138973"/>
            <a:chOff x="1" y="-1"/>
            <a:chExt cx="12192000" cy="685196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27BE13F-456C-E04D-9C86-770B1666EBD6}"/>
                </a:ext>
              </a:extLst>
            </p:cNvPr>
            <p:cNvSpPr/>
            <p:nvPr/>
          </p:nvSpPr>
          <p:spPr>
            <a:xfrm>
              <a:off x="1" y="-1"/>
              <a:ext cx="6442364" cy="6851963"/>
            </a:xfrm>
            <a:prstGeom prst="rect">
              <a:avLst/>
            </a:prstGeom>
            <a:solidFill>
              <a:srgbClr val="0F62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CE063AE-F1AA-FC4E-AF94-D89442541A1D}"/>
                </a:ext>
              </a:extLst>
            </p:cNvPr>
            <p:cNvSpPr/>
            <p:nvPr/>
          </p:nvSpPr>
          <p:spPr>
            <a:xfrm>
              <a:off x="6438439" y="4710544"/>
              <a:ext cx="5753562" cy="2141419"/>
            </a:xfrm>
            <a:prstGeom prst="rect">
              <a:avLst/>
            </a:prstGeom>
            <a:solidFill>
              <a:srgbClr val="2EC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926FC7D-96BF-3440-B0B1-424834EF691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962401" y="1691694"/>
            <a:ext cx="2665555" cy="391927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575" b="1" i="0">
                <a:solidFill>
                  <a:srgbClr val="0068AC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7209D30-E506-044D-840D-B9A83534C8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51178" y="1123950"/>
            <a:ext cx="3119264" cy="3702112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675" b="0">
                <a:solidFill>
                  <a:schemeClr val="bg1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E454A1C-F5A2-E645-9FC1-71DB54844C66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251180" y="423207"/>
            <a:ext cx="3119263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350" b="1">
                <a:solidFill>
                  <a:schemeClr val="bg1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Title goes here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5843A1B-DA62-1A47-8867-51F5C75BC28E}"/>
              </a:ext>
            </a:extLst>
          </p:cNvPr>
          <p:cNvGrpSpPr/>
          <p:nvPr userDrawn="1"/>
        </p:nvGrpSpPr>
        <p:grpSpPr>
          <a:xfrm>
            <a:off x="4788197" y="-152400"/>
            <a:ext cx="1235825" cy="1428750"/>
            <a:chOff x="10025268" y="-18034"/>
            <a:chExt cx="2124303" cy="1946080"/>
          </a:xfrm>
        </p:grpSpPr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271E3830-5AF3-4340-BB6A-0EA8DC0D9229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B2B90406-BC05-3B45-8275-E05B84CFBE2C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B65D0CC-3E05-1547-8F28-BB61B243475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962401" y="2204571"/>
            <a:ext cx="2665556" cy="294391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900" b="0">
                <a:solidFill>
                  <a:srgbClr val="009ED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3D48837-2D2F-AA43-939B-D66994B03A86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289939" y="2583196"/>
            <a:ext cx="1901952" cy="1899431"/>
          </a:xfrm>
          <a:prstGeom prst="ellipse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buClr>
                <a:srgbClr val="A0C65C"/>
              </a:buClr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7910" indent="-160735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117707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-Slide-Testimonia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27BE13F-456C-E04D-9C86-770B1666EBD6}"/>
              </a:ext>
            </a:extLst>
          </p:cNvPr>
          <p:cNvSpPr/>
          <p:nvPr/>
        </p:nvSpPr>
        <p:spPr>
          <a:xfrm>
            <a:off x="3236380" y="4528"/>
            <a:ext cx="3623831" cy="5138972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E063AE-F1AA-FC4E-AF94-D89442541A1D}"/>
              </a:ext>
            </a:extLst>
          </p:cNvPr>
          <p:cNvSpPr/>
          <p:nvPr/>
        </p:nvSpPr>
        <p:spPr>
          <a:xfrm>
            <a:off x="1" y="3532909"/>
            <a:ext cx="3236379" cy="1606064"/>
          </a:xfrm>
          <a:prstGeom prst="rect">
            <a:avLst/>
          </a:prstGeom>
          <a:solidFill>
            <a:srgbClr val="2EC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926FC7D-96BF-3440-B0B1-424834EF691A}"/>
              </a:ext>
            </a:extLst>
          </p:cNvPr>
          <p:cNvSpPr>
            <a:spLocks noGrp="1"/>
          </p:cNvSpPr>
          <p:nvPr userDrawn="1">
            <p:ph type="body" idx="18" hasCustomPrompt="1"/>
          </p:nvPr>
        </p:nvSpPr>
        <p:spPr>
          <a:xfrm>
            <a:off x="243355" y="1696222"/>
            <a:ext cx="2706684" cy="391927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575" b="1" i="0">
                <a:solidFill>
                  <a:srgbClr val="0068AC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5843A1B-DA62-1A47-8867-51F5C75BC28E}"/>
              </a:ext>
            </a:extLst>
          </p:cNvPr>
          <p:cNvGrpSpPr/>
          <p:nvPr userDrawn="1"/>
        </p:nvGrpSpPr>
        <p:grpSpPr>
          <a:xfrm>
            <a:off x="1166575" y="-152400"/>
            <a:ext cx="1235825" cy="1428750"/>
            <a:chOff x="10025268" y="-18034"/>
            <a:chExt cx="2124303" cy="1946080"/>
          </a:xfrm>
        </p:grpSpPr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271E3830-5AF3-4340-BB6A-0EA8DC0D9229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B2B90406-BC05-3B45-8275-E05B84CFBE2C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B65D0CC-3E05-1547-8F28-BB61B243475B}"/>
              </a:ext>
            </a:extLst>
          </p:cNvPr>
          <p:cNvSpPr>
            <a:spLocks noGrp="1"/>
          </p:cNvSpPr>
          <p:nvPr userDrawn="1">
            <p:ph type="body" idx="11" hasCustomPrompt="1"/>
          </p:nvPr>
        </p:nvSpPr>
        <p:spPr>
          <a:xfrm>
            <a:off x="243355" y="2204571"/>
            <a:ext cx="2706685" cy="294391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900" b="0">
                <a:solidFill>
                  <a:srgbClr val="009ED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14A12B-ED5E-7E4B-8EFF-7D686D299272}"/>
              </a:ext>
            </a:extLst>
          </p:cNvPr>
          <p:cNvSpPr/>
          <p:nvPr userDrawn="1"/>
        </p:nvSpPr>
        <p:spPr>
          <a:xfrm>
            <a:off x="228600" y="334738"/>
            <a:ext cx="228600" cy="713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6265F74-EA53-1745-A96B-9007679B5E64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495382" y="1123950"/>
            <a:ext cx="3119264" cy="3702112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675" b="0">
                <a:solidFill>
                  <a:schemeClr val="bg1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576657A-3A37-5640-9072-CEDBBA1CA580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495383" y="423207"/>
            <a:ext cx="3119263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350" b="1">
                <a:solidFill>
                  <a:schemeClr val="bg1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F9926AD-E3EB-9745-8167-6830B68ABD8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67213" y="2583195"/>
            <a:ext cx="1901952" cy="1899431"/>
          </a:xfrm>
          <a:prstGeom prst="ellipse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buClr>
                <a:srgbClr val="A0C65C"/>
              </a:buClr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7910" indent="-160735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674582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Slide-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4CE242-9B10-4840-A395-F73392495836}"/>
              </a:ext>
            </a:extLst>
          </p:cNvPr>
          <p:cNvSpPr/>
          <p:nvPr userDrawn="1"/>
        </p:nvSpPr>
        <p:spPr>
          <a:xfrm>
            <a:off x="0" y="4476750"/>
            <a:ext cx="12573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400800" cy="7557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E2298-236A-BB41-9E27-B1589613B66E}"/>
              </a:ext>
            </a:extLst>
          </p:cNvPr>
          <p:cNvSpPr txBox="1">
            <a:spLocks/>
          </p:cNvSpPr>
          <p:nvPr userDrawn="1"/>
        </p:nvSpPr>
        <p:spPr>
          <a:xfrm>
            <a:off x="6364596" y="4692015"/>
            <a:ext cx="493404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394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394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BB37A3-C063-4642-8179-339E5398B6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5427" y="1352551"/>
            <a:ext cx="7352834" cy="381836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7BBC00-F211-0D46-8A80-313E60A34D4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43000" y="1581152"/>
            <a:ext cx="4564336" cy="2811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A0C65C"/>
              </a:buClr>
              <a:buNone/>
              <a:defRPr sz="6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7910" indent="-160735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673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Slide-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AB037B0-D458-6941-AB64-D757CCA01494}"/>
              </a:ext>
            </a:extLst>
          </p:cNvPr>
          <p:cNvSpPr/>
          <p:nvPr userDrawn="1"/>
        </p:nvSpPr>
        <p:spPr>
          <a:xfrm>
            <a:off x="4267200" y="4552950"/>
            <a:ext cx="2286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400800" cy="7557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E2298-236A-BB41-9E27-B1589613B66E}"/>
              </a:ext>
            </a:extLst>
          </p:cNvPr>
          <p:cNvSpPr txBox="1">
            <a:spLocks/>
          </p:cNvSpPr>
          <p:nvPr userDrawn="1"/>
        </p:nvSpPr>
        <p:spPr>
          <a:xfrm>
            <a:off x="6364597" y="4692015"/>
            <a:ext cx="400040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394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394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hand holding a cell phone&#10;&#10;Description automatically generated">
            <a:extLst>
              <a:ext uri="{FF2B5EF4-FFF2-40B4-BE49-F238E27FC236}">
                <a16:creationId xmlns:a16="http://schemas.microsoft.com/office/drawing/2014/main" id="{F60E2105-5E72-124E-884C-3E9B83EDDA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13" b="35665"/>
          <a:stretch/>
        </p:blipFill>
        <p:spPr>
          <a:xfrm>
            <a:off x="3733801" y="819152"/>
            <a:ext cx="3124200" cy="4324351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ED80089-F70A-4243-92E1-B48E1D2E640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42901" y="1200154"/>
            <a:ext cx="3390901" cy="3276599"/>
          </a:xfrm>
          <a:prstGeom prst="rect">
            <a:avLst/>
          </a:prstGeom>
        </p:spPr>
        <p:txBody>
          <a:bodyPr/>
          <a:lstStyle>
            <a:lvl1pPr marL="192881" indent="-192881">
              <a:buClr>
                <a:srgbClr val="A0C65C"/>
              </a:buClr>
              <a:buFont typeface="Arial" panose="020B0604020202020204" pitchFamily="34" charset="0"/>
              <a:buChar char="•"/>
              <a:defRPr sz="15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7910" indent="-160735">
              <a:buClr>
                <a:srgbClr val="A0C65C"/>
              </a:buClr>
              <a:buFont typeface="Arial" panose="020B0604020202020204" pitchFamily="34" charset="0"/>
              <a:buChar char="•"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rgbClr val="A0C65C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A0C65C"/>
              </a:buClr>
              <a:buFont typeface="Arial" panose="020B0604020202020204" pitchFamily="34" charset="0"/>
              <a:buChar char="•"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>
              <a:buClr>
                <a:srgbClr val="A0C65C"/>
              </a:buClr>
              <a:buFont typeface="Arial" panose="020B0604020202020204" pitchFamily="34" charset="0"/>
              <a:buChar char="•"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DF48BF5-2D53-D648-887D-FC7F6B519C7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43400" y="1428750"/>
            <a:ext cx="1371600" cy="2514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A0C65C"/>
              </a:buClr>
              <a:buNone/>
              <a:defRPr sz="6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7910" indent="-160735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9669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-HCDD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33F0D7-8EA5-6D47-99E5-90859780D1A0}"/>
              </a:ext>
            </a:extLst>
          </p:cNvPr>
          <p:cNvSpPr/>
          <p:nvPr userDrawn="1"/>
        </p:nvSpPr>
        <p:spPr>
          <a:xfrm>
            <a:off x="3600452" y="4785240"/>
            <a:ext cx="3143249" cy="16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HOUSTON ⋆ HOUSING AND COMMUNITY DEVELOPMENT DEPARTMENT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DD94743-2F1A-8447-A962-571A61F2E004}"/>
              </a:ext>
            </a:extLst>
          </p:cNvPr>
          <p:cNvGrpSpPr/>
          <p:nvPr userDrawn="1"/>
        </p:nvGrpSpPr>
        <p:grpSpPr>
          <a:xfrm>
            <a:off x="-12165" y="1"/>
            <a:ext cx="6870167" cy="5143499"/>
            <a:chOff x="-21674" y="0"/>
            <a:chExt cx="12239869" cy="6872732"/>
          </a:xfrm>
        </p:grpSpPr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8062DAAE-5DA3-9E43-BF1D-D66B0AD88B2E}"/>
                </a:ext>
              </a:extLst>
            </p:cNvPr>
            <p:cNvSpPr/>
            <p:nvPr userDrawn="1"/>
          </p:nvSpPr>
          <p:spPr>
            <a:xfrm>
              <a:off x="-21674" y="4688581"/>
              <a:ext cx="1780596" cy="2184151"/>
            </a:xfrm>
            <a:prstGeom prst="parallelogram">
              <a:avLst>
                <a:gd name="adj" fmla="val 4388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2FD75CF9-4CA2-014B-83D1-6C96AEC57CBA}"/>
                </a:ext>
              </a:extLst>
            </p:cNvPr>
            <p:cNvSpPr/>
            <p:nvPr userDrawn="1"/>
          </p:nvSpPr>
          <p:spPr>
            <a:xfrm>
              <a:off x="1325344" y="3129801"/>
              <a:ext cx="1851205" cy="2184152"/>
            </a:xfrm>
            <a:prstGeom prst="parallelogram">
              <a:avLst>
                <a:gd name="adj" fmla="val 45244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FE3E3AAB-C598-BB4B-9E3D-105F223287A2}"/>
                </a:ext>
              </a:extLst>
            </p:cNvPr>
            <p:cNvSpPr/>
            <p:nvPr userDrawn="1"/>
          </p:nvSpPr>
          <p:spPr>
            <a:xfrm>
              <a:off x="9104768" y="1345406"/>
              <a:ext cx="1780596" cy="2184152"/>
            </a:xfrm>
            <a:prstGeom prst="parallelogram">
              <a:avLst>
                <a:gd name="adj" fmla="val 4388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0ED3C7FA-751E-D147-8F5D-F8C2C1620665}"/>
                </a:ext>
              </a:extLst>
            </p:cNvPr>
            <p:cNvSpPr/>
            <p:nvPr userDrawn="1"/>
          </p:nvSpPr>
          <p:spPr>
            <a:xfrm>
              <a:off x="10366990" y="0"/>
              <a:ext cx="1851205" cy="2184151"/>
            </a:xfrm>
            <a:prstGeom prst="parallelogram">
              <a:avLst>
                <a:gd name="adj" fmla="val 42198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C7C72CE-9052-0847-855F-FD5C50EB9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1" y="285750"/>
            <a:ext cx="5715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13" b="1" i="0">
                <a:solidFill>
                  <a:srgbClr val="0068AC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01EA673-58A4-5D40-BF47-E635B6E35E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581150"/>
            <a:ext cx="4914900" cy="609600"/>
          </a:xfrm>
          <a:prstGeom prst="rect">
            <a:avLst/>
          </a:prstGeom>
        </p:spPr>
        <p:txBody>
          <a:bodyPr/>
          <a:lstStyle>
            <a:lvl1pPr algn="l">
              <a:buNone/>
              <a:defRPr sz="1238" b="1">
                <a:solidFill>
                  <a:srgbClr val="009EDC"/>
                </a:solidFill>
              </a:defRPr>
            </a:lvl1pPr>
            <a:lvl2pPr>
              <a:buNone/>
              <a:defRPr sz="1013" b="1">
                <a:solidFill>
                  <a:schemeClr val="bg1"/>
                </a:solidFill>
              </a:defRPr>
            </a:lvl2pPr>
            <a:lvl3pPr>
              <a:buNone/>
              <a:defRPr sz="1013" b="1">
                <a:solidFill>
                  <a:schemeClr val="bg1"/>
                </a:solidFill>
              </a:defRPr>
            </a:lvl3pPr>
            <a:lvl4pPr>
              <a:buNone/>
              <a:defRPr sz="1013" b="1">
                <a:solidFill>
                  <a:schemeClr val="bg1"/>
                </a:solidFill>
              </a:defRPr>
            </a:lvl4pPr>
            <a:lvl5pPr>
              <a:buNone/>
              <a:defRPr sz="1013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93A8D95-3D8E-5D49-8660-D7CA1B41EC94}"/>
              </a:ext>
            </a:extLst>
          </p:cNvPr>
          <p:cNvGrpSpPr/>
          <p:nvPr userDrawn="1"/>
        </p:nvGrpSpPr>
        <p:grpSpPr>
          <a:xfrm>
            <a:off x="3698574" y="3778349"/>
            <a:ext cx="2835577" cy="859502"/>
            <a:chOff x="6477000" y="4237136"/>
            <a:chExt cx="2258541" cy="70038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30FE0FA-9996-8D43-81ED-838BC74649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4239" y="4340530"/>
              <a:ext cx="1321302" cy="5644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D4AA959-AC5F-7743-BB74-3036D642CD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4237136"/>
              <a:ext cx="705671" cy="7003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8323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-Slide-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E2298-236A-BB41-9E27-B1589613B66E}"/>
              </a:ext>
            </a:extLst>
          </p:cNvPr>
          <p:cNvSpPr txBox="1">
            <a:spLocks/>
          </p:cNvSpPr>
          <p:nvPr userDrawn="1"/>
        </p:nvSpPr>
        <p:spPr>
          <a:xfrm>
            <a:off x="6364596" y="4692015"/>
            <a:ext cx="493404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394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394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48A2E8-1756-F149-B802-0AA1D09B9034}"/>
              </a:ext>
            </a:extLst>
          </p:cNvPr>
          <p:cNvSpPr>
            <a:spLocks noGrp="1"/>
          </p:cNvSpPr>
          <p:nvPr>
            <p:ph type="body" sz="half" idx="1" hasCustomPrompt="1"/>
          </p:nvPr>
        </p:nvSpPr>
        <p:spPr>
          <a:xfrm>
            <a:off x="342900" y="1586117"/>
            <a:ext cx="3028950" cy="2504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A0C65C"/>
              </a:buClr>
              <a:buFont typeface="Arial" panose="020B0604020202020204" pitchFamily="34" charset="0"/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57175" indent="0">
              <a:buClr>
                <a:srgbClr val="A0C65C"/>
              </a:buClr>
              <a:buFont typeface="Arial" panose="020B0604020202020204" pitchFamily="34" charset="0"/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514350" indent="0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71525" indent="0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028700" indent="0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39BA21-8ECC-8845-AD01-76902CD61651}"/>
              </a:ext>
            </a:extLst>
          </p:cNvPr>
          <p:cNvSpPr/>
          <p:nvPr userDrawn="1"/>
        </p:nvSpPr>
        <p:spPr>
          <a:xfrm>
            <a:off x="228600" y="285750"/>
            <a:ext cx="28575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414BA4A-CA13-7E4A-897A-FCB33E8FE57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543300" y="1200154"/>
            <a:ext cx="2971800" cy="3276599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A0C65C"/>
              </a:buCl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57175" indent="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514350" indent="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71525" indent="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028700" indent="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Insert image here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4482AD-040C-A14D-A0BA-E6B097FE83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973" y="361950"/>
            <a:ext cx="837902" cy="1057275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868276A-6361-0745-97F5-991E81E83A5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72728" y="4182362"/>
            <a:ext cx="2599122" cy="294391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675" b="0">
                <a:solidFill>
                  <a:srgbClr val="009ED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008432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-Slide-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E2298-236A-BB41-9E27-B1589613B66E}"/>
              </a:ext>
            </a:extLst>
          </p:cNvPr>
          <p:cNvSpPr txBox="1">
            <a:spLocks/>
          </p:cNvSpPr>
          <p:nvPr userDrawn="1"/>
        </p:nvSpPr>
        <p:spPr>
          <a:xfrm>
            <a:off x="6364596" y="4692015"/>
            <a:ext cx="493404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394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394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48A2E8-1756-F149-B802-0AA1D09B9034}"/>
              </a:ext>
            </a:extLst>
          </p:cNvPr>
          <p:cNvSpPr>
            <a:spLocks noGrp="1"/>
          </p:cNvSpPr>
          <p:nvPr>
            <p:ph type="body" sz="half" idx="1" hasCustomPrompt="1"/>
          </p:nvPr>
        </p:nvSpPr>
        <p:spPr>
          <a:xfrm>
            <a:off x="342900" y="1586117"/>
            <a:ext cx="3028950" cy="2504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A0C65C"/>
              </a:buClr>
              <a:buFont typeface="Arial" panose="020B0604020202020204" pitchFamily="34" charset="0"/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57175" indent="0">
              <a:buClr>
                <a:srgbClr val="A0C65C"/>
              </a:buClr>
              <a:buFont typeface="Arial" panose="020B0604020202020204" pitchFamily="34" charset="0"/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514350" indent="0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71525" indent="0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028700" indent="0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39BA21-8ECC-8845-AD01-76902CD61651}"/>
              </a:ext>
            </a:extLst>
          </p:cNvPr>
          <p:cNvSpPr/>
          <p:nvPr userDrawn="1"/>
        </p:nvSpPr>
        <p:spPr>
          <a:xfrm>
            <a:off x="228600" y="285750"/>
            <a:ext cx="28575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414BA4A-CA13-7E4A-897A-FCB33E8FE57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543300" y="1200154"/>
            <a:ext cx="2971800" cy="3276599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A0C65C"/>
              </a:buCl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57175" indent="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514350" indent="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71525" indent="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028700" indent="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Insert image here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4482AD-040C-A14D-A0BA-E6B097FE83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973" y="361950"/>
            <a:ext cx="837902" cy="1057275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868276A-6361-0745-97F5-991E81E83A5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72728" y="4182362"/>
            <a:ext cx="2599122" cy="294391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675" b="0">
                <a:solidFill>
                  <a:srgbClr val="009ED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008432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-Slide-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E2298-236A-BB41-9E27-B1589613B66E}"/>
              </a:ext>
            </a:extLst>
          </p:cNvPr>
          <p:cNvSpPr txBox="1">
            <a:spLocks/>
          </p:cNvSpPr>
          <p:nvPr userDrawn="1"/>
        </p:nvSpPr>
        <p:spPr>
          <a:xfrm>
            <a:off x="6364596" y="4692015"/>
            <a:ext cx="493404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394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394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48A2E8-1756-F149-B802-0AA1D09B9034}"/>
              </a:ext>
            </a:extLst>
          </p:cNvPr>
          <p:cNvSpPr>
            <a:spLocks noGrp="1"/>
          </p:cNvSpPr>
          <p:nvPr>
            <p:ph type="body" sz="half" idx="1" hasCustomPrompt="1"/>
          </p:nvPr>
        </p:nvSpPr>
        <p:spPr>
          <a:xfrm>
            <a:off x="342900" y="1586117"/>
            <a:ext cx="3028950" cy="2504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A0C65C"/>
              </a:buClr>
              <a:buFont typeface="Arial" panose="020B0604020202020204" pitchFamily="34" charset="0"/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57175" indent="0">
              <a:buClr>
                <a:srgbClr val="A0C65C"/>
              </a:buClr>
              <a:buFont typeface="Arial" panose="020B0604020202020204" pitchFamily="34" charset="0"/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514350" indent="0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71525" indent="0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028700" indent="0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39BA21-8ECC-8845-AD01-76902CD61651}"/>
              </a:ext>
            </a:extLst>
          </p:cNvPr>
          <p:cNvSpPr/>
          <p:nvPr userDrawn="1"/>
        </p:nvSpPr>
        <p:spPr>
          <a:xfrm>
            <a:off x="228600" y="285750"/>
            <a:ext cx="28575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414BA4A-CA13-7E4A-897A-FCB33E8FE57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543300" y="1200154"/>
            <a:ext cx="2971800" cy="3276599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A0C65C"/>
              </a:buCl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57175" indent="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514350" indent="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71525" indent="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028700" indent="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Insert image here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4482AD-040C-A14D-A0BA-E6B097FE83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973" y="361950"/>
            <a:ext cx="837902" cy="1057275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868276A-6361-0745-97F5-991E81E83A5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72728" y="4182362"/>
            <a:ext cx="2599122" cy="294391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675" b="0">
                <a:solidFill>
                  <a:srgbClr val="009EDC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008432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HCDD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618C3AC-41B2-5942-913C-570D8A615AA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85751" y="742953"/>
            <a:ext cx="6342205" cy="1261059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192881" indent="-192881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3375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DIVIDER SAMPLE</a:t>
            </a:r>
          </a:p>
        </p:txBody>
      </p:sp>
    </p:spTree>
    <p:extLst>
      <p:ext uri="{BB962C8B-B14F-4D97-AF65-F5344CB8AC3E}">
        <p14:creationId xmlns:p14="http://schemas.microsoft.com/office/powerpoint/2010/main" val="23523704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HCDD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314F770-DA00-884B-BBD2-8785B138E967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85751" y="742953"/>
            <a:ext cx="6342205" cy="1261059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192881" indent="-192881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3375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DIVIDER SAMPLE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5FE1D3A-06E8-EC46-ACC4-E09A29BE63D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50917" y="4552950"/>
            <a:ext cx="6342205" cy="457200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192881" indent="-192881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350" b="0">
                <a:solidFill>
                  <a:schemeClr val="bg1"/>
                </a:solidFill>
              </a:defRPr>
            </a:lvl1pPr>
            <a:lvl2pPr marL="417910" indent="-160735" algn="ctr">
              <a:buClr>
                <a:srgbClr val="A0C65C"/>
              </a:buClr>
              <a:buFont typeface="Arial" panose="020B0604020202020204" pitchFamily="34" charset="0"/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 algn="ctr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 algn="ctr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0577755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Closing HCD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08AF10-4E93-1E4F-9977-7F173BB66B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1" y="1504953"/>
            <a:ext cx="3280331" cy="151672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BC0BA5F-C4E6-8F44-A9C5-C0F1C6222C27}"/>
              </a:ext>
            </a:extLst>
          </p:cNvPr>
          <p:cNvGrpSpPr/>
          <p:nvPr userDrawn="1"/>
        </p:nvGrpSpPr>
        <p:grpSpPr>
          <a:xfrm>
            <a:off x="2332288" y="4302513"/>
            <a:ext cx="2250575" cy="685800"/>
            <a:chOff x="1485900" y="1243621"/>
            <a:chExt cx="6172200" cy="172698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331D2FF-C944-0B4F-B3AF-F49423BC890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00"/>
            <a:stretch/>
          </p:blipFill>
          <p:spPr>
            <a:xfrm>
              <a:off x="3086099" y="2172889"/>
              <a:ext cx="2971800" cy="79771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434CDE-730F-4E4B-A1DD-C921178834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500"/>
            <a:stretch/>
          </p:blipFill>
          <p:spPr>
            <a:xfrm>
              <a:off x="1485900" y="1243621"/>
              <a:ext cx="6172200" cy="797719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E24AB7-9C4C-8244-8192-51985AA25356}"/>
              </a:ext>
            </a:extLst>
          </p:cNvPr>
          <p:cNvGrpSpPr/>
          <p:nvPr userDrawn="1"/>
        </p:nvGrpSpPr>
        <p:grpSpPr>
          <a:xfrm>
            <a:off x="1714500" y="3562350"/>
            <a:ext cx="3486150" cy="685800"/>
            <a:chOff x="2286000" y="3568611"/>
            <a:chExt cx="4648200" cy="685800"/>
          </a:xfrm>
        </p:grpSpPr>
        <p:sp>
          <p:nvSpPr>
            <p:cNvPr id="15" name="Subtitle 4">
              <a:extLst>
                <a:ext uri="{FF2B5EF4-FFF2-40B4-BE49-F238E27FC236}">
                  <a16:creationId xmlns:a16="http://schemas.microsoft.com/office/drawing/2014/main" id="{F43076D5-1CF6-FA4F-9CA5-68D7BE40D4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286000" y="3568611"/>
              <a:ext cx="46482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788">
                  <a:solidFill>
                    <a:srgbClr val="58C9EC"/>
                  </a:solidFill>
                </a:rPr>
                <a:t>2100 Travis Street, 9th floor, Houston, TX 77002</a:t>
              </a:r>
            </a:p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788" b="1">
                  <a:solidFill>
                    <a:srgbClr val="58C9EC"/>
                  </a:solidFill>
                </a:rPr>
                <a:t>832-394-6200</a:t>
              </a:r>
              <a:r>
                <a:rPr lang="en-US" sz="788">
                  <a:solidFill>
                    <a:srgbClr val="58C9EC"/>
                  </a:solidFill>
                </a:rPr>
                <a:t>    </a:t>
              </a:r>
              <a:r>
                <a:rPr lang="en-US" sz="788" b="1" err="1">
                  <a:solidFill>
                    <a:srgbClr val="58C9EC"/>
                  </a:solidFill>
                </a:rPr>
                <a:t>www.houstontx.gov</a:t>
              </a:r>
              <a:r>
                <a:rPr lang="en-US" sz="788" b="1">
                  <a:solidFill>
                    <a:srgbClr val="58C9EC"/>
                  </a:solidFill>
                </a:rPr>
                <a:t>/housing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B1D6E39-A5E2-9F4B-B85D-5A2E8B8EF9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11084" y="3755638"/>
              <a:ext cx="0" cy="131247"/>
            </a:xfrm>
            <a:prstGeom prst="line">
              <a:avLst/>
            </a:prstGeom>
            <a:ln w="19050">
              <a:solidFill>
                <a:srgbClr val="58C9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99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-Slide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/>
          <a:lstStyle>
            <a:lvl1pPr>
              <a:buClr>
                <a:srgbClr val="A0C65C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7910" indent="-160735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E449B-298A-0F4A-8C05-26C08F551BCC}"/>
              </a:ext>
            </a:extLst>
          </p:cNvPr>
          <p:cNvSpPr txBox="1">
            <a:spLocks/>
          </p:cNvSpPr>
          <p:nvPr userDrawn="1"/>
        </p:nvSpPr>
        <p:spPr>
          <a:xfrm>
            <a:off x="6364596" y="4692015"/>
            <a:ext cx="493404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394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394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5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tandard-Slide-Title &amp; Conten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295943"/>
          </a:xfrm>
          <a:prstGeom prst="rect">
            <a:avLst/>
          </a:prstGeom>
        </p:spPr>
        <p:txBody>
          <a:bodyPr/>
          <a:lstStyle>
            <a:lvl1pPr marL="192881" indent="-192881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7910" indent="-160735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A1107-B5E3-AB44-BE46-FDAFB600BE88}"/>
              </a:ext>
            </a:extLst>
          </p:cNvPr>
          <p:cNvSpPr txBox="1">
            <a:spLocks/>
          </p:cNvSpPr>
          <p:nvPr userDrawn="1"/>
        </p:nvSpPr>
        <p:spPr>
          <a:xfrm>
            <a:off x="6364596" y="4692015"/>
            <a:ext cx="493404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394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394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57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Slide-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99E200-A9A1-714F-A880-E5E2BFAB3D90}"/>
              </a:ext>
            </a:extLst>
          </p:cNvPr>
          <p:cNvSpPr/>
          <p:nvPr userDrawn="1"/>
        </p:nvSpPr>
        <p:spPr>
          <a:xfrm>
            <a:off x="0" y="1133868"/>
            <a:ext cx="6858000" cy="312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00154"/>
            <a:ext cx="6172200" cy="2971799"/>
          </a:xfrm>
          <a:prstGeom prst="rect">
            <a:avLst/>
          </a:prstGeom>
        </p:spPr>
        <p:txBody>
          <a:bodyPr/>
          <a:lstStyle>
            <a:lvl1pPr>
              <a:buClr>
                <a:srgbClr val="A0C65C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7910" indent="-160735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187C91B-90DC-DE49-8882-1A3AEC48E741}"/>
              </a:ext>
            </a:extLst>
          </p:cNvPr>
          <p:cNvSpPr txBox="1">
            <a:spLocks/>
          </p:cNvSpPr>
          <p:nvPr userDrawn="1"/>
        </p:nvSpPr>
        <p:spPr>
          <a:xfrm>
            <a:off x="6364596" y="4692015"/>
            <a:ext cx="493404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394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394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63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Standard-Slide-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2900" y="1200154"/>
            <a:ext cx="3028950" cy="3276599"/>
          </a:xfrm>
          <a:prstGeom prst="rect">
            <a:avLst/>
          </a:prstGeom>
        </p:spPr>
        <p:txBody>
          <a:bodyPr/>
          <a:lstStyle>
            <a:lvl1pPr marL="192881" indent="-192881">
              <a:buClr>
                <a:srgbClr val="A0C65C"/>
              </a:buClr>
              <a:buFont typeface="Arial" panose="020B0604020202020204" pitchFamily="34" charset="0"/>
              <a:buChar char="•"/>
              <a:defRPr sz="15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7910" indent="-160735">
              <a:buClr>
                <a:srgbClr val="A0C65C"/>
              </a:buClr>
              <a:buFont typeface="Arial" panose="020B0604020202020204" pitchFamily="34" charset="0"/>
              <a:buChar char="•"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rgbClr val="A0C65C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A0C65C"/>
              </a:buClr>
              <a:buFont typeface="Arial" panose="020B0604020202020204" pitchFamily="34" charset="0"/>
              <a:buChar char="•"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>
              <a:buClr>
                <a:srgbClr val="A0C65C"/>
              </a:buClr>
              <a:buFont typeface="Arial" panose="020B0604020202020204" pitchFamily="34" charset="0"/>
              <a:buChar char="•"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86150" y="1200154"/>
            <a:ext cx="3028950" cy="3276599"/>
          </a:xfrm>
          <a:prstGeom prst="rect">
            <a:avLst/>
          </a:prstGeom>
        </p:spPr>
        <p:txBody>
          <a:bodyPr/>
          <a:lstStyle>
            <a:lvl1pPr marL="192881" indent="-192881">
              <a:buClr>
                <a:srgbClr val="A0C65C"/>
              </a:buClr>
              <a:buFont typeface="Arial" panose="020B0604020202020204" pitchFamily="34" charset="0"/>
              <a:buChar char="•"/>
              <a:defRPr sz="15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7910" indent="-160735">
              <a:buClr>
                <a:srgbClr val="A0C65C"/>
              </a:buClr>
              <a:buFont typeface="Arial" panose="020B0604020202020204" pitchFamily="34" charset="0"/>
              <a:buChar char="•"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rgbClr val="A0C65C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A0C65C"/>
              </a:buClr>
              <a:buFont typeface="Arial" panose="020B0604020202020204" pitchFamily="34" charset="0"/>
              <a:buChar char="•"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>
              <a:buClr>
                <a:srgbClr val="A0C65C"/>
              </a:buClr>
              <a:buFont typeface="Arial" panose="020B0604020202020204" pitchFamily="34" charset="0"/>
              <a:buChar char="•"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567615A-2CA7-724B-8E5E-9F4771E0A5D8}"/>
              </a:ext>
            </a:extLst>
          </p:cNvPr>
          <p:cNvSpPr txBox="1">
            <a:spLocks/>
          </p:cNvSpPr>
          <p:nvPr userDrawn="1"/>
        </p:nvSpPr>
        <p:spPr>
          <a:xfrm>
            <a:off x="6364596" y="4692015"/>
            <a:ext cx="493404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394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394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56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Slide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010C1C2-6697-2543-874F-E4C74C7F12B1}"/>
              </a:ext>
            </a:extLst>
          </p:cNvPr>
          <p:cNvSpPr/>
          <p:nvPr userDrawn="1"/>
        </p:nvSpPr>
        <p:spPr>
          <a:xfrm>
            <a:off x="285750" y="361950"/>
            <a:ext cx="17145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C9730-FE87-2D4C-9AC9-34263CE95050}"/>
              </a:ext>
            </a:extLst>
          </p:cNvPr>
          <p:cNvSpPr txBox="1">
            <a:spLocks/>
          </p:cNvSpPr>
          <p:nvPr userDrawn="1"/>
        </p:nvSpPr>
        <p:spPr>
          <a:xfrm>
            <a:off x="6364596" y="4692015"/>
            <a:ext cx="493404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394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394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370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Slide-Content &amp; Image Blu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CA972BF-005F-BF4D-9AB8-104CF6DA7938}"/>
              </a:ext>
            </a:extLst>
          </p:cNvPr>
          <p:cNvSpPr/>
          <p:nvPr userDrawn="1"/>
        </p:nvSpPr>
        <p:spPr>
          <a:xfrm>
            <a:off x="316436" y="334978"/>
            <a:ext cx="83615" cy="636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9BD0DE6-BFE6-0540-AA5A-592EADB9FB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3894" y="205979"/>
            <a:ext cx="2952885" cy="857250"/>
          </a:xfrm>
          <a:prstGeom prst="rect">
            <a:avLst/>
          </a:prstGeom>
        </p:spPr>
        <p:txBody>
          <a:bodyPr/>
          <a:lstStyle>
            <a:lvl1pPr>
              <a:defRPr sz="1969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1C9FFA6-F522-6A44-94F2-DA0540861F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43894" y="1200151"/>
            <a:ext cx="2952885" cy="27804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A0C65C"/>
              </a:buClr>
              <a:defRPr sz="15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7910" indent="-160735">
              <a:buClr>
                <a:srgbClr val="A0C65C"/>
              </a:buClr>
              <a:buFont typeface="Arial" panose="020B0604020202020204" pitchFamily="34" charset="0"/>
              <a:buChar char="•"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rgbClr val="A0C65C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A0C65C"/>
              </a:buClr>
              <a:buFont typeface="Arial" panose="020B0604020202020204" pitchFamily="34" charset="0"/>
              <a:buChar char="•"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>
              <a:buClr>
                <a:srgbClr val="A0C65C"/>
              </a:buClr>
              <a:buFont typeface="Arial" panose="020B0604020202020204" pitchFamily="34" charset="0"/>
              <a:buChar char="•"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B6C26C-55F5-2442-9E95-965C2A96A160}"/>
              </a:ext>
            </a:extLst>
          </p:cNvPr>
          <p:cNvSpPr/>
          <p:nvPr userDrawn="1"/>
        </p:nvSpPr>
        <p:spPr>
          <a:xfrm>
            <a:off x="0" y="4062759"/>
            <a:ext cx="6858000" cy="10807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152B3FC-4AFC-E840-89F1-2DC3368F60E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42901" y="4216172"/>
            <a:ext cx="5943601" cy="793976"/>
          </a:xfrm>
          <a:prstGeom prst="rect">
            <a:avLst/>
          </a:prstGeom>
        </p:spPr>
        <p:txBody>
          <a:bodyPr>
            <a:noAutofit/>
          </a:bodyPr>
          <a:lstStyle>
            <a:lvl1pPr marL="192881" indent="-192881" algn="ctr" rtl="0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bg1"/>
                </a:solidFill>
              </a:defRPr>
            </a:lvl1pPr>
            <a:lvl2pPr marL="417910" indent="-160735">
              <a:buClr>
                <a:srgbClr val="A0C65C"/>
              </a:buClr>
              <a:buFont typeface="Arial" panose="020B0604020202020204" pitchFamily="34" charset="0"/>
              <a:buNone/>
              <a:defRPr sz="1013">
                <a:solidFill>
                  <a:schemeClr val="bg1"/>
                </a:solidFill>
              </a:defRPr>
            </a:lvl2pPr>
            <a:lvl3pPr marL="642938" indent="-128588">
              <a:buClr>
                <a:srgbClr val="A0C65C"/>
              </a:buClr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3pPr>
            <a:lvl4pPr marL="900113" indent="-128588">
              <a:buClr>
                <a:srgbClr val="A0C65C"/>
              </a:buClr>
              <a:buFont typeface="Arial" panose="020B0604020202020204" pitchFamily="34" charset="0"/>
              <a:buNone/>
              <a:defRPr sz="788">
                <a:solidFill>
                  <a:schemeClr val="bg1"/>
                </a:solidFill>
              </a:defRPr>
            </a:lvl4pPr>
            <a:lvl5pPr marL="1157288" indent="-128588">
              <a:buClr>
                <a:srgbClr val="A0C65C"/>
              </a:buClr>
              <a:buFont typeface="Arial" panose="020B0604020202020204" pitchFamily="34" charset="0"/>
              <a:buNone/>
              <a:defRPr sz="78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BAE1364-6592-D74A-AC3F-040CFC53167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543" y="3"/>
            <a:ext cx="3427459" cy="4062759"/>
          </a:xfrm>
          <a:prstGeom prst="rect">
            <a:avLst/>
          </a:prstGeom>
        </p:spPr>
        <p:txBody>
          <a:bodyPr/>
          <a:lstStyle>
            <a:lvl1pPr>
              <a:buClr>
                <a:srgbClr val="A0C65C"/>
              </a:buCl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7910" indent="-160735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7288" indent="-128588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Insert image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1EB43C-A56F-564B-A834-85AFC4C1FE5C}"/>
              </a:ext>
            </a:extLst>
          </p:cNvPr>
          <p:cNvCxnSpPr>
            <a:cxnSpLocks/>
          </p:cNvCxnSpPr>
          <p:nvPr userDrawn="1"/>
        </p:nvCxnSpPr>
        <p:spPr>
          <a:xfrm>
            <a:off x="6364595" y="4686182"/>
            <a:ext cx="0" cy="215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764D7622-693F-4C47-BFA8-A2BC88892760}"/>
              </a:ext>
            </a:extLst>
          </p:cNvPr>
          <p:cNvSpPr txBox="1">
            <a:spLocks/>
          </p:cNvSpPr>
          <p:nvPr userDrawn="1"/>
        </p:nvSpPr>
        <p:spPr>
          <a:xfrm>
            <a:off x="6364596" y="4692015"/>
            <a:ext cx="493404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4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394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394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226775-2C5A-424C-83B7-7FCA5826AB12}"/>
              </a:ext>
            </a:extLst>
          </p:cNvPr>
          <p:cNvCxnSpPr>
            <a:cxnSpLocks/>
          </p:cNvCxnSpPr>
          <p:nvPr userDrawn="1"/>
        </p:nvCxnSpPr>
        <p:spPr>
          <a:xfrm>
            <a:off x="3743894" y="361950"/>
            <a:ext cx="0" cy="609600"/>
          </a:xfrm>
          <a:prstGeom prst="line">
            <a:avLst/>
          </a:prstGeom>
          <a:ln w="28575">
            <a:solidFill>
              <a:srgbClr val="A0C6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84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image" Target="../media/image9.png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image" Target="../media/image8.pn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theme" Target="../theme/theme2.xml"/><Relationship Id="rId8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.jpe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3BD9AA-3411-A045-9E25-A47E277E37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850" y="0"/>
            <a:ext cx="2428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6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715" r:id="rId3"/>
  </p:sldLayoutIdLst>
  <p:hf hdr="0" ftr="0" dt="0"/>
  <p:txStyles>
    <p:titleStyle>
      <a:lvl1pPr algn="l" defTabSz="514350" rtl="0" eaLnBrk="1" latinLnBrk="0" hangingPunct="1">
        <a:spcBef>
          <a:spcPct val="0"/>
        </a:spcBef>
        <a:buNone/>
        <a:defRPr sz="2250" b="1" i="0" kern="1200">
          <a:solidFill>
            <a:srgbClr val="0067A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1575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1125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1125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F3AB85-8612-B147-8ADE-4404DF237C13}"/>
              </a:ext>
            </a:extLst>
          </p:cNvPr>
          <p:cNvCxnSpPr>
            <a:cxnSpLocks/>
          </p:cNvCxnSpPr>
          <p:nvPr userDrawn="1"/>
        </p:nvCxnSpPr>
        <p:spPr>
          <a:xfrm>
            <a:off x="342900" y="361950"/>
            <a:ext cx="0" cy="609600"/>
          </a:xfrm>
          <a:prstGeom prst="line">
            <a:avLst/>
          </a:prstGeom>
          <a:ln w="28575">
            <a:solidFill>
              <a:srgbClr val="A0C6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CDBD2FF0-2EA2-B842-95EB-4C3857E1F5B1}"/>
              </a:ext>
            </a:extLst>
          </p:cNvPr>
          <p:cNvGrpSpPr/>
          <p:nvPr userDrawn="1"/>
        </p:nvGrpSpPr>
        <p:grpSpPr>
          <a:xfrm>
            <a:off x="152414" y="4575193"/>
            <a:ext cx="6212183" cy="449371"/>
            <a:chOff x="203216" y="4575190"/>
            <a:chExt cx="8282911" cy="44937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EB894AF-E6CE-6140-BBFC-63EA1A4ADD3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31818" b="-3230"/>
            <a:stretch/>
          </p:blipFill>
          <p:spPr>
            <a:xfrm>
              <a:off x="5791214" y="4665758"/>
              <a:ext cx="2368037" cy="22219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FB25A15-CAC6-CF44-8EDA-FB7D5180C3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16" y="4575190"/>
              <a:ext cx="1291504" cy="44937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5817212-6708-DC4C-AA55-CFDD63F04526}"/>
                </a:ext>
              </a:extLst>
            </p:cNvPr>
            <p:cNvSpPr/>
            <p:nvPr userDrawn="1"/>
          </p:nvSpPr>
          <p:spPr>
            <a:xfrm>
              <a:off x="1585347" y="4671022"/>
              <a:ext cx="3733799" cy="178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94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CITY OF HOUSTON </a:t>
              </a:r>
              <a:r>
                <a:rPr lang="en-US" sz="563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⋆</a:t>
              </a:r>
              <a:r>
                <a:rPr lang="en-US" sz="394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HOUSING AND COMMUNITY DEVELOPMENT DEPARTMENT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05FA226-783A-5E4C-AF31-21668D125A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86127" y="4686182"/>
              <a:ext cx="0" cy="215900"/>
            </a:xfrm>
            <a:prstGeom prst="line">
              <a:avLst/>
            </a:prstGeom>
            <a:ln w="28575">
              <a:solidFill>
                <a:srgbClr val="6ABA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93BD9AA-3411-A045-9E25-A47E277E3798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850" y="0"/>
            <a:ext cx="2428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2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8" r:id="rId3"/>
    <p:sldLayoutId id="2147483652" r:id="rId4"/>
    <p:sldLayoutId id="2147483666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45" r:id="rId17"/>
    <p:sldLayoutId id="2147483746" r:id="rId18"/>
    <p:sldLayoutId id="2147483741" r:id="rId19"/>
    <p:sldLayoutId id="2147483742" r:id="rId20"/>
    <p:sldLayoutId id="2147483729" r:id="rId21"/>
    <p:sldLayoutId id="2147483730" r:id="rId22"/>
    <p:sldLayoutId id="2147483732" r:id="rId23"/>
    <p:sldLayoutId id="2147483733" r:id="rId24"/>
    <p:sldLayoutId id="2147483734" r:id="rId25"/>
    <p:sldLayoutId id="2147483735" r:id="rId26"/>
    <p:sldLayoutId id="2147483747" r:id="rId27"/>
    <p:sldLayoutId id="2147483743" r:id="rId28"/>
    <p:sldLayoutId id="2147483736" r:id="rId29"/>
  </p:sldLayoutIdLst>
  <p:hf hdr="0" ftr="0" dt="0"/>
  <p:txStyles>
    <p:titleStyle>
      <a:lvl1pPr algn="l" defTabSz="514350" rtl="0" eaLnBrk="1" latinLnBrk="0" hangingPunct="1">
        <a:spcBef>
          <a:spcPct val="0"/>
        </a:spcBef>
        <a:buNone/>
        <a:defRPr sz="2250" b="1" i="0" kern="1200">
          <a:solidFill>
            <a:srgbClr val="0067A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1575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1125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1125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5817212-6708-DC4C-AA55-CFDD63F04526}"/>
              </a:ext>
            </a:extLst>
          </p:cNvPr>
          <p:cNvSpPr/>
          <p:nvPr userDrawn="1"/>
        </p:nvSpPr>
        <p:spPr>
          <a:xfrm>
            <a:off x="1121043" y="4671024"/>
            <a:ext cx="2800349" cy="17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HOUSTON </a:t>
            </a:r>
            <a:r>
              <a:rPr lang="en-US" sz="56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⋆</a:t>
            </a:r>
            <a:r>
              <a:rPr lang="en-US" sz="39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HOUSING AND COMMUNITY DEVELOPMENT DEPARTMENT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5FA226-783A-5E4C-AF31-21668D125AF5}"/>
              </a:ext>
            </a:extLst>
          </p:cNvPr>
          <p:cNvCxnSpPr>
            <a:cxnSpLocks/>
          </p:cNvCxnSpPr>
          <p:nvPr userDrawn="1"/>
        </p:nvCxnSpPr>
        <p:spPr>
          <a:xfrm>
            <a:off x="6057900" y="4686182"/>
            <a:ext cx="0" cy="215900"/>
          </a:xfrm>
          <a:prstGeom prst="line">
            <a:avLst/>
          </a:prstGeom>
          <a:ln w="28575">
            <a:solidFill>
              <a:srgbClr val="6AB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A887ABA-510B-CF4A-99A5-3975E9A9F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94"/>
          <a:stretch/>
        </p:blipFill>
        <p:spPr>
          <a:xfrm>
            <a:off x="5257803" y="4665760"/>
            <a:ext cx="600072" cy="256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134783-FD5C-F843-AC7D-D609CFC181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4587773"/>
            <a:ext cx="724602" cy="412718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7462B6C-95F5-EB42-90A1-7680F315E799}"/>
              </a:ext>
            </a:extLst>
          </p:cNvPr>
          <p:cNvSpPr txBox="1">
            <a:spLocks/>
          </p:cNvSpPr>
          <p:nvPr userDrawn="1"/>
        </p:nvSpPr>
        <p:spPr>
          <a:xfrm>
            <a:off x="6125872" y="4692015"/>
            <a:ext cx="400040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394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394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AC371E-7AAF-D743-A47D-C29D75F8F252}"/>
              </a:ext>
            </a:extLst>
          </p:cNvPr>
          <p:cNvSpPr/>
          <p:nvPr userDrawn="1"/>
        </p:nvSpPr>
        <p:spPr>
          <a:xfrm>
            <a:off x="257181" y="1489545"/>
            <a:ext cx="6343640" cy="741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sz="4219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FA1440-41ED-A245-BD10-4AE7BB33CD4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850" y="0"/>
            <a:ext cx="242897" cy="5143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3D7312C-A5BB-644E-A85B-689C0714AA69}"/>
              </a:ext>
            </a:extLst>
          </p:cNvPr>
          <p:cNvSpPr/>
          <p:nvPr userDrawn="1"/>
        </p:nvSpPr>
        <p:spPr>
          <a:xfrm>
            <a:off x="1" y="3"/>
            <a:ext cx="6864842" cy="5138973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1CFCDB-70CA-8E4B-92CA-C93D714136B2}"/>
              </a:ext>
            </a:extLst>
          </p:cNvPr>
          <p:cNvSpPr/>
          <p:nvPr userDrawn="1"/>
        </p:nvSpPr>
        <p:spPr>
          <a:xfrm>
            <a:off x="1" y="4400553"/>
            <a:ext cx="6864842" cy="738423"/>
          </a:xfrm>
          <a:prstGeom prst="rect">
            <a:avLst/>
          </a:prstGeom>
          <a:solidFill>
            <a:srgbClr val="2EC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876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31" r:id="rId2"/>
  </p:sldLayoutIdLst>
  <p:hf hdr="0" ftr="0" dt="0"/>
  <p:txStyles>
    <p:titleStyle>
      <a:lvl1pPr algn="l" defTabSz="514350" rtl="0" eaLnBrk="1" latinLnBrk="0" hangingPunct="1">
        <a:spcBef>
          <a:spcPct val="0"/>
        </a:spcBef>
        <a:buNone/>
        <a:defRPr sz="2250" b="1" i="0" kern="1200">
          <a:solidFill>
            <a:srgbClr val="0067A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1575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1125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1125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4B1CCA-060F-3F4B-BCB8-04D8E5193A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850" y="0"/>
            <a:ext cx="242897" cy="51435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3E19901-9CA9-A74D-A10C-E6DDD5F6161E}"/>
              </a:ext>
            </a:extLst>
          </p:cNvPr>
          <p:cNvGrpSpPr/>
          <p:nvPr userDrawn="1"/>
        </p:nvGrpSpPr>
        <p:grpSpPr>
          <a:xfrm>
            <a:off x="5622176" y="1"/>
            <a:ext cx="1235825" cy="1200150"/>
            <a:chOff x="10025268" y="-18034"/>
            <a:chExt cx="2124303" cy="1946080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8B9FFAE0-8769-0A44-A20C-F3B67E5759BB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70A6F7EE-B2C1-1042-BB35-3B3D6F9289B1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0297AA-3062-C446-8859-903ADFB6B38D}"/>
              </a:ext>
            </a:extLst>
          </p:cNvPr>
          <p:cNvGrpSpPr/>
          <p:nvPr userDrawn="1"/>
        </p:nvGrpSpPr>
        <p:grpSpPr>
          <a:xfrm>
            <a:off x="-9757" y="3944985"/>
            <a:ext cx="1235825" cy="1200150"/>
            <a:chOff x="10025268" y="-18034"/>
            <a:chExt cx="2124303" cy="1946080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926C9E09-1833-2043-A6FC-C9C05B3977BF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2A27BF2E-AC89-1940-B96E-BAF8E1253A47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306449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 ftr="0" dt="0"/>
  <p:txStyles>
    <p:titleStyle>
      <a:lvl1pPr algn="l" defTabSz="514350" rtl="0" eaLnBrk="1" latinLnBrk="0" hangingPunct="1">
        <a:spcBef>
          <a:spcPct val="0"/>
        </a:spcBef>
        <a:buNone/>
        <a:defRPr sz="2250" b="1" i="0" kern="1200">
          <a:solidFill>
            <a:srgbClr val="0067A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1575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1125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1125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5CF3CC-EEDC-4C47-B1A6-531AC5E3E9A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99E011DC-D15B-1046-A7A2-397F2FB8BE2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>
                <a:latin typeface="Arial Black"/>
              </a:rPr>
              <a:t>Housing and Community </a:t>
            </a:r>
            <a:br>
              <a:rPr lang="en-US" sz="2800">
                <a:latin typeface="Arial Black"/>
              </a:rPr>
            </a:br>
            <a:r>
              <a:rPr lang="en-US" sz="2800">
                <a:latin typeface="Arial Black"/>
              </a:rPr>
              <a:t>Affairs Committee</a:t>
            </a:r>
            <a:endParaRPr lang="en-US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A19AC-8C76-C343-8784-2BC52B9F68BE}"/>
              </a:ext>
            </a:extLst>
          </p:cNvPr>
          <p:cNvSpPr txBox="1"/>
          <p:nvPr/>
        </p:nvSpPr>
        <p:spPr>
          <a:xfrm>
            <a:off x="3206115" y="2955087"/>
            <a:ext cx="3214688" cy="68480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r" defTabSz="514350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Keith W. Bynam, Director June 21, 2022</a:t>
            </a:r>
            <a:endParaRPr lang="en-US" sz="2000" dirty="0">
              <a:solidFill>
                <a:schemeClr val="bg1"/>
              </a:solidFill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8817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1EB0C2D-9294-4F0E-9C79-771B0363BC3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EA7C85D-B37B-F848-81FE-1E2A77577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Spending by Program Area</a:t>
            </a:r>
            <a:br>
              <a:rPr lang="en-US" dirty="0"/>
            </a:br>
            <a:r>
              <a:rPr lang="en-US" dirty="0">
                <a:latin typeface="Arial"/>
                <a:cs typeface="Arial"/>
              </a:rPr>
              <a:t>FY22 (as of May 2022)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56EC14-0A22-4675-9655-DD09EA78C13F}"/>
              </a:ext>
            </a:extLst>
          </p:cNvPr>
          <p:cNvSpPr/>
          <p:nvPr/>
        </p:nvSpPr>
        <p:spPr>
          <a:xfrm>
            <a:off x="3307813" y="238708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466DE5-3B7D-4B76-8347-EA554BEFA747}"/>
              </a:ext>
            </a:extLst>
          </p:cNvPr>
          <p:cNvSpPr/>
          <p:nvPr/>
        </p:nvSpPr>
        <p:spPr>
          <a:xfrm>
            <a:off x="3307813" y="238708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F9F757-F375-4FC3-B9D1-DCBC1230E405}"/>
              </a:ext>
            </a:extLst>
          </p:cNvPr>
          <p:cNvSpPr/>
          <p:nvPr/>
        </p:nvSpPr>
        <p:spPr>
          <a:xfrm>
            <a:off x="3307813" y="238708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67892D-ED78-40EB-A4A8-1ED6314AAF67}"/>
              </a:ext>
            </a:extLst>
          </p:cNvPr>
          <p:cNvSpPr/>
          <p:nvPr/>
        </p:nvSpPr>
        <p:spPr>
          <a:xfrm>
            <a:off x="3307813" y="238708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CABBD7-27BE-4252-9BD5-9CBA3E3D3697}"/>
              </a:ext>
            </a:extLst>
          </p:cNvPr>
          <p:cNvSpPr/>
          <p:nvPr/>
        </p:nvSpPr>
        <p:spPr>
          <a:xfrm>
            <a:off x="3307813" y="238708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13FA58-9AB8-491F-B144-9E20F4B20DC2}"/>
              </a:ext>
            </a:extLst>
          </p:cNvPr>
          <p:cNvSpPr/>
          <p:nvPr/>
        </p:nvSpPr>
        <p:spPr>
          <a:xfrm>
            <a:off x="3307813" y="238708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33CE6EC-A6C8-496F-8013-9CB4B973A0D3}"/>
              </a:ext>
            </a:extLst>
          </p:cNvPr>
          <p:cNvGraphicFramePr/>
          <p:nvPr/>
        </p:nvGraphicFramePr>
        <p:xfrm>
          <a:off x="290265" y="1177684"/>
          <a:ext cx="6381731" cy="306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1A1DE09-EFE7-4CC4-B186-9CC1B1DFADC9}"/>
              </a:ext>
            </a:extLst>
          </p:cNvPr>
          <p:cNvSpPr txBox="1"/>
          <p:nvPr/>
        </p:nvSpPr>
        <p:spPr>
          <a:xfrm>
            <a:off x="1809266" y="3848279"/>
            <a:ext cx="348184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+mj-lt"/>
              </a:rPr>
              <a:t>Total spending: $335,882,450</a:t>
            </a:r>
            <a:r>
              <a:rPr lang="en-US" dirty="0"/>
              <a:t>  </a:t>
            </a:r>
            <a:endParaRPr lang="en-US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689E79-383D-476F-ACC4-1B26FF0312A6}"/>
              </a:ext>
            </a:extLst>
          </p:cNvPr>
          <p:cNvSpPr txBox="1"/>
          <p:nvPr/>
        </p:nvSpPr>
        <p:spPr>
          <a:xfrm>
            <a:off x="914400" y="4352733"/>
            <a:ext cx="54738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+mj-lt"/>
              </a:rPr>
              <a:t>Note: Public Services and Other City Departments are one month behind; totals as of April 2022.</a:t>
            </a:r>
          </a:p>
        </p:txBody>
      </p:sp>
    </p:spTree>
    <p:extLst>
      <p:ext uri="{BB962C8B-B14F-4D97-AF65-F5344CB8AC3E}">
        <p14:creationId xmlns:p14="http://schemas.microsoft.com/office/powerpoint/2010/main" val="1579002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DE26FF-04EA-46AB-B408-F0E50A4315D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F2921517-0CFA-9B44-AC5A-C44339391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41151"/>
            <a:ext cx="6172200" cy="857250"/>
          </a:xfrm>
        </p:spPr>
        <p:txBody>
          <a:bodyPr/>
          <a:lstStyle/>
          <a:p>
            <a:r>
              <a:rPr lang="en-US" sz="3600"/>
              <a:t>Comments &amp; Questions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8B4B84-8ED5-374E-93BE-D31C0BD78B92}"/>
              </a:ext>
            </a:extLst>
          </p:cNvPr>
          <p:cNvGrpSpPr/>
          <p:nvPr/>
        </p:nvGrpSpPr>
        <p:grpSpPr>
          <a:xfrm>
            <a:off x="1356270" y="2008574"/>
            <a:ext cx="4666562" cy="1672879"/>
            <a:chOff x="1752600" y="1657350"/>
            <a:chExt cx="5715001" cy="19812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0166C14-E502-4246-9F0F-7129DC74A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2600" y="1657350"/>
              <a:ext cx="1981200" cy="1981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B44F707-4A55-144A-B372-F8A706833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9601" y="1711569"/>
              <a:ext cx="3048000" cy="1857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377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315EF-4F11-C645-A6FD-E3E56D7DD52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37864" y="1966094"/>
            <a:ext cx="6182271" cy="1211309"/>
          </a:xfrm>
        </p:spPr>
        <p:txBody>
          <a:bodyPr lIns="91440" tIns="45720" rIns="91440" bIns="45720" numCol="1" anchor="t">
            <a:noAutofit/>
          </a:bodyPr>
          <a:lstStyle/>
          <a:p>
            <a:pPr marL="192405" indent="-192405"/>
            <a:r>
              <a:rPr lang="en-US" sz="3200" dirty="0">
                <a:latin typeface="Arial"/>
                <a:cs typeface="Arial"/>
              </a:rPr>
              <a:t>CDBG-DR 2017 </a:t>
            </a:r>
          </a:p>
          <a:p>
            <a:pPr marL="192405" indent="-192405"/>
            <a:r>
              <a:rPr lang="en-US" sz="3200" dirty="0">
                <a:latin typeface="Arial"/>
                <a:cs typeface="Arial"/>
              </a:rPr>
              <a:t>Harvey Grant Update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BB309-E6E7-4AEC-B7C4-4F72C2232B8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66393" y="4552950"/>
            <a:ext cx="6342205" cy="457200"/>
          </a:xfrm>
        </p:spPr>
        <p:txBody>
          <a:bodyPr/>
          <a:lstStyle/>
          <a:p>
            <a:r>
              <a:rPr lang="en-US"/>
              <a:t>Temika Jones, Assistant Director and CFO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1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EBF43-966B-4426-9A69-BD2858433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/>
                <a:cs typeface="Arial"/>
              </a:rPr>
              <a:t>Item III.D HCD Financial Update</a:t>
            </a:r>
            <a:br>
              <a:rPr lang="en-US" sz="3200" dirty="0">
                <a:latin typeface="Arial"/>
                <a:cs typeface="Arial"/>
              </a:rPr>
            </a:br>
            <a:r>
              <a:rPr lang="en-US" sz="2000" dirty="0">
                <a:latin typeface="Arial"/>
                <a:cs typeface="Arial"/>
              </a:rPr>
              <a:t>(CDBG-DR 2017 Harvey Grant Update)</a:t>
            </a:r>
            <a:br>
              <a:rPr lang="en-US" sz="20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As of June 15, 2022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177E4C-6E58-49DC-9FB7-D4E1D4A2C9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" t="1672" r="1724" b="3930"/>
          <a:stretch/>
        </p:blipFill>
        <p:spPr>
          <a:xfrm>
            <a:off x="336570" y="1394450"/>
            <a:ext cx="6172200" cy="2906719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514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315EF-4F11-C645-A6FD-E3E56D7DD52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24279" y="1360441"/>
            <a:ext cx="6182271" cy="2063726"/>
          </a:xfrm>
        </p:spPr>
        <p:txBody>
          <a:bodyPr lIns="91440" tIns="45720" rIns="91440" bIns="45720" numCol="1" anchor="t">
            <a:noAutofit/>
          </a:bodyPr>
          <a:lstStyle/>
          <a:p>
            <a:pPr marL="192405" indent="-192405"/>
            <a:r>
              <a:rPr lang="en-US" sz="3200">
                <a:latin typeface="Arial Black" panose="020B0A04020102020204" pitchFamily="34" charset="0"/>
                <a:cs typeface="72 Black" panose="020B0A04030603020204" pitchFamily="34" charset="0"/>
              </a:rPr>
              <a:t>HCDD </a:t>
            </a:r>
          </a:p>
          <a:p>
            <a:pPr marL="192405" indent="-192405"/>
            <a:r>
              <a:rPr lang="en-US" sz="3200">
                <a:latin typeface="Arial Black" panose="020B0A04020102020204" pitchFamily="34" charset="0"/>
                <a:cs typeface="72 Black" panose="020B0A04030603020204" pitchFamily="34" charset="0"/>
              </a:rPr>
              <a:t>Production </a:t>
            </a:r>
          </a:p>
          <a:p>
            <a:pPr marL="192405" indent="-192405"/>
            <a:r>
              <a:rPr lang="en-US" sz="3200">
                <a:latin typeface="Arial Black" panose="020B0A04020102020204" pitchFamily="34" charset="0"/>
                <a:cs typeface="72 Black" panose="020B0A04030603020204" pitchFamily="34" charset="0"/>
              </a:rPr>
              <a:t>Report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BB309-E6E7-4AEC-B7C4-4F72C2232B8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66393" y="4552950"/>
            <a:ext cx="6342205" cy="457200"/>
          </a:xfrm>
        </p:spPr>
        <p:txBody>
          <a:bodyPr/>
          <a:lstStyle/>
          <a:p>
            <a:r>
              <a:rPr lang="en-US"/>
              <a:t>Temika Jones, Assistant Director and CFO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88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DD9048A-738D-40E3-BB01-A966F7665A9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EA7C85D-B37B-F848-81FE-1E2A77577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092" y="340324"/>
            <a:ext cx="6172200" cy="703713"/>
          </a:xfrm>
        </p:spPr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Homebuyer Assistance Program</a:t>
            </a:r>
            <a:br>
              <a:rPr lang="en-US"/>
            </a:br>
            <a:r>
              <a:rPr lang="en-US" sz="1350" b="0">
                <a:solidFill>
                  <a:srgbClr val="009EDC"/>
                </a:solidFill>
                <a:latin typeface="Arial"/>
                <a:cs typeface="Arial"/>
              </a:rPr>
              <a:t>(Fiscal Year - cumulative totals)</a:t>
            </a:r>
            <a:endParaRPr lang="en-US" sz="1350">
              <a:latin typeface="Arial"/>
              <a:cs typeface="Arial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C1B2031-0591-405B-B877-FEE3032F5458}"/>
              </a:ext>
            </a:extLst>
          </p:cNvPr>
          <p:cNvGraphicFramePr/>
          <p:nvPr/>
        </p:nvGraphicFramePr>
        <p:xfrm>
          <a:off x="486203" y="1130281"/>
          <a:ext cx="5943172" cy="3106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F739125-366E-4F7C-8C82-266128F2F340}"/>
              </a:ext>
            </a:extLst>
          </p:cNvPr>
          <p:cNvSpPr txBox="1"/>
          <p:nvPr/>
        </p:nvSpPr>
        <p:spPr>
          <a:xfrm>
            <a:off x="668463" y="4287781"/>
            <a:ext cx="562983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lang="en-US" sz="1200" b="1">
                <a:solidFill>
                  <a:srgbClr val="7F7F7F"/>
                </a:solidFill>
                <a:latin typeface="Arial"/>
                <a:cs typeface="Arial"/>
              </a:rPr>
              <a:t>Provides up to $30,000 to help Houstonians purchase a home.</a:t>
            </a:r>
          </a:p>
        </p:txBody>
      </p:sp>
    </p:spTree>
    <p:extLst>
      <p:ext uri="{BB962C8B-B14F-4D97-AF65-F5344CB8AC3E}">
        <p14:creationId xmlns:p14="http://schemas.microsoft.com/office/powerpoint/2010/main" val="31896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BB132D-569C-45DF-96AF-03AB98C08BE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EA7C85D-B37B-F848-81FE-1E2A77577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13" y="360225"/>
            <a:ext cx="5396628" cy="610951"/>
          </a:xfrm>
        </p:spPr>
        <p:txBody>
          <a:bodyPr lIns="91440" tIns="45720" rIns="91440" bIns="45720" anchor="t"/>
          <a:lstStyle/>
          <a:p>
            <a:r>
              <a:rPr lang="en-US" sz="2100">
                <a:latin typeface="Arial"/>
                <a:cs typeface="Arial"/>
              </a:rPr>
              <a:t>Single Family Home Repair Program</a:t>
            </a:r>
            <a:br>
              <a:rPr lang="en-US" sz="2100"/>
            </a:br>
            <a:r>
              <a:rPr lang="en-US" sz="1350" b="0">
                <a:solidFill>
                  <a:srgbClr val="009EDC"/>
                </a:solidFill>
                <a:latin typeface="Arial"/>
                <a:cs typeface="Arial"/>
              </a:rPr>
              <a:t>(Fiscal Year – cumulative totals)</a:t>
            </a:r>
            <a:endParaRPr lang="en-US" sz="1350"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739125-366E-4F7C-8C82-266128F2F340}"/>
              </a:ext>
            </a:extLst>
          </p:cNvPr>
          <p:cNvSpPr txBox="1"/>
          <p:nvPr/>
        </p:nvSpPr>
        <p:spPr>
          <a:xfrm>
            <a:off x="755128" y="4304232"/>
            <a:ext cx="569380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7F7F7F"/>
                </a:solidFill>
                <a:latin typeface="Arial"/>
                <a:cs typeface="Arial"/>
              </a:rPr>
              <a:t>The HRP repairs and reconstructs existing homes for homeowners.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B4E2053-59AB-476F-A1FB-E63E3B1239A6}"/>
              </a:ext>
            </a:extLst>
          </p:cNvPr>
          <p:cNvGraphicFramePr/>
          <p:nvPr/>
        </p:nvGraphicFramePr>
        <p:xfrm>
          <a:off x="664892" y="1242043"/>
          <a:ext cx="5476830" cy="290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1404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3231749-8222-4F9F-9891-D940BDA7996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EA7C85D-B37B-F848-81FE-1E2A77577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43" y="306870"/>
            <a:ext cx="5383833" cy="751694"/>
          </a:xfrm>
        </p:spPr>
        <p:txBody>
          <a:bodyPr lIns="91440" tIns="45720" rIns="91440" bIns="45720" anchor="t"/>
          <a:lstStyle/>
          <a:p>
            <a:r>
              <a:rPr lang="en-US" sz="2100">
                <a:latin typeface="Arial"/>
                <a:cs typeface="Arial"/>
              </a:rPr>
              <a:t>New Home Development Program</a:t>
            </a:r>
            <a:br>
              <a:rPr lang="en-US" sz="2100"/>
            </a:br>
            <a:r>
              <a:rPr lang="en-US" sz="1350" b="0">
                <a:solidFill>
                  <a:srgbClr val="009EDC"/>
                </a:solidFill>
                <a:latin typeface="Arial"/>
                <a:cs typeface="Arial"/>
              </a:rPr>
              <a:t>(Fiscal Year – cumulative totals)</a:t>
            </a:r>
            <a:endParaRPr lang="en-US" sz="2100" b="0">
              <a:solidFill>
                <a:srgbClr val="009EDC"/>
              </a:solidFill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739125-366E-4F7C-8C82-266128F2F340}"/>
              </a:ext>
            </a:extLst>
          </p:cNvPr>
          <p:cNvSpPr txBox="1"/>
          <p:nvPr/>
        </p:nvSpPr>
        <p:spPr>
          <a:xfrm>
            <a:off x="975537" y="4264215"/>
            <a:ext cx="4906926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lang="en-US" sz="1200" b="1">
                <a:solidFill>
                  <a:srgbClr val="7F7F7F"/>
                </a:solidFill>
                <a:latin typeface="Arial"/>
                <a:cs typeface="Arial"/>
              </a:rPr>
              <a:t>NHDP builds new homes for sale at affordable prices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972A27C-2C2E-4E6E-A6C7-EB8987834374}"/>
              </a:ext>
            </a:extLst>
          </p:cNvPr>
          <p:cNvGraphicFramePr/>
          <p:nvPr/>
        </p:nvGraphicFramePr>
        <p:xfrm>
          <a:off x="364652" y="1218373"/>
          <a:ext cx="6192669" cy="2967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0141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5A53C4-6EDC-4159-97F5-5B8B4E59618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FABB9-7462-E74F-9170-20859AC5F7E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115065" y="1601317"/>
            <a:ext cx="2067737" cy="809056"/>
          </a:xfrm>
        </p:spPr>
        <p:txBody>
          <a:bodyPr lIns="91440" tIns="45720" rIns="91440" bIns="45720" numCol="1" anchor="t">
            <a:noAutofit/>
          </a:bodyPr>
          <a:lstStyle/>
          <a:p>
            <a:pPr marL="0" indent="0"/>
            <a:r>
              <a:rPr lang="en-US" sz="1400">
                <a:solidFill>
                  <a:srgbClr val="EF7B00"/>
                </a:solidFill>
              </a:rPr>
              <a:t>Projects under construction</a:t>
            </a:r>
            <a:endParaRPr lang="en-US" sz="1400" u="sng">
              <a:solidFill>
                <a:srgbClr val="EF7B00"/>
              </a:solidFill>
              <a:cs typeface="Arial"/>
            </a:endParaRPr>
          </a:p>
          <a:p>
            <a:pPr marL="0" indent="0"/>
            <a:r>
              <a:rPr lang="en-US" sz="1400" b="1"/>
              <a:t>Multifamily</a:t>
            </a:r>
            <a:r>
              <a:rPr lang="en-US" sz="1400"/>
              <a:t> (FY22)</a:t>
            </a:r>
            <a:endParaRPr lang="en-US" sz="1400"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44A253-5036-164B-966C-D330B98BC02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115066" y="2804710"/>
            <a:ext cx="2160398" cy="1008677"/>
          </a:xfrm>
        </p:spPr>
        <p:txBody>
          <a:bodyPr lIns="91440" tIns="45720" rIns="91440" bIns="45720" numCol="1" anchor="t">
            <a:noAutofit/>
          </a:bodyPr>
          <a:lstStyle/>
          <a:p>
            <a:pPr marL="0" indent="0"/>
            <a:r>
              <a:rPr lang="en-US" sz="1400">
                <a:solidFill>
                  <a:srgbClr val="EF7B00"/>
                </a:solidFill>
              </a:rPr>
              <a:t>Projects under construction</a:t>
            </a:r>
            <a:endParaRPr lang="en-US" sz="1400">
              <a:solidFill>
                <a:srgbClr val="EF7B00"/>
              </a:solidFill>
              <a:cs typeface="Arial"/>
            </a:endParaRPr>
          </a:p>
          <a:p>
            <a:pPr marL="0" indent="0"/>
            <a:r>
              <a:rPr lang="en-US" sz="1400" b="1"/>
              <a:t>Public Facilities </a:t>
            </a:r>
            <a:r>
              <a:rPr lang="en-US" sz="1400"/>
              <a:t>(FY22)</a:t>
            </a:r>
            <a:endParaRPr lang="en-US" sz="1400">
              <a:cs typeface="Arial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E83AF8-DA16-6E45-9997-00FEEF7D85D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31043" y="1601317"/>
            <a:ext cx="2026053" cy="407034"/>
          </a:xfrm>
        </p:spPr>
        <p:txBody>
          <a:bodyPr lIns="91440" tIns="45720" rIns="91440" bIns="45720" numCol="1" anchor="t">
            <a:noAutofit/>
          </a:bodyPr>
          <a:lstStyle/>
          <a:p>
            <a:pPr marL="192405" indent="-192405"/>
            <a:r>
              <a:rPr lang="en-US" sz="1400">
                <a:solidFill>
                  <a:srgbClr val="EF7B00"/>
                </a:solidFill>
              </a:rPr>
              <a:t>Projects completed</a:t>
            </a:r>
            <a:endParaRPr lang="en-US" sz="1400">
              <a:solidFill>
                <a:srgbClr val="EF7B00"/>
              </a:solidFill>
              <a:cs typeface="Arial"/>
            </a:endParaRPr>
          </a:p>
          <a:p>
            <a:pPr marL="192405" indent="-192405"/>
            <a:r>
              <a:rPr lang="en-US" sz="1400" b="1"/>
              <a:t>Multifamily</a:t>
            </a:r>
            <a:r>
              <a:rPr lang="en-US" sz="1400"/>
              <a:t> (FY22)</a:t>
            </a:r>
            <a:endParaRPr lang="en-US" sz="1400">
              <a:cs typeface="Arial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078CF58-2857-B642-B53F-C2A9BEDC58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231043" y="2908123"/>
            <a:ext cx="2160398" cy="400926"/>
          </a:xfrm>
        </p:spPr>
        <p:txBody>
          <a:bodyPr lIns="91440" tIns="45720" rIns="91440" bIns="45720" numCol="1" anchor="t">
            <a:noAutofit/>
          </a:bodyPr>
          <a:lstStyle/>
          <a:p>
            <a:pPr marL="0" indent="0"/>
            <a:r>
              <a:rPr lang="en-US" sz="1400">
                <a:solidFill>
                  <a:srgbClr val="EF7B00"/>
                </a:solidFill>
              </a:rPr>
              <a:t>Projects completed</a:t>
            </a:r>
            <a:endParaRPr lang="en-US" sz="1400">
              <a:solidFill>
                <a:srgbClr val="EF7B00"/>
              </a:solidFill>
              <a:cs typeface="Arial"/>
            </a:endParaRPr>
          </a:p>
          <a:p>
            <a:pPr marL="0" indent="0"/>
            <a:r>
              <a:rPr lang="en-US" sz="1400" b="1"/>
              <a:t>Public Facilities </a:t>
            </a:r>
            <a:r>
              <a:rPr lang="en-US" sz="1400"/>
              <a:t>(FY22)</a:t>
            </a:r>
            <a:endParaRPr lang="en-US" sz="1400">
              <a:cs typeface="Arial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DCA7863-B27D-D549-AE83-BDE1E5385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69" y="254282"/>
            <a:ext cx="4453606" cy="483004"/>
          </a:xfrm>
        </p:spPr>
        <p:txBody>
          <a:bodyPr/>
          <a:lstStyle/>
          <a:p>
            <a:r>
              <a:rPr lang="en-US" sz="3200"/>
              <a:t>Other Programs </a:t>
            </a:r>
            <a:br>
              <a:rPr lang="en-US" sz="3200"/>
            </a:br>
            <a:endParaRPr lang="en-US" sz="32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715409-D8C2-D64A-AF16-E62F1D9EBC37}"/>
              </a:ext>
            </a:extLst>
          </p:cNvPr>
          <p:cNvSpPr/>
          <p:nvPr/>
        </p:nvSpPr>
        <p:spPr>
          <a:xfrm>
            <a:off x="398182" y="1634061"/>
            <a:ext cx="714178" cy="714178"/>
          </a:xfrm>
          <a:prstGeom prst="ellipse">
            <a:avLst/>
          </a:prstGeom>
          <a:solidFill>
            <a:srgbClr val="FEC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9EDC"/>
              </a:solidFill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98C6DDC-87F0-43C6-87DF-DF010C2113D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71866" y="726771"/>
            <a:ext cx="4449492" cy="451097"/>
          </a:xfrm>
        </p:spPr>
        <p:txBody>
          <a:bodyPr lIns="91440" tIns="45720" rIns="91440" bIns="45720" numCol="1" anchor="t">
            <a:normAutofit/>
          </a:bodyPr>
          <a:lstStyle/>
          <a:p>
            <a:pPr marL="192405" indent="-192405"/>
            <a:r>
              <a:rPr lang="en-US" sz="1400"/>
              <a:t>(Fiscal Year)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2661A6-7BF9-4849-90F3-BE67EDCF0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477" y="1711900"/>
            <a:ext cx="714177" cy="293945"/>
          </a:xfrm>
        </p:spPr>
        <p:txBody>
          <a:bodyPr>
            <a:noAutofit/>
          </a:bodyPr>
          <a:lstStyle/>
          <a:p>
            <a:pPr marL="0" indent="0"/>
            <a:r>
              <a:rPr lang="en-US" sz="300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21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61D7C91C-B608-6148-BEA5-35FA4DD8EA66}"/>
              </a:ext>
            </a:extLst>
          </p:cNvPr>
          <p:cNvSpPr txBox="1">
            <a:spLocks/>
          </p:cNvSpPr>
          <p:nvPr/>
        </p:nvSpPr>
        <p:spPr>
          <a:xfrm>
            <a:off x="3680064" y="1614112"/>
            <a:ext cx="505472" cy="293945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257175" indent="-257175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None/>
              <a:defRPr sz="1350" b="1" kern="1200">
                <a:solidFill>
                  <a:srgbClr val="58C9EC"/>
                </a:solidFill>
                <a:latin typeface="Arial"/>
                <a:ea typeface="+mn-ea"/>
                <a:cs typeface="+mn-cs"/>
              </a:defRPr>
            </a:lvl1pPr>
            <a:lvl2pPr marL="557213" indent="-214313" algn="ctr" defTabSz="6858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857250" indent="-171450" algn="ctr" defTabSz="6858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200150" indent="-171450" algn="ctr" defTabSz="6858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1543050" indent="-171450" algn="ctr" defTabSz="6858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75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5326EC9-6539-1246-9CAD-865192B0382B}"/>
              </a:ext>
            </a:extLst>
          </p:cNvPr>
          <p:cNvSpPr/>
          <p:nvPr/>
        </p:nvSpPr>
        <p:spPr>
          <a:xfrm>
            <a:off x="398182" y="2794952"/>
            <a:ext cx="714178" cy="714178"/>
          </a:xfrm>
          <a:prstGeom prst="ellipse">
            <a:avLst/>
          </a:prstGeom>
          <a:solidFill>
            <a:srgbClr val="FEC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9EDC"/>
              </a:solidFill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F83CFB4F-FA6E-904C-B019-14603BFCF198}"/>
              </a:ext>
            </a:extLst>
          </p:cNvPr>
          <p:cNvSpPr txBox="1">
            <a:spLocks/>
          </p:cNvSpPr>
          <p:nvPr/>
        </p:nvSpPr>
        <p:spPr>
          <a:xfrm>
            <a:off x="395477" y="2872791"/>
            <a:ext cx="714177" cy="293945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192881" indent="-192881" algn="l" defTabSz="51435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None/>
              <a:defRPr sz="1013" b="1" kern="1200">
                <a:solidFill>
                  <a:srgbClr val="58C9EC"/>
                </a:solidFill>
                <a:latin typeface="Arial"/>
                <a:ea typeface="+mn-ea"/>
                <a:cs typeface="+mn-cs"/>
              </a:defRPr>
            </a:lvl1pPr>
            <a:lvl2pPr marL="417910" indent="-160735" algn="ctr" defTabSz="51435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None/>
              <a:defRPr sz="1125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642938" indent="-128588" algn="ctr" defTabSz="51435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None/>
              <a:defRPr sz="1013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900113" indent="-128588" algn="ctr" defTabSz="51435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1157288" indent="-128588" algn="ctr" defTabSz="51435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sz="300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82A419-20BB-564C-9E95-AC575B0CAAC6}"/>
              </a:ext>
            </a:extLst>
          </p:cNvPr>
          <p:cNvSpPr/>
          <p:nvPr/>
        </p:nvSpPr>
        <p:spPr>
          <a:xfrm>
            <a:off x="3475337" y="1634061"/>
            <a:ext cx="714178" cy="714178"/>
          </a:xfrm>
          <a:prstGeom prst="ellipse">
            <a:avLst/>
          </a:prstGeom>
          <a:solidFill>
            <a:srgbClr val="FEC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9EDC"/>
              </a:solidFill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9C958015-2FBC-0C42-B793-40B24A9A2398}"/>
              </a:ext>
            </a:extLst>
          </p:cNvPr>
          <p:cNvSpPr txBox="1">
            <a:spLocks/>
          </p:cNvSpPr>
          <p:nvPr/>
        </p:nvSpPr>
        <p:spPr>
          <a:xfrm>
            <a:off x="3472632" y="1711900"/>
            <a:ext cx="714177" cy="293945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192881" indent="-192881" algn="l" defTabSz="51435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None/>
              <a:defRPr sz="1013" b="1" kern="1200">
                <a:solidFill>
                  <a:srgbClr val="58C9EC"/>
                </a:solidFill>
                <a:latin typeface="Arial"/>
                <a:ea typeface="+mn-ea"/>
                <a:cs typeface="+mn-cs"/>
              </a:defRPr>
            </a:lvl1pPr>
            <a:lvl2pPr marL="417910" indent="-160735" algn="ctr" defTabSz="51435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None/>
              <a:defRPr sz="1125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642938" indent="-128588" algn="ctr" defTabSz="51435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None/>
              <a:defRPr sz="1013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900113" indent="-128588" algn="ctr" defTabSz="51435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1157288" indent="-128588" algn="ctr" defTabSz="51435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sz="300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322117C-978E-F440-8C9E-0AC8A0676C5E}"/>
              </a:ext>
            </a:extLst>
          </p:cNvPr>
          <p:cNvSpPr/>
          <p:nvPr/>
        </p:nvSpPr>
        <p:spPr>
          <a:xfrm>
            <a:off x="3475337" y="2794952"/>
            <a:ext cx="714178" cy="714178"/>
          </a:xfrm>
          <a:prstGeom prst="ellipse">
            <a:avLst/>
          </a:prstGeom>
          <a:solidFill>
            <a:srgbClr val="FEC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bg1"/>
                </a:solidFill>
                <a:latin typeface="Arial Black" panose="020B0604020202020204" pitchFamily="34" charset="0"/>
              </a:rPr>
              <a:t>3</a:t>
            </a:r>
            <a:endParaRPr lang="en-US" sz="3000">
              <a:solidFill>
                <a:srgbClr val="009EDC"/>
              </a:solidFill>
            </a:endParaRP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2B8DEC8B-9D3F-6345-BCDE-292AEDD70EFC}"/>
              </a:ext>
            </a:extLst>
          </p:cNvPr>
          <p:cNvSpPr txBox="1">
            <a:spLocks/>
          </p:cNvSpPr>
          <p:nvPr/>
        </p:nvSpPr>
        <p:spPr>
          <a:xfrm>
            <a:off x="3472632" y="2872791"/>
            <a:ext cx="714177" cy="293945"/>
          </a:xfrm>
          <a:prstGeom prst="rect">
            <a:avLst/>
          </a:prstGeom>
        </p:spPr>
        <p:txBody>
          <a:bodyPr lIns="91440" tIns="45720" rIns="91440" bIns="45720" numCol="1" anchor="t">
            <a:noAutofit/>
          </a:bodyPr>
          <a:lstStyle>
            <a:lvl1pPr marL="192881" indent="-192881" algn="l" defTabSz="51435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None/>
              <a:defRPr sz="1013" b="1" kern="1200">
                <a:solidFill>
                  <a:srgbClr val="58C9EC"/>
                </a:solidFill>
                <a:latin typeface="Arial"/>
                <a:ea typeface="+mn-ea"/>
                <a:cs typeface="+mn-cs"/>
              </a:defRPr>
            </a:lvl1pPr>
            <a:lvl2pPr marL="417910" indent="-160735" algn="ctr" defTabSz="51435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None/>
              <a:defRPr sz="1125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642938" indent="-128588" algn="ctr" defTabSz="51435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None/>
              <a:defRPr sz="1013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900113" indent="-128588" algn="ctr" defTabSz="51435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1157288" indent="-128588" algn="ctr" defTabSz="51435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endParaRPr lang="en-US" sz="300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085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B18E742-5B37-445B-8603-4098441A790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19D99-C6B8-8B4E-B7BD-B57C87BA7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7934" y="2416333"/>
            <a:ext cx="2511035" cy="704711"/>
          </a:xfrm>
        </p:spPr>
        <p:txBody>
          <a:bodyPr lIns="91440" tIns="45720" rIns="91440" bIns="45720" numCol="1" anchor="t">
            <a:noAutofit/>
          </a:bodyPr>
          <a:lstStyle/>
          <a:p>
            <a:pPr marL="192405" indent="-192405"/>
            <a:r>
              <a:rPr lang="en-US" sz="4050" dirty="0">
                <a:latin typeface="Arial Black"/>
              </a:rPr>
              <a:t>161,978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29D7C8-3D10-4347-869E-9E2F18393F9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515345" y="3088076"/>
            <a:ext cx="3626647" cy="457200"/>
          </a:xfrm>
        </p:spPr>
        <p:txBody>
          <a:bodyPr lIns="91440" tIns="45720" rIns="91440" bIns="45720" numCol="1" anchor="t">
            <a:noAutofit/>
          </a:bodyPr>
          <a:lstStyle/>
          <a:p>
            <a:pPr marL="192405" indent="-192405"/>
            <a:r>
              <a:rPr lang="en-US" sz="1400" dirty="0"/>
              <a:t>Persons Served </a:t>
            </a:r>
            <a:endParaRPr lang="en-US" sz="1400" dirty="0">
              <a:cs typeface="Arial"/>
            </a:endParaRPr>
          </a:p>
          <a:p>
            <a:pPr marL="192405" indent="-192405"/>
            <a:r>
              <a:rPr lang="en-US" sz="1400" b="1" dirty="0"/>
              <a:t>Public Services</a:t>
            </a:r>
            <a:endParaRPr lang="en-US" sz="1400" b="1" dirty="0">
              <a:cs typeface="Arial"/>
            </a:endParaRPr>
          </a:p>
          <a:p>
            <a:pPr marL="192405" indent="-192405"/>
            <a:r>
              <a:rPr lang="en-US" sz="1400" dirty="0"/>
              <a:t>As of April 2022</a:t>
            </a:r>
            <a:endParaRPr lang="en-US" sz="1400" dirty="0">
              <a:cs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D066E5-7598-6141-80D7-363AA53C34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783" y="1399150"/>
            <a:ext cx="1140181" cy="966003"/>
          </a:xfrm>
          <a:prstGeom prst="rect">
            <a:avLst/>
          </a:prstGeom>
        </p:spPr>
      </p:pic>
      <p:sp>
        <p:nvSpPr>
          <p:cNvPr id="12" name="Title 9">
            <a:extLst>
              <a:ext uri="{FF2B5EF4-FFF2-40B4-BE49-F238E27FC236}">
                <a16:creationId xmlns:a16="http://schemas.microsoft.com/office/drawing/2014/main" id="{546728CA-25D5-7E4A-9E32-26B8FEB34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69" y="254282"/>
            <a:ext cx="4453606" cy="483004"/>
          </a:xfrm>
        </p:spPr>
        <p:txBody>
          <a:bodyPr/>
          <a:lstStyle/>
          <a:p>
            <a:r>
              <a:rPr lang="en-US" sz="3200"/>
              <a:t>Other Programs </a:t>
            </a:r>
            <a:br>
              <a:rPr lang="en-US" sz="3200"/>
            </a:br>
            <a:endParaRPr lang="en-US" sz="320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3B235C9-D0C0-C949-A3F8-85802A26767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71866" y="726771"/>
            <a:ext cx="4449492" cy="451097"/>
          </a:xfrm>
        </p:spPr>
        <p:txBody>
          <a:bodyPr lIns="91440" tIns="45720" rIns="91440" bIns="45720" numCol="1" anchor="t">
            <a:normAutofit/>
          </a:bodyPr>
          <a:lstStyle/>
          <a:p>
            <a:pPr marL="192405" indent="-192405"/>
            <a:r>
              <a:rPr lang="en-US" sz="1400"/>
              <a:t>(Fiscal Year 2022)</a:t>
            </a:r>
          </a:p>
        </p:txBody>
      </p:sp>
    </p:spTree>
    <p:extLst>
      <p:ext uri="{BB962C8B-B14F-4D97-AF65-F5344CB8AC3E}">
        <p14:creationId xmlns:p14="http://schemas.microsoft.com/office/powerpoint/2010/main" val="10688699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5"/>
  <p:tag name="PRRESPONSE5" val="0"/>
  <p:tag name="PRRESPONSE9" val="0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False"/>
  <p:tag name="FIBDISPLAYKEYWORDS" val="True"/>
  <p:tag name="PRRESPONSE6" val="0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3"/>
  <p:tag name="PRRESPONSE8" val="0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0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1"/>
  <p:tag name="SAVECSVWITHSESSION" val="True"/>
  <p:tag name="BACKUPMAINTENANCE" val="7"/>
  <p:tag name="BUBBLEVALUEFORMAT" val="0.0"/>
  <p:tag name="CHARTCOLORS" val="1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0"/>
  <p:tag name="CHARTLABELS" val="1"/>
  <p:tag name="RACEANIMATIONSPEED" val="3"/>
  <p:tag name="NUMRESPONSES" val="1"/>
  <p:tag name="CUSTOMCELLBACKCOLOR4" val="-8355712"/>
  <p:tag name="PRRESPONSE7" val="0"/>
  <p:tag name="FIBINCLUDEOTHER" val="True"/>
  <p:tag name="DELIMITERS" val="3.1"/>
  <p:tag name="LUIDIAENABLED" val="False"/>
  <p:tag name="EXPANDSHOWBAR" val="True"/>
  <p:tag name="TASKPANEKEY" val="d2eeb6d1-4dd4-4b96-8fd9-16b3658ebb18"/>
  <p:tag name="TPFULLVERSION" val="4.3.2.11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Cover-HCDD">
  <a:themeElements>
    <a:clrScheme name="HCDD 2">
      <a:dk1>
        <a:srgbClr val="2F2F2F"/>
      </a:dk1>
      <a:lt1>
        <a:srgbClr val="FFFFFF"/>
      </a:lt1>
      <a:dk2>
        <a:srgbClr val="005A8B"/>
      </a:dk2>
      <a:lt2>
        <a:srgbClr val="FFFFFF"/>
      </a:lt2>
      <a:accent1>
        <a:srgbClr val="009FDA"/>
      </a:accent1>
      <a:accent2>
        <a:srgbClr val="69BE28"/>
      </a:accent2>
      <a:accent3>
        <a:srgbClr val="D52B1E"/>
      </a:accent3>
      <a:accent4>
        <a:srgbClr val="EE8D09"/>
      </a:accent4>
      <a:accent5>
        <a:srgbClr val="8F23B3"/>
      </a:accent5>
      <a:accent6>
        <a:srgbClr val="A5D867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DD-Blue-Wide-Template" id="{561D8FC1-9132-7647-9D10-B8FE8ECADEBB}" vid="{EE468601-C6C2-BB4D-B11B-68EE4B324DDE}"/>
    </a:ext>
  </a:extLst>
</a:theme>
</file>

<file path=ppt/theme/theme2.xml><?xml version="1.0" encoding="utf-8"?>
<a:theme xmlns:a="http://schemas.openxmlformats.org/drawingml/2006/main" name="Standard-Slide-HCDD">
  <a:themeElements>
    <a:clrScheme name="HCDD 2">
      <a:dk1>
        <a:srgbClr val="2F2F2F"/>
      </a:dk1>
      <a:lt1>
        <a:srgbClr val="FFFFFF"/>
      </a:lt1>
      <a:dk2>
        <a:srgbClr val="005A8B"/>
      </a:dk2>
      <a:lt2>
        <a:srgbClr val="FFFFFF"/>
      </a:lt2>
      <a:accent1>
        <a:srgbClr val="009FDA"/>
      </a:accent1>
      <a:accent2>
        <a:srgbClr val="69BE28"/>
      </a:accent2>
      <a:accent3>
        <a:srgbClr val="D52B1E"/>
      </a:accent3>
      <a:accent4>
        <a:srgbClr val="EE8D09"/>
      </a:accent4>
      <a:accent5>
        <a:srgbClr val="8F23B3"/>
      </a:accent5>
      <a:accent6>
        <a:srgbClr val="A5D867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DD-Blue-Wide-Template" id="{561D8FC1-9132-7647-9D10-B8FE8ECADEBB}" vid="{2717092F-3486-4342-9134-0148495FB93D}"/>
    </a:ext>
  </a:extLst>
</a:theme>
</file>

<file path=ppt/theme/theme3.xml><?xml version="1.0" encoding="utf-8"?>
<a:theme xmlns:a="http://schemas.openxmlformats.org/drawingml/2006/main" name="Divider-HCDD">
  <a:themeElements>
    <a:clrScheme name="HCDD 2">
      <a:dk1>
        <a:srgbClr val="2F2F2F"/>
      </a:dk1>
      <a:lt1>
        <a:srgbClr val="FFFFFF"/>
      </a:lt1>
      <a:dk2>
        <a:srgbClr val="005A8B"/>
      </a:dk2>
      <a:lt2>
        <a:srgbClr val="FFFFFF"/>
      </a:lt2>
      <a:accent1>
        <a:srgbClr val="009FDA"/>
      </a:accent1>
      <a:accent2>
        <a:srgbClr val="69BE28"/>
      </a:accent2>
      <a:accent3>
        <a:srgbClr val="D52B1E"/>
      </a:accent3>
      <a:accent4>
        <a:srgbClr val="EE8D09"/>
      </a:accent4>
      <a:accent5>
        <a:srgbClr val="8F23B3"/>
      </a:accent5>
      <a:accent6>
        <a:srgbClr val="A5D867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DD-Blue-Wide-Template" id="{561D8FC1-9132-7647-9D10-B8FE8ECADEBB}" vid="{F5463391-8BDF-BE41-A652-065DE9E94EC9}"/>
    </a:ext>
  </a:extLst>
</a:theme>
</file>

<file path=ppt/theme/theme4.xml><?xml version="1.0" encoding="utf-8"?>
<a:theme xmlns:a="http://schemas.openxmlformats.org/drawingml/2006/main" name="Closing HCDD">
  <a:themeElements>
    <a:clrScheme name="HCDD 2">
      <a:dk1>
        <a:srgbClr val="2F2F2F"/>
      </a:dk1>
      <a:lt1>
        <a:srgbClr val="FFFFFF"/>
      </a:lt1>
      <a:dk2>
        <a:srgbClr val="005A8B"/>
      </a:dk2>
      <a:lt2>
        <a:srgbClr val="FFFFFF"/>
      </a:lt2>
      <a:accent1>
        <a:srgbClr val="009FDA"/>
      </a:accent1>
      <a:accent2>
        <a:srgbClr val="69BE28"/>
      </a:accent2>
      <a:accent3>
        <a:srgbClr val="D52B1E"/>
      </a:accent3>
      <a:accent4>
        <a:srgbClr val="EE8D09"/>
      </a:accent4>
      <a:accent5>
        <a:srgbClr val="8F23B3"/>
      </a:accent5>
      <a:accent6>
        <a:srgbClr val="A5D867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DD-Blue-Wide-Template" id="{561D8FC1-9132-7647-9D10-B8FE8ECADEBB}" vid="{2E8523C2-7B3B-AA4F-A9A2-C1281012FDB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13deaee-fab8-46fc-b958-1d0653a42bec">
      <Terms xmlns="http://schemas.microsoft.com/office/infopath/2007/PartnerControls"/>
    </lcf76f155ced4ddcb4097134ff3c332f>
    <TaxCatchAll xmlns="404fbda3-7c86-46a7-9a9a-962dc390072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38A4BCA2D51E448B7135B00746F89A" ma:contentTypeVersion="15" ma:contentTypeDescription="Create a new document." ma:contentTypeScope="" ma:versionID="4a8a369203fd705e6a6b5ac957f86070">
  <xsd:schema xmlns:xsd="http://www.w3.org/2001/XMLSchema" xmlns:xs="http://www.w3.org/2001/XMLSchema" xmlns:p="http://schemas.microsoft.com/office/2006/metadata/properties" xmlns:ns2="a13deaee-fab8-46fc-b958-1d0653a42bec" xmlns:ns3="404fbda3-7c86-46a7-9a9a-962dc390072d" targetNamespace="http://schemas.microsoft.com/office/2006/metadata/properties" ma:root="true" ma:fieldsID="e04c671ce223d4a0bcbb0f9e80db07bf" ns2:_="" ns3:_="">
    <xsd:import namespace="a13deaee-fab8-46fc-b958-1d0653a42bec"/>
    <xsd:import namespace="404fbda3-7c86-46a7-9a9a-962dc39007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deaee-fab8-46fc-b958-1d0653a42b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ad4032c-a330-4847-9ce1-ec5da46de3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fbda3-7c86-46a7-9a9a-962dc390072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7a2a129-96a5-43cb-92b0-d64972ffb84b}" ma:internalName="TaxCatchAll" ma:showField="CatchAllData" ma:web="404fbda3-7c86-46a7-9a9a-962dc39007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4329D3-8703-43B2-A17C-F73FBC5FF652}">
  <ds:schemaRefs>
    <ds:schemaRef ds:uri="a13deaee-fab8-46fc-b958-1d0653a42bec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404fbda3-7c86-46a7-9a9a-962dc390072d"/>
  </ds:schemaRefs>
</ds:datastoreItem>
</file>

<file path=customXml/itemProps2.xml><?xml version="1.0" encoding="utf-8"?>
<ds:datastoreItem xmlns:ds="http://schemas.openxmlformats.org/officeDocument/2006/customXml" ds:itemID="{01DD74FD-37EE-4C64-9BAF-5DD05B68A5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3deaee-fab8-46fc-b958-1d0653a42bec"/>
    <ds:schemaRef ds:uri="404fbda3-7c86-46a7-9a9a-962dc39007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FDB82F-4CF2-4249-8B5A-0121B56E16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Standard-Slide-HCD</Template>
  <TotalTime>1322</TotalTime>
  <Words>324</Words>
  <Application>Microsoft Office PowerPoint</Application>
  <PresentationFormat>Custom</PresentationFormat>
  <Paragraphs>67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Cover-HCDD</vt:lpstr>
      <vt:lpstr>Standard-Slide-HCDD</vt:lpstr>
      <vt:lpstr>Divider-HCDD</vt:lpstr>
      <vt:lpstr>Closing HCDD</vt:lpstr>
      <vt:lpstr>Housing and Community  Affairs Committee</vt:lpstr>
      <vt:lpstr>PowerPoint Presentation</vt:lpstr>
      <vt:lpstr>Item III.D HCD Financial Update (CDBG-DR 2017 Harvey Grant Update) As of June 15, 2022</vt:lpstr>
      <vt:lpstr>PowerPoint Presentation</vt:lpstr>
      <vt:lpstr>Homebuyer Assistance Program (Fiscal Year - cumulative totals)</vt:lpstr>
      <vt:lpstr>Single Family Home Repair Program (Fiscal Year – cumulative totals)</vt:lpstr>
      <vt:lpstr>New Home Development Program (Fiscal Year – cumulative totals)</vt:lpstr>
      <vt:lpstr>Other Programs  </vt:lpstr>
      <vt:lpstr>Other Programs  </vt:lpstr>
      <vt:lpstr>Spending by Program Area FY22 (as of May 2022)</vt:lpstr>
      <vt:lpstr>Comments &amp;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sample one</dc:title>
  <dc:creator>Salazar, Ana - HCD</dc:creator>
  <cp:lastModifiedBy>Jones, Temika - HCD</cp:lastModifiedBy>
  <cp:revision>104</cp:revision>
  <cp:lastPrinted>2022-03-11T21:38:51Z</cp:lastPrinted>
  <dcterms:created xsi:type="dcterms:W3CDTF">2019-06-12T14:20:47Z</dcterms:created>
  <dcterms:modified xsi:type="dcterms:W3CDTF">2022-07-03T15:36:28Z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0x010100E138A4BCA2D51E448B7135B00746F89A</vt:lpwstr>
  </property>
  <property fmtid="{D5CDD505-2E9C-101B-9397-08002B2CF9AE}" pid="3" name="MediaServiceImageTags">
    <vt:lpwstr/>
  </property>
</Properties>
</file>