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85" r:id="rId10"/>
    <p:sldId id="286" r:id="rId11"/>
    <p:sldId id="287" r:id="rId12"/>
    <p:sldId id="288" r:id="rId13"/>
    <p:sldId id="277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31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A. Wooten Jr.</a:t>
            </a:r>
          </a:p>
          <a:p>
            <a:r>
              <a:rPr lang="en-US" dirty="0"/>
              <a:t>Program Coordinator</a:t>
            </a:r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" y="1981200"/>
            <a:ext cx="4409267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1999"/>
            <a:ext cx="8229600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Center on Kirby, LTD/Kirby Center Partners, LLC</a:t>
            </a:r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07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399C-F1E7-4439-8163-5A2956A5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25" y="1981200"/>
            <a:ext cx="7427259" cy="3508977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Approximately 0.8266 acres</a:t>
            </a:r>
          </a:p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 err="1">
                <a:solidFill>
                  <a:schemeClr val="tx1"/>
                </a:solidFill>
              </a:rPr>
              <a:t>LeBon</a:t>
            </a:r>
            <a:r>
              <a:rPr lang="en-US" sz="1800" dirty="0">
                <a:solidFill>
                  <a:schemeClr val="tx1"/>
                </a:solidFill>
              </a:rPr>
              <a:t> Cleaners operated on site from 1995 until 2017</a:t>
            </a:r>
          </a:p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Discontinued use of Tetrachloroethene (PCE) as dry-cleaning solvent in 2005</a:t>
            </a:r>
          </a:p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Removed all dry-cleaning equipment and became a drop station in 2015</a:t>
            </a:r>
          </a:p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Voluntary Cleanup program 2013</a:t>
            </a:r>
          </a:p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 err="1">
                <a:solidFill>
                  <a:schemeClr val="tx1"/>
                </a:solidFill>
              </a:rPr>
              <a:t>LeBon</a:t>
            </a:r>
            <a:r>
              <a:rPr lang="en-US" sz="1800" dirty="0">
                <a:solidFill>
                  <a:schemeClr val="tx1"/>
                </a:solidFill>
              </a:rPr>
              <a:t> Cleaners vacated tenant space in September 2017</a:t>
            </a:r>
          </a:p>
          <a:p>
            <a:pPr lvl="0">
              <a:lnSpc>
                <a:spcPct val="17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Site continues to operate as a multitenant shopping center</a:t>
            </a:r>
          </a:p>
          <a:p>
            <a:pPr marL="6858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466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6BB714-DBB4-4969-85B5-7563D7D37D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57400" y="1770404"/>
            <a:ext cx="47548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Property Owners</a:t>
            </a:r>
          </a:p>
          <a:p>
            <a:pPr algn="ctr"/>
            <a:r>
              <a:rPr lang="en-US" sz="1300" dirty="0"/>
              <a:t>First-Class Mail</a:t>
            </a:r>
          </a:p>
          <a:p>
            <a:pPr algn="ctr"/>
            <a:r>
              <a:rPr lang="en-US" sz="1300" dirty="0"/>
              <a:t>½-Mile Radius</a:t>
            </a:r>
          </a:p>
          <a:p>
            <a:pPr algn="ctr"/>
            <a:r>
              <a:rPr lang="en-US" sz="1300" i="1" dirty="0"/>
              <a:t>City Requirement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Water Well Owners</a:t>
            </a:r>
          </a:p>
          <a:p>
            <a:pPr algn="ctr"/>
            <a:r>
              <a:rPr lang="en-US" sz="1300" dirty="0"/>
              <a:t>Certified Mail</a:t>
            </a:r>
          </a:p>
          <a:p>
            <a:pPr algn="ctr"/>
            <a:r>
              <a:rPr lang="en-US" sz="1300" dirty="0"/>
              <a:t>5-Mile Radius</a:t>
            </a:r>
          </a:p>
          <a:p>
            <a:pPr algn="ctr"/>
            <a:r>
              <a:rPr lang="en-US" sz="1300" i="1" dirty="0"/>
              <a:t>State Requirement</a:t>
            </a:r>
          </a:p>
        </p:txBody>
      </p:sp>
      <p:pic>
        <p:nvPicPr>
          <p:cNvPr id="11" name="Picture 10" descr="Rescheduled Public Meeting Mailer #2016-092-FCK.pdf - Adobe Acrobat Pro">
            <a:extLst>
              <a:ext uri="{FF2B5EF4-FFF2-40B4-BE49-F238E27FC236}">
                <a16:creationId xmlns:a16="http://schemas.microsoft.com/office/drawing/2014/main" id="{573309D1-672A-4FD0-9C6C-BFA5CF89E1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4811" r="32500" b="12959"/>
          <a:stretch/>
        </p:blipFill>
        <p:spPr>
          <a:xfrm>
            <a:off x="396956" y="1693999"/>
            <a:ext cx="2848259" cy="37490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 descr="Mailing Radius  Map #2016-092-FCK.pdf - Adobe Acrobat Pro">
            <a:extLst>
              <a:ext uri="{FF2B5EF4-FFF2-40B4-BE49-F238E27FC236}">
                <a16:creationId xmlns:a16="http://schemas.microsoft.com/office/drawing/2014/main" id="{EADF6EE5-07E8-4324-9EBA-18E014D547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3223" r="40833" b="15703"/>
          <a:stretch/>
        </p:blipFill>
        <p:spPr>
          <a:xfrm>
            <a:off x="5328451" y="1943136"/>
            <a:ext cx="3604753" cy="356616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 bwMode="auto">
          <a:xfrm>
            <a:off x="5168019" y="4593053"/>
            <a:ext cx="546981" cy="1313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</p:cNvCxnSpPr>
          <p:nvPr/>
        </p:nvCxnSpPr>
        <p:spPr bwMode="auto">
          <a:xfrm>
            <a:off x="5168019" y="3050090"/>
            <a:ext cx="1766181" cy="6075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792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Mark A. Wooten Jr.</a:t>
            </a:r>
          </a:p>
          <a:p>
            <a:pPr marL="6858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Program Coordinator</a:t>
            </a: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Houston Public Works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>
                <a:hlinkClick r:id="rId3"/>
              </a:rPr>
              <a:t>msd@houstontx.gov</a:t>
            </a:r>
            <a:endParaRPr lang="en-US" dirty="0"/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(832) 394-9005</a:t>
            </a: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water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 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Public Hearing Required</a:t>
            </a: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1508 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Bingle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Road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A3558C-BBC6-4D2E-BC5B-D236AFCED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17292"/>
            <a:ext cx="579837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571499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Bingle</a:t>
            </a:r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Storage, LP.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38250" y="1390470"/>
            <a:ext cx="7391400" cy="51816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Approximately 0.922 acres</a:t>
            </a:r>
          </a:p>
          <a:p>
            <a:pPr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Three different laundromat tenants operated onsite from 1971 until 1986</a:t>
            </a:r>
          </a:p>
          <a:p>
            <a:pPr lvl="1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</a:rPr>
              <a:t>Two included dry-cleaning operations</a:t>
            </a:r>
          </a:p>
          <a:p>
            <a:pPr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Generic tire shop operated from 2000 until 2010</a:t>
            </a:r>
          </a:p>
          <a:p>
            <a:pPr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/>
                </a:solidFill>
              </a:rPr>
              <a:t>Bingle</a:t>
            </a:r>
            <a:r>
              <a:rPr lang="en-US" sz="2100" dirty="0">
                <a:solidFill>
                  <a:schemeClr val="tx1"/>
                </a:solidFill>
              </a:rPr>
              <a:t> Food Store (convenience store/gas station) operated until 2016</a:t>
            </a:r>
          </a:p>
          <a:p>
            <a:pPr lvl="1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</a:rPr>
              <a:t>Two underground storage tanks (USTs) installed in 1974 and removed in 1992</a:t>
            </a:r>
          </a:p>
          <a:p>
            <a:pPr lvl="1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</a:rPr>
              <a:t>Three USTs installed in 1994 and removed in 2016</a:t>
            </a:r>
          </a:p>
          <a:p>
            <a:pPr lvl="1"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</a:rPr>
              <a:t>Voluntary Cleanup Program 2015</a:t>
            </a:r>
          </a:p>
          <a:p>
            <a:pPr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Onsite buildings demolished in 2016</a:t>
            </a:r>
          </a:p>
          <a:p>
            <a:pPr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Redeveloping as a storage facility; opening in May 2018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86B018-3779-4D44-8BB7-B54A626E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5" y="1752600"/>
            <a:ext cx="615337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Property Owners</a:t>
            </a:r>
          </a:p>
          <a:p>
            <a:pPr algn="ctr"/>
            <a:r>
              <a:rPr lang="en-US" sz="1300" dirty="0"/>
              <a:t>First-Class Mail</a:t>
            </a:r>
          </a:p>
          <a:p>
            <a:pPr algn="ctr"/>
            <a:r>
              <a:rPr lang="en-US" sz="1300" dirty="0"/>
              <a:t>½-Mile Radius</a:t>
            </a:r>
          </a:p>
          <a:p>
            <a:pPr algn="ctr"/>
            <a:r>
              <a:rPr lang="en-US" sz="1300" i="1" dirty="0"/>
              <a:t>City Requirement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Water Well Owners</a:t>
            </a:r>
          </a:p>
          <a:p>
            <a:pPr algn="ctr"/>
            <a:r>
              <a:rPr lang="en-US" sz="1300" dirty="0"/>
              <a:t>Certified Mail</a:t>
            </a:r>
          </a:p>
          <a:p>
            <a:pPr algn="ctr"/>
            <a:r>
              <a:rPr lang="en-US" sz="1300" dirty="0"/>
              <a:t>5-Mile Radius</a:t>
            </a:r>
          </a:p>
          <a:p>
            <a:pPr algn="ctr"/>
            <a:r>
              <a:rPr lang="en-US" sz="1300" i="1" dirty="0"/>
              <a:t>State Requirement</a:t>
            </a:r>
          </a:p>
        </p:txBody>
      </p:sp>
      <p:pic>
        <p:nvPicPr>
          <p:cNvPr id="11" name="Picture 10" descr="Public Meeting Mailer #2016-106-BST.pdf - Adobe Acrobat Reader DC">
            <a:extLst>
              <a:ext uri="{FF2B5EF4-FFF2-40B4-BE49-F238E27FC236}">
                <a16:creationId xmlns:a16="http://schemas.microsoft.com/office/drawing/2014/main" id="{71ED1947-1467-444C-871C-29C930E817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2" t="15703" r="35834" b="1984"/>
          <a:stretch/>
        </p:blipFill>
        <p:spPr>
          <a:xfrm>
            <a:off x="558387" y="1927498"/>
            <a:ext cx="2734056" cy="3566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Mailing Radius Map #2016-106-BST.pdf - Adobe Acrobat Reader DC">
            <a:extLst>
              <a:ext uri="{FF2B5EF4-FFF2-40B4-BE49-F238E27FC236}">
                <a16:creationId xmlns:a16="http://schemas.microsoft.com/office/drawing/2014/main" id="{E6C409A6-3807-425E-954D-EE521364B4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3934" r="47500" b="12829"/>
          <a:stretch/>
        </p:blipFill>
        <p:spPr>
          <a:xfrm>
            <a:off x="5449855" y="1981200"/>
            <a:ext cx="3398126" cy="3512458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 bwMode="auto">
          <a:xfrm>
            <a:off x="5168019" y="4593053"/>
            <a:ext cx="623181" cy="402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5168019" y="3325637"/>
            <a:ext cx="1842381" cy="43001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5829 Kirby Drive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B75F9-5126-41DD-9090-7EE168D825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84062" y="1600200"/>
            <a:ext cx="5943600" cy="4754880"/>
          </a:xfrm>
          <a:prstGeom prst="rect">
            <a:avLst/>
          </a:prstGeom>
        </p:spPr>
      </p:pic>
      <p:sp>
        <p:nvSpPr>
          <p:cNvPr id="9" name="Text Box 25">
            <a:extLst>
              <a:ext uri="{FF2B5EF4-FFF2-40B4-BE49-F238E27FC236}">
                <a16:creationId xmlns:a16="http://schemas.microsoft.com/office/drawing/2014/main" id="{CD6E3C84-3FE1-43AE-8F3C-EF7D3C16428B}"/>
              </a:ext>
            </a:extLst>
          </p:cNvPr>
          <p:cNvSpPr txBox="1"/>
          <p:nvPr/>
        </p:nvSpPr>
        <p:spPr>
          <a:xfrm flipH="1">
            <a:off x="3886198" y="3733800"/>
            <a:ext cx="152401" cy="3073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1382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3411</TotalTime>
  <Words>336</Words>
  <Application>Microsoft Office PowerPoint</Application>
  <PresentationFormat>On-screen Show (4:3)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PMingLiU</vt:lpstr>
      <vt:lpstr>Arial</vt:lpstr>
      <vt:lpstr>Calibri</vt:lpstr>
      <vt:lpstr>Century Gothic</vt:lpstr>
      <vt:lpstr>Courier New</vt:lpstr>
      <vt:lpstr>Times New Roman</vt:lpstr>
      <vt:lpstr>Wingdings 2</vt:lpstr>
      <vt:lpstr>Austin</vt:lpstr>
      <vt:lpstr>Municipal Setting Designations</vt:lpstr>
      <vt:lpstr> </vt:lpstr>
      <vt:lpstr>MSD Depiction</vt:lpstr>
      <vt:lpstr>What is an MSD?</vt:lpstr>
      <vt:lpstr>1508 Bingle Road</vt:lpstr>
      <vt:lpstr>Bingle Storage, LP. </vt:lpstr>
      <vt:lpstr>Groundwater Impacts</vt:lpstr>
      <vt:lpstr>MSD Notice Letters</vt:lpstr>
      <vt:lpstr>5829 Kirby Drive</vt:lpstr>
      <vt:lpstr>Felix Center on Kirby, LTD/Kirby Center Partners, LLC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Wooten Jr., Mark - HPC-PWE</cp:lastModifiedBy>
  <cp:revision>65</cp:revision>
  <cp:lastPrinted>2014-08-20T21:00:23Z</cp:lastPrinted>
  <dcterms:created xsi:type="dcterms:W3CDTF">2014-08-18T17:34:35Z</dcterms:created>
  <dcterms:modified xsi:type="dcterms:W3CDTF">2018-04-12T21:08:16Z</dcterms:modified>
</cp:coreProperties>
</file>