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7" r:id="rId4"/>
  </p:sldMasterIdLst>
  <p:notesMasterIdLst>
    <p:notesMasterId r:id="rId17"/>
  </p:notesMasterIdLst>
  <p:handoutMasterIdLst>
    <p:handoutMasterId r:id="rId18"/>
  </p:handoutMasterIdLst>
  <p:sldIdLst>
    <p:sldId id="1226" r:id="rId5"/>
    <p:sldId id="1225" r:id="rId6"/>
    <p:sldId id="1270" r:id="rId7"/>
    <p:sldId id="1271" r:id="rId8"/>
    <p:sldId id="1273" r:id="rId9"/>
    <p:sldId id="1274" r:id="rId10"/>
    <p:sldId id="1275" r:id="rId11"/>
    <p:sldId id="1276" r:id="rId12"/>
    <p:sldId id="1277" r:id="rId13"/>
    <p:sldId id="1279" r:id="rId14"/>
    <p:sldId id="1278" r:id="rId15"/>
    <p:sldId id="1262" r:id="rId16"/>
  </p:sldIdLst>
  <p:sldSz cx="9144000" cy="5143500" type="screen16x9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 userDrawn="1">
          <p15:clr>
            <a:srgbClr val="A4A3A4"/>
          </p15:clr>
        </p15:guide>
        <p15:guide id="2" orient="horz" pos="2981" userDrawn="1">
          <p15:clr>
            <a:srgbClr val="A4A3A4"/>
          </p15:clr>
        </p15:guide>
        <p15:guide id="3" orient="horz" pos="3083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1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8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jarian, Mohammad" initials="HM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6F6"/>
    <a:srgbClr val="DD43C0"/>
    <a:srgbClr val="000000"/>
    <a:srgbClr val="5991B5"/>
    <a:srgbClr val="76A4C2"/>
    <a:srgbClr val="FFFFFF"/>
    <a:srgbClr val="002569"/>
    <a:srgbClr val="008FB0"/>
    <a:srgbClr val="4AB664"/>
    <a:srgbClr val="F68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6" autoAdjust="0"/>
    <p:restoredTop sz="96433" autoAdjust="0"/>
  </p:normalViewPr>
  <p:slideViewPr>
    <p:cSldViewPr snapToGrid="0">
      <p:cViewPr varScale="1">
        <p:scale>
          <a:sx n="138" d="100"/>
          <a:sy n="138" d="100"/>
        </p:scale>
        <p:origin x="456" y="120"/>
      </p:cViewPr>
      <p:guideLst>
        <p:guide orient="horz" pos="3185"/>
        <p:guide orient="horz" pos="2981"/>
        <p:guide orient="horz" pos="3083"/>
        <p:guide pos="5602"/>
        <p:guide pos="2880"/>
        <p:guide pos="1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70"/>
    </p:cViewPr>
  </p:sorterViewPr>
  <p:notesViewPr>
    <p:cSldViewPr snapToGrid="0">
      <p:cViewPr varScale="1">
        <p:scale>
          <a:sx n="88" d="100"/>
          <a:sy n="88" d="100"/>
        </p:scale>
        <p:origin x="3810" y="96"/>
      </p:cViewPr>
      <p:guideLst>
        <p:guide orient="horz" pos="2958"/>
        <p:guide pos="223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507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r">
              <a:defRPr sz="1200"/>
            </a:lvl1pPr>
          </a:lstStyle>
          <a:p>
            <a:fld id="{D91BC88D-D9A8-4F3A-80BC-4C7053234F5A}" type="datetimeFigureOut">
              <a:rPr lang="en-US" smtClean="0"/>
              <a:pPr/>
              <a:t>10/7/2019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8916880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507" y="8916880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r">
              <a:defRPr sz="1200"/>
            </a:lvl1pPr>
          </a:lstStyle>
          <a:p>
            <a:fld id="{8AF24E13-B24D-46AE-BC8C-F6A95437D3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8745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8" y="1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/>
          <a:lstStyle>
            <a:lvl1pPr algn="r">
              <a:defRPr sz="1200"/>
            </a:lvl1pPr>
          </a:lstStyle>
          <a:p>
            <a:fld id="{7F996DD6-74FC-4F26-B5C0-0B9C99114796}" type="datetimeFigureOut">
              <a:rPr lang="en-US" smtClean="0"/>
              <a:pPr/>
              <a:t>10/7/2019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2662"/>
          </a:xfrm>
          <a:prstGeom prst="rect">
            <a:avLst/>
          </a:prstGeom>
          <a:noFill/>
          <a:ln w="12700">
            <a:noFill/>
          </a:ln>
        </p:spPr>
        <p:txBody>
          <a:bodyPr vert="horz" lIns="93125" tIns="46562" rIns="93125" bIns="4656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9" y="4459530"/>
            <a:ext cx="5681980" cy="4224814"/>
          </a:xfrm>
          <a:prstGeom prst="rect">
            <a:avLst/>
          </a:prstGeom>
        </p:spPr>
        <p:txBody>
          <a:bodyPr vert="horz" lIns="93125" tIns="46562" rIns="93125" bIns="465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8917424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8" y="8917424"/>
            <a:ext cx="3077738" cy="469424"/>
          </a:xfrm>
          <a:prstGeom prst="rect">
            <a:avLst/>
          </a:prstGeom>
        </p:spPr>
        <p:txBody>
          <a:bodyPr vert="horz" lIns="93125" tIns="46562" rIns="93125" bIns="46562" rtlCol="0" anchor="b"/>
          <a:lstStyle>
            <a:lvl1pPr algn="r">
              <a:defRPr sz="1200"/>
            </a:lvl1pPr>
          </a:lstStyle>
          <a:p>
            <a:fld id="{8097F512-C6BD-4D61-A0C5-98CEB22184E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54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39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31082"/>
            <a:ext cx="5486400" cy="2626519"/>
          </a:xfrm>
        </p:spPr>
        <p:txBody>
          <a:bodyPr/>
          <a:lstStyle>
            <a:lvl1pPr marL="0" indent="0">
              <a:buNone/>
              <a:defRPr sz="240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3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E4BEE9-4010-494F-A053-672FDBC7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65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286000"/>
            <a:ext cx="7772400" cy="1021556"/>
          </a:xfrm>
          <a:prstGeom prst="rect">
            <a:avLst/>
          </a:prstGeom>
        </p:spPr>
        <p:txBody>
          <a:bodyPr anchor="t"/>
          <a:lstStyle>
            <a:lvl1pPr algn="ctr">
              <a:defRPr sz="2400" b="1" cap="none" baseline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314701"/>
            <a:ext cx="7772400" cy="1125140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1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12783"/>
            <a:ext cx="8288889" cy="3250625"/>
          </a:xfrm>
        </p:spPr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ED356C-3A55-49B3-9D0C-E1C0BF48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4806290"/>
            <a:ext cx="2133600" cy="273844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0A75A869-7A91-944D-89F3-D1C901A9DE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7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5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F7F11F-31F6-1D46-A0F6-FD3C07DAA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462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1A355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1A355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5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29BF90-FA57-724E-8A5A-874DCADB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747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4FBA35-631D-2D41-8639-5DF25CA4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32" y="335768"/>
            <a:ext cx="7364868" cy="53413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1308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8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857250"/>
            <a:ext cx="3008313" cy="3917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350" b="1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57251"/>
            <a:ext cx="5111750" cy="3737372"/>
          </a:xfrm>
        </p:spPr>
        <p:txBody>
          <a:bodyPr/>
          <a:lstStyle>
            <a:lvl1pPr>
              <a:defRPr sz="2400">
                <a:solidFill>
                  <a:srgbClr val="1A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00">
                <a:solidFill>
                  <a:srgbClr val="1A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1A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solidFill>
                  <a:srgbClr val="1A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">
                <a:solidFill>
                  <a:srgbClr val="1A35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48965"/>
            <a:ext cx="3008313" cy="3345657"/>
          </a:xfrm>
        </p:spPr>
        <p:txBody>
          <a:bodyPr/>
          <a:lstStyle>
            <a:lvl1pPr marL="0" indent="0">
              <a:buNone/>
              <a:defRPr sz="10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5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4290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666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42900"/>
            <a:fld id="{0A75A869-7A91-944D-89F3-D1C901A9DE61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2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7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Clear Lake/Southeast Houston Town Hall Meeting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72459"/>
            <a:ext cx="6400800" cy="1314450"/>
          </a:xfrm>
        </p:spPr>
        <p:txBody>
          <a:bodyPr/>
          <a:lstStyle/>
          <a:p>
            <a:r>
              <a:rPr lang="en-US" dirty="0" smtClean="0"/>
              <a:t>Thursday, October 10, </a:t>
            </a:r>
            <a:r>
              <a:rPr lang="en-US" dirty="0"/>
              <a:t>2019</a:t>
            </a:r>
          </a:p>
          <a:p>
            <a:r>
              <a:rPr lang="en-US" dirty="0" smtClean="0"/>
              <a:t>Space Center Houston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7596" y="335768"/>
            <a:ext cx="6575586" cy="534133"/>
          </a:xfrm>
        </p:spPr>
        <p:txBody>
          <a:bodyPr>
            <a:noAutofit/>
          </a:bodyPr>
          <a:lstStyle/>
          <a:p>
            <a:r>
              <a:rPr lang="en-US" sz="3000" dirty="0" smtClean="0"/>
              <a:t>Spaceport Progress Photos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674FC6-4B89-489D-9A8A-1584B2427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28" y="1019158"/>
            <a:ext cx="4495799" cy="337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52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7596" y="335768"/>
            <a:ext cx="6575586" cy="534133"/>
          </a:xfrm>
        </p:spPr>
        <p:txBody>
          <a:bodyPr>
            <a:noAutofit/>
          </a:bodyPr>
          <a:lstStyle/>
          <a:p>
            <a:r>
              <a:rPr lang="en-US" sz="3000" dirty="0" smtClean="0"/>
              <a:t>Spaceport Progress Photos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1066180"/>
            <a:ext cx="4468089" cy="33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2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houston airport friend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699" y="1096736"/>
            <a:ext cx="3900895" cy="3900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42900" y="241459"/>
            <a:ext cx="7772400" cy="1102519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Houston Spaceport Phase One Infrastructure - Drainage Improvements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Devon Tiner, P.E., PMP</a:t>
            </a:r>
          </a:p>
          <a:p>
            <a:r>
              <a:rPr lang="en-US" dirty="0"/>
              <a:t>HAS City Engineer</a:t>
            </a:r>
          </a:p>
          <a:p>
            <a:r>
              <a:rPr lang="en-US" dirty="0"/>
              <a:t>Assistant Director – Building Standards</a:t>
            </a:r>
          </a:p>
        </p:txBody>
      </p:sp>
    </p:spTree>
    <p:extLst>
      <p:ext uri="{BB962C8B-B14F-4D97-AF65-F5344CB8AC3E}">
        <p14:creationId xmlns:p14="http://schemas.microsoft.com/office/powerpoint/2010/main" val="7339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 Spaceport Phase One</a:t>
            </a:r>
            <a:endParaRPr lang="en-US" dirty="0">
              <a:solidFill>
                <a:srgbClr val="1B7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1" y="1087583"/>
            <a:ext cx="4738575" cy="30410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77691" y="1087583"/>
            <a:ext cx="3844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Construction is 52%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Started in  November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Complete Construction in July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$17,294,105 Contract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Design-Build Contract with Texas Sterling – </a:t>
            </a:r>
            <a:r>
              <a:rPr lang="en-US" dirty="0" err="1" smtClean="0"/>
              <a:t>Banicki</a:t>
            </a:r>
            <a:r>
              <a:rPr lang="en-US" dirty="0" smtClean="0"/>
              <a:t> Joint Venture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4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Houston Spaceport Phase One</a:t>
            </a:r>
            <a:endParaRPr lang="en-US" dirty="0">
              <a:solidFill>
                <a:srgbClr val="1B7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6" y="1058142"/>
            <a:ext cx="4765965" cy="3062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77691" y="1087583"/>
            <a:ext cx="3844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Area -  95 ac.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Impervious Surface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Existing – 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Proposed –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Detention Capacity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Required </a:t>
            </a:r>
            <a:r>
              <a:rPr lang="en-US" dirty="0"/>
              <a:t>– 94.6 ac-</a:t>
            </a:r>
            <a:r>
              <a:rPr lang="en-US" dirty="0" err="1"/>
              <a:t>ft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Proposed – 105.0 </a:t>
            </a:r>
            <a:r>
              <a:rPr lang="en-US" dirty="0" smtClean="0"/>
              <a:t>ac-</a:t>
            </a:r>
            <a:r>
              <a:rPr lang="en-US" dirty="0" err="1" smtClean="0"/>
              <a:t>ft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Footprint – 13.5 ac.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5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EFD Airport Drainage Master Plan</a:t>
            </a:r>
            <a:endParaRPr lang="en-US" dirty="0">
              <a:solidFill>
                <a:srgbClr val="1B7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31" y="1057547"/>
            <a:ext cx="2336626" cy="3041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343" y="1435237"/>
            <a:ext cx="6288695" cy="2096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33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873" y="998105"/>
            <a:ext cx="5368454" cy="344948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EFD Airport Drainage Master Plan</a:t>
            </a:r>
            <a:endParaRPr lang="en-US" b="1" dirty="0">
              <a:solidFill>
                <a:srgbClr val="1B7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2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7596" y="335768"/>
            <a:ext cx="7364868" cy="53413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1B7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Spaceport Bridging Documents</a:t>
            </a:r>
            <a:endParaRPr lang="en-US" b="1" dirty="0">
              <a:solidFill>
                <a:srgbClr val="1B7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31" y="3153287"/>
            <a:ext cx="7703304" cy="1105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31" y="1097242"/>
            <a:ext cx="3086915" cy="1964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023" y="1097242"/>
            <a:ext cx="4239412" cy="1991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42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709" y="1053544"/>
            <a:ext cx="5091546" cy="33510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7596" y="335768"/>
            <a:ext cx="6575586" cy="534133"/>
          </a:xfrm>
        </p:spPr>
        <p:txBody>
          <a:bodyPr>
            <a:noAutofit/>
          </a:bodyPr>
          <a:lstStyle/>
          <a:p>
            <a:r>
              <a:rPr lang="en-US" sz="3000" dirty="0" smtClean="0"/>
              <a:t>Spaceport Construction Plans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89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A869-7A91-944D-89F3-D1C901A9DE6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7596" y="335768"/>
            <a:ext cx="6575586" cy="534133"/>
          </a:xfrm>
        </p:spPr>
        <p:txBody>
          <a:bodyPr>
            <a:noAutofit/>
          </a:bodyPr>
          <a:lstStyle/>
          <a:p>
            <a:r>
              <a:rPr lang="en-US" sz="3000" dirty="0" smtClean="0"/>
              <a:t>Spaceport Progress Photos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7585364" y="0"/>
            <a:ext cx="1468581" cy="9282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7068B-8B6F-44B4-9C47-C08812A0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90" y="1026084"/>
            <a:ext cx="5992092" cy="33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08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1B7E3"/>
      </a:accent1>
      <a:accent2>
        <a:srgbClr val="90CD87"/>
      </a:accent2>
      <a:accent3>
        <a:srgbClr val="EAB458"/>
      </a:accent3>
      <a:accent4>
        <a:srgbClr val="5285AA"/>
      </a:accent4>
      <a:accent5>
        <a:srgbClr val="6A9A5F"/>
      </a:accent5>
      <a:accent6>
        <a:srgbClr val="E26D25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urner &amp; Townsend Templates">
      <a:dk1>
        <a:srgbClr val="002060"/>
      </a:dk1>
      <a:lt1>
        <a:srgbClr val="FFFFFF"/>
      </a:lt1>
      <a:dk2>
        <a:srgbClr val="002060"/>
      </a:dk2>
      <a:lt2>
        <a:srgbClr val="FFFFFF"/>
      </a:lt2>
      <a:accent1>
        <a:srgbClr val="D8D8D8"/>
      </a:accent1>
      <a:accent2>
        <a:srgbClr val="A5A5A5"/>
      </a:accent2>
      <a:accent3>
        <a:srgbClr val="96A8A3"/>
      </a:accent3>
      <a:accent4>
        <a:srgbClr val="FFD9B5"/>
      </a:accent4>
      <a:accent5>
        <a:srgbClr val="FFAE5D"/>
      </a:accent5>
      <a:accent6>
        <a:srgbClr val="B9BFD8"/>
      </a:accent6>
      <a:hlink>
        <a:srgbClr val="FF9933"/>
      </a:hlink>
      <a:folHlink>
        <a:srgbClr val="0042C7"/>
      </a:folHlink>
    </a:clrScheme>
    <a:fontScheme name="Templates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EADD6E8F0C474A8DD9094D48D77313" ma:contentTypeVersion="1" ma:contentTypeDescription="Create a new document." ma:contentTypeScope="" ma:versionID="e0d1c0ed57def4d0cebfa6fba631b0b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cb23e8d8dfbb469f2c2cb1edda5cd6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4284A1-5C92-4210-890B-22FF7B0574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A46520D-11AA-4EB1-B9C9-AF59262F944F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DA5F5D-B095-42C5-A909-E8EFBB3AFA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2011</Template>
  <TotalTime>33448</TotalTime>
  <Words>139</Words>
  <Application>Microsoft Office PowerPoint</Application>
  <PresentationFormat>On-screen Show (16:9)</PresentationFormat>
  <Paragraphs>41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Verdana</vt:lpstr>
      <vt:lpstr>Office Theme</vt:lpstr>
      <vt:lpstr>Clear Lake/Southeast Houston Town Hall Meeting</vt:lpstr>
      <vt:lpstr>Houston Spaceport Phase One Infrastructure - Drainage Improvements</vt:lpstr>
      <vt:lpstr>Houston Spaceport Phase One</vt:lpstr>
      <vt:lpstr>Houston Spaceport Phase One</vt:lpstr>
      <vt:lpstr>EFD Airport Drainage Master Plan</vt:lpstr>
      <vt:lpstr>PowerPoint Presentation</vt:lpstr>
      <vt:lpstr>PowerPoint Presentation</vt:lpstr>
      <vt:lpstr>Spaceport Construction Plans</vt:lpstr>
      <vt:lpstr>Spaceport Progress Photos</vt:lpstr>
      <vt:lpstr>Spaceport Progress Photos</vt:lpstr>
      <vt:lpstr>Spaceport Progress Photos</vt:lpstr>
      <vt:lpstr>Thank You</vt:lpstr>
    </vt:vector>
  </TitlesOfParts>
  <Company>Turner &amp; Townsend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Graphics toolkit</dc:title>
  <dc:creator>T&amp;T</dc:creator>
  <cp:lastModifiedBy>Tiner, Devon - HAS</cp:lastModifiedBy>
  <cp:revision>1576</cp:revision>
  <cp:lastPrinted>2017-12-12T23:34:00Z</cp:lastPrinted>
  <dcterms:created xsi:type="dcterms:W3CDTF">2011-12-15T14:33:20Z</dcterms:created>
  <dcterms:modified xsi:type="dcterms:W3CDTF">2019-10-07T21:13:56Z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0x010100A6EADD6E8F0C474A8DD9094D48D77313</vt:lpwstr>
  </property>
</Properties>
</file>