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68" r:id="rId2"/>
    <p:sldId id="271" r:id="rId3"/>
    <p:sldId id="269" r:id="rId4"/>
    <p:sldId id="257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832" autoAdjust="0"/>
  </p:normalViewPr>
  <p:slideViewPr>
    <p:cSldViewPr snapToGrid="0">
      <p:cViewPr varScale="1">
        <p:scale>
          <a:sx n="91" d="100"/>
          <a:sy n="91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CDC69-01D9-4EF7-9C85-B1A544CFDB01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5FBED-A6E2-4613-AB73-9EE00E83C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2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-Limits: </a:t>
            </a:r>
            <a:r>
              <a:rPr lang="en-US" dirty="0" err="1" smtClean="0"/>
              <a:t>Horsepen</a:t>
            </a:r>
            <a:r>
              <a:rPr lang="en-US" dirty="0" smtClean="0"/>
              <a:t> Bayou Bridge to Clear Lake</a:t>
            </a:r>
            <a:r>
              <a:rPr lang="en-US" baseline="0" dirty="0" smtClean="0"/>
              <a:t> City Blvd</a:t>
            </a:r>
          </a:p>
          <a:p>
            <a:r>
              <a:rPr lang="en-US" baseline="0" dirty="0" smtClean="0"/>
              <a:t>-Approx. 1.6 miles</a:t>
            </a:r>
          </a:p>
          <a:p>
            <a:r>
              <a:rPr lang="en-US" baseline="0" dirty="0" smtClean="0"/>
              <a:t>-Widen existing </a:t>
            </a:r>
            <a:r>
              <a:rPr lang="en-US" baseline="0" dirty="0" err="1" smtClean="0"/>
              <a:t>roady</a:t>
            </a:r>
            <a:r>
              <a:rPr lang="en-US" baseline="0" dirty="0" smtClean="0"/>
              <a:t> to 4 lanes, replace existing sidewalk w/ 8-ft wide concrete trail to connect Brook Forest, Bay Oaks, </a:t>
            </a:r>
            <a:r>
              <a:rPr lang="en-US" baseline="0" dirty="0" err="1" smtClean="0"/>
              <a:t>Middlebrook</a:t>
            </a:r>
            <a:r>
              <a:rPr lang="en-US" baseline="0" dirty="0" smtClean="0"/>
              <a:t> Neighborhoods</a:t>
            </a:r>
          </a:p>
          <a:p>
            <a:r>
              <a:rPr lang="en-US" baseline="0" dirty="0" smtClean="0"/>
              <a:t>-Joint project with the COH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FBED-A6E2-4613-AB73-9EE00E83C0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FBED-A6E2-4613-AB73-9EE00E83C0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6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1E2-2657-4A5C-8552-8B88ECCC194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F418-100F-46DA-B450-C1234B6E7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1E2-2657-4A5C-8552-8B88ECCC194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F418-100F-46DA-B450-C1234B6E7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4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1E2-2657-4A5C-8552-8B88ECCC194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F418-100F-46DA-B450-C1234B6E7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8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1E2-2657-4A5C-8552-8B88ECCC194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F418-100F-46DA-B450-C1234B6E7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1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1E2-2657-4A5C-8552-8B88ECCC194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F418-100F-46DA-B450-C1234B6E7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4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1E2-2657-4A5C-8552-8B88ECCC194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F418-100F-46DA-B450-C1234B6E7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9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1E2-2657-4A5C-8552-8B88ECCC194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F418-100F-46DA-B450-C1234B6E7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3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1E2-2657-4A5C-8552-8B88ECCC194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F418-100F-46DA-B450-C1234B6E7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3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1E2-2657-4A5C-8552-8B88ECCC194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F418-100F-46DA-B450-C1234B6E7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9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1E2-2657-4A5C-8552-8B88ECCC194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F418-100F-46DA-B450-C1234B6E7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8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1E2-2657-4A5C-8552-8B88ECCC194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F418-100F-46DA-B450-C1234B6E7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E01E2-2657-4A5C-8552-8B88ECCC194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BF418-100F-46DA-B450-C1234B6E7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7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4" y="191578"/>
            <a:ext cx="9249138" cy="321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431" y="2229238"/>
            <a:ext cx="10142204" cy="117544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Futura PT Bold" panose="020B0902020204020203" pitchFamily="34" charset="0"/>
              </a:rPr>
              <a:t>CIP Update</a:t>
            </a:r>
            <a:endParaRPr lang="en-US" sz="4800" dirty="0">
              <a:latin typeface="Futura PT Bold" panose="020B090202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704" y="3496274"/>
            <a:ext cx="8825658" cy="3135754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Futura PT Bold" panose="020B0902020204020203" pitchFamily="34" charset="0"/>
              </a:rPr>
              <a:t>EL DORADO BLVD – </a:t>
            </a:r>
            <a:r>
              <a:rPr lang="en-US" sz="2000" dirty="0" err="1" smtClean="0">
                <a:latin typeface="Futura PT Bold" panose="020B0902020204020203" pitchFamily="34" charset="0"/>
              </a:rPr>
              <a:t>Horsepen</a:t>
            </a:r>
            <a:r>
              <a:rPr lang="en-US" sz="2000" dirty="0" smtClean="0">
                <a:latin typeface="Futura PT Bold" panose="020B0902020204020203" pitchFamily="34" charset="0"/>
              </a:rPr>
              <a:t> Bayou Bridge to Clear Lake City </a:t>
            </a:r>
            <a:r>
              <a:rPr lang="en-US" sz="2000" dirty="0" smtClean="0">
                <a:latin typeface="Futura PT Bold" panose="020B0902020204020203" pitchFamily="34" charset="0"/>
              </a:rPr>
              <a:t>Blvd</a:t>
            </a:r>
          </a:p>
          <a:p>
            <a:pPr algn="just"/>
            <a:r>
              <a:rPr lang="en-US" sz="1300" dirty="0" smtClean="0">
                <a:latin typeface="Futura PT Bold" panose="020B0902020204020203" pitchFamily="34" charset="0"/>
              </a:rPr>
              <a:t/>
            </a:r>
            <a:br>
              <a:rPr lang="en-US" sz="1300" dirty="0" smtClean="0">
                <a:latin typeface="Futura PT Bold" panose="020B0902020204020203" pitchFamily="34" charset="0"/>
              </a:rPr>
            </a:br>
            <a:r>
              <a:rPr lang="en-US" sz="1600" b="1" dirty="0" smtClean="0">
                <a:latin typeface="Futura PT Light"/>
              </a:rPr>
              <a:t>Rey Guerra</a:t>
            </a:r>
          </a:p>
          <a:p>
            <a:pPr algn="just"/>
            <a:r>
              <a:rPr lang="en-US" sz="1600" dirty="0" smtClean="0">
                <a:latin typeface="Futura PT Light"/>
              </a:rPr>
              <a:t>Capital Improvement Program Manager</a:t>
            </a:r>
          </a:p>
          <a:p>
            <a:pPr algn="just"/>
            <a:r>
              <a:rPr lang="en-US" sz="1600" dirty="0" smtClean="0">
                <a:latin typeface="Futura PT Light"/>
              </a:rPr>
              <a:t>Harris County Precinct 2, Commissioner Adrian Garcia</a:t>
            </a:r>
          </a:p>
          <a:p>
            <a:pPr algn="just"/>
            <a:endParaRPr lang="en-US" sz="1600" dirty="0">
              <a:latin typeface="Futura PT Light"/>
            </a:endParaRPr>
          </a:p>
          <a:p>
            <a:pPr algn="just"/>
            <a:r>
              <a:rPr lang="en-US" sz="1600" b="1" dirty="0" smtClean="0">
                <a:latin typeface="Futura PT Light"/>
              </a:rPr>
              <a:t>Ben Theodore</a:t>
            </a:r>
          </a:p>
          <a:p>
            <a:pPr algn="just"/>
            <a:r>
              <a:rPr lang="en-US" sz="1600" dirty="0" smtClean="0">
                <a:latin typeface="Futura PT Light"/>
              </a:rPr>
              <a:t>R&amp;B CIP Project Manager</a:t>
            </a:r>
          </a:p>
          <a:p>
            <a:pPr algn="just"/>
            <a:r>
              <a:rPr lang="en-US" sz="1600" dirty="0" smtClean="0">
                <a:latin typeface="Futura PT Light"/>
              </a:rPr>
              <a:t>Harris County Engineering Department</a:t>
            </a:r>
            <a:endParaRPr lang="en-US" sz="1600" dirty="0" smtClean="0">
              <a:latin typeface="Futura PT Light"/>
            </a:endParaRPr>
          </a:p>
        </p:txBody>
      </p:sp>
    </p:spTree>
    <p:extLst>
      <p:ext uri="{BB962C8B-B14F-4D97-AF65-F5344CB8AC3E}">
        <p14:creationId xmlns:p14="http://schemas.microsoft.com/office/powerpoint/2010/main" val="9505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8" r="24693" b="23178"/>
          <a:stretch/>
        </p:blipFill>
        <p:spPr>
          <a:xfrm>
            <a:off x="182880" y="116378"/>
            <a:ext cx="11770822" cy="66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r="11212"/>
          <a:stretch/>
        </p:blipFill>
        <p:spPr>
          <a:xfrm>
            <a:off x="239394" y="972850"/>
            <a:ext cx="11664428" cy="4513550"/>
          </a:xfrm>
        </p:spPr>
      </p:pic>
    </p:spTree>
    <p:extLst>
      <p:ext uri="{BB962C8B-B14F-4D97-AF65-F5344CB8AC3E}">
        <p14:creationId xmlns:p14="http://schemas.microsoft.com/office/powerpoint/2010/main" val="37664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80" y="-765225"/>
            <a:ext cx="4033405" cy="521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latin typeface="Futura PT Bold" panose="020B0902020204020203" pitchFamily="34" charset="0"/>
              </a:rPr>
              <a:t>EL DORADO BLVD – </a:t>
            </a:r>
            <a:br>
              <a:rPr lang="en-US" dirty="0" smtClean="0">
                <a:latin typeface="Futura PT Bold" panose="020B0902020204020203" pitchFamily="34" charset="0"/>
              </a:rPr>
            </a:br>
            <a:r>
              <a:rPr lang="en-US" dirty="0" smtClean="0">
                <a:latin typeface="Futura PT Bold" panose="020B0902020204020203" pitchFamily="34" charset="0"/>
              </a:rPr>
              <a:t>CURRENT STATUS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3225338"/>
            <a:ext cx="8289176" cy="31707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Futura PT Light" panose="020B0402020204020303" pitchFamily="34" charset="0"/>
              </a:rPr>
              <a:t>Study</a:t>
            </a:r>
            <a:r>
              <a:rPr lang="en-US" sz="3200" dirty="0" smtClean="0">
                <a:latin typeface="Futura PT Light" panose="020B0402020204020303" pitchFamily="34" charset="0"/>
              </a:rPr>
              <a:t>, </a:t>
            </a:r>
            <a:r>
              <a:rPr lang="en-US" sz="3200" b="1" u="sng" dirty="0" smtClean="0">
                <a:latin typeface="Futura PT Light" panose="020B0402020204020303" pitchFamily="34" charset="0"/>
              </a:rPr>
              <a:t>Design</a:t>
            </a:r>
            <a:r>
              <a:rPr lang="en-US" sz="3200" dirty="0" smtClean="0">
                <a:latin typeface="Futura PT Light" panose="020B0402020204020303" pitchFamily="34" charset="0"/>
              </a:rPr>
              <a:t>,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Futura PT Light" panose="020B0402020204020303" pitchFamily="34" charset="0"/>
              </a:rPr>
              <a:t>Construction</a:t>
            </a:r>
          </a:p>
          <a:p>
            <a:pPr lvl="1"/>
            <a:r>
              <a:rPr lang="en-US" dirty="0" smtClean="0">
                <a:latin typeface="Futura PT Light" panose="020B0402020204020303" pitchFamily="34" charset="0"/>
              </a:rPr>
              <a:t>Final design being reviewed by COH, HCED</a:t>
            </a:r>
          </a:p>
          <a:p>
            <a:r>
              <a:rPr lang="en-US" sz="3200" b="1" dirty="0" smtClean="0">
                <a:latin typeface="Futura PT Light" panose="020B0402020204020303" pitchFamily="34" charset="0"/>
              </a:rPr>
              <a:t>35 CenterPoint </a:t>
            </a:r>
            <a:r>
              <a:rPr lang="en-US" sz="3200" b="1" dirty="0" smtClean="0">
                <a:latin typeface="Futura PT Light" panose="020B0402020204020303" pitchFamily="34" charset="0"/>
              </a:rPr>
              <a:t>Poles to be relocated </a:t>
            </a:r>
          </a:p>
          <a:p>
            <a:pPr lvl="1"/>
            <a:r>
              <a:rPr lang="en-US" sz="2800" b="1" dirty="0" smtClean="0">
                <a:latin typeface="Futura PT Light" panose="020B0402020204020303" pitchFamily="34" charset="0"/>
              </a:rPr>
              <a:t>Target: Feb 2020</a:t>
            </a:r>
            <a:endParaRPr lang="en-US" sz="2800" b="1" dirty="0" smtClean="0">
              <a:latin typeface="Futura PT Light" panose="020B0402020204020303" pitchFamily="34" charset="0"/>
            </a:endParaRPr>
          </a:p>
          <a:p>
            <a:r>
              <a:rPr lang="en-US" sz="3200" b="1" dirty="0" smtClean="0">
                <a:latin typeface="Futura PT Light" panose="020B0402020204020303" pitchFamily="34" charset="0"/>
              </a:rPr>
              <a:t>Expected Bid: </a:t>
            </a:r>
            <a:r>
              <a:rPr lang="en-US" sz="3200" dirty="0" smtClean="0">
                <a:latin typeface="Futura PT Light" panose="020B0402020204020303" pitchFamily="34" charset="0"/>
              </a:rPr>
              <a:t>Oct 2019</a:t>
            </a:r>
          </a:p>
          <a:p>
            <a:r>
              <a:rPr lang="en-US" sz="3200" b="1" dirty="0" smtClean="0">
                <a:latin typeface="Futura PT Light" panose="020B0402020204020303" pitchFamily="34" charset="0"/>
              </a:rPr>
              <a:t>Expected Construction Start: </a:t>
            </a:r>
            <a:r>
              <a:rPr lang="en-US" sz="3200" dirty="0" smtClean="0">
                <a:latin typeface="Futura PT Light" panose="020B0402020204020303" pitchFamily="34" charset="0"/>
              </a:rPr>
              <a:t>Feb 2020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96" y="5848231"/>
            <a:ext cx="2026733" cy="8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2857</TotalTime>
  <Words>103</Words>
  <Application>Microsoft Office PowerPoint</Application>
  <PresentationFormat>Widescreen</PresentationFormat>
  <Paragraphs>22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Futura PT Bold</vt:lpstr>
      <vt:lpstr>Futura PT Light</vt:lpstr>
      <vt:lpstr>Office Theme</vt:lpstr>
      <vt:lpstr>CIP Update</vt:lpstr>
      <vt:lpstr>PowerPoint Presentation</vt:lpstr>
      <vt:lpstr>PowerPoint Presentation</vt:lpstr>
      <vt:lpstr>EL DORADO BLVD –  CURRENT STATUS</vt:lpstr>
    </vt:vector>
  </TitlesOfParts>
  <Company>Harris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UP PROGRAM</dc:title>
  <dc:creator>Davis, Pernell (Commissioner Precinct 2)</dc:creator>
  <cp:lastModifiedBy>Guerra, Reynaldo</cp:lastModifiedBy>
  <cp:revision>79</cp:revision>
  <cp:lastPrinted>2019-07-02T15:32:19Z</cp:lastPrinted>
  <dcterms:created xsi:type="dcterms:W3CDTF">2019-04-26T17:26:43Z</dcterms:created>
  <dcterms:modified xsi:type="dcterms:W3CDTF">2019-10-08T20:51:49Z</dcterms:modified>
</cp:coreProperties>
</file>