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3.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9"/>
  </p:notesMasterIdLst>
  <p:handoutMasterIdLst>
    <p:handoutMasterId r:id="rId20"/>
  </p:handoutMasterIdLst>
  <p:sldIdLst>
    <p:sldId id="266" r:id="rId2"/>
    <p:sldId id="264" r:id="rId3"/>
    <p:sldId id="268" r:id="rId4"/>
    <p:sldId id="265" r:id="rId5"/>
    <p:sldId id="272" r:id="rId6"/>
    <p:sldId id="258" r:id="rId7"/>
    <p:sldId id="257" r:id="rId8"/>
    <p:sldId id="261" r:id="rId9"/>
    <p:sldId id="260" r:id="rId10"/>
    <p:sldId id="259" r:id="rId11"/>
    <p:sldId id="262" r:id="rId12"/>
    <p:sldId id="270" r:id="rId13"/>
    <p:sldId id="273" r:id="rId14"/>
    <p:sldId id="256" r:id="rId15"/>
    <p:sldId id="263" r:id="rId16"/>
    <p:sldId id="269" r:id="rId17"/>
    <p:sldId id="274" r:id="rId18"/>
  </p:sldIdLst>
  <p:sldSz cx="9144000" cy="6858000" type="screen4x3"/>
  <p:notesSz cx="7010400" cy="923607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84" d="100"/>
          <a:sy n="84" d="100"/>
        </p:scale>
        <p:origin x="-504" y="-84"/>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1#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1">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colorful4">
  <dgm:title val=""/>
  <dgm:desc val=""/>
  <dgm:catLst>
    <dgm:cat type="colorful" pri="10400"/>
  </dgm:catLst>
  <dgm:styleLbl name="node0">
    <dgm:fillClrLst meth="repeat">
      <a:schemeClr val="accent3"/>
    </dgm:fillClrLst>
    <dgm:linClrLst meth="repeat">
      <a:schemeClr val="lt1"/>
    </dgm:linClrLst>
    <dgm:effectClrLst/>
    <dgm:txLinClrLst/>
    <dgm:txFillClrLst/>
    <dgm:txEffectClrLst/>
  </dgm:styleLbl>
  <dgm:styleLbl name="node1">
    <dgm:fillClrLst>
      <a:schemeClr val="accent4"/>
      <a:schemeClr val="accent5"/>
    </dgm:fillClrLst>
    <dgm:linClrLst meth="repeat">
      <a:schemeClr val="lt1"/>
    </dgm:linClrLst>
    <dgm:effectClrLst/>
    <dgm:txLinClrLst/>
    <dgm:txFillClrLst/>
    <dgm:txEffectClrLst/>
  </dgm:styleLbl>
  <dgm:styleLbl name="alignNode1">
    <dgm:fillClrLst>
      <a:schemeClr val="accent4"/>
      <a:schemeClr val="accent5"/>
    </dgm:fillClrLst>
    <dgm:linClrLst>
      <a:schemeClr val="accent4"/>
      <a:schemeClr val="accent5"/>
    </dgm:linClrLst>
    <dgm:effectClrLst/>
    <dgm:txLinClrLst/>
    <dgm:txFillClrLst/>
    <dgm:txEffectClrLst/>
  </dgm:styleLbl>
  <dgm:styleLbl name="lnNode1">
    <dgm:fillClrLst>
      <a:schemeClr val="accent4"/>
      <a:schemeClr val="accent5"/>
    </dgm:fillClrLst>
    <dgm:linClrLst meth="repeat">
      <a:schemeClr val="lt1"/>
    </dgm:linClrLst>
    <dgm:effectClrLst/>
    <dgm:txLinClrLst/>
    <dgm:txFillClrLst/>
    <dgm:txEffectClrLst/>
  </dgm:styleLbl>
  <dgm:styleLbl name="vennNode1">
    <dgm:fillClrLst>
      <a:schemeClr val="accent4">
        <a:alpha val="50000"/>
      </a:schemeClr>
      <a:schemeClr val="accent5">
        <a:alpha val="50000"/>
      </a:schemeClr>
    </dgm:fillClrLst>
    <dgm:linClrLst meth="repeat">
      <a:schemeClr val="lt1"/>
    </dgm:linClrLst>
    <dgm:effectClrLst/>
    <dgm:txLinClrLst/>
    <dgm:txFillClrLst/>
    <dgm:txEffectClrLst/>
  </dgm:styleLbl>
  <dgm:styleLbl name="node2">
    <dgm:fillClrLst>
      <a:schemeClr val="accent5"/>
    </dgm:fillClrLst>
    <dgm:linClrLst meth="repeat">
      <a:schemeClr val="lt1"/>
    </dgm:linClrLst>
    <dgm:effectClrLst/>
    <dgm:txLinClrLst/>
    <dgm:txFillClrLst/>
    <dgm:txEffectClrLst/>
  </dgm:styleLbl>
  <dgm:styleLbl name="node3">
    <dgm:fillClrLst>
      <a:schemeClr val="accent6"/>
    </dgm:fillClrLst>
    <dgm:linClrLst meth="repeat">
      <a:schemeClr val="lt1"/>
    </dgm:linClrLst>
    <dgm:effectClrLst/>
    <dgm:txLinClrLst/>
    <dgm:txFillClrLst/>
    <dgm:txEffectClrLst/>
  </dgm:styleLbl>
  <dgm:styleLbl name="node4">
    <dgm:fillClrLst>
      <a:schemeClr val="accent1"/>
    </dgm:fillClrLst>
    <dgm:linClrLst meth="repeat">
      <a:schemeClr val="lt1"/>
    </dgm:linClrLst>
    <dgm:effectClrLst/>
    <dgm:txLinClrLst/>
    <dgm:txFillClrLst/>
    <dgm:txEffectClrLst/>
  </dgm:styleLbl>
  <dgm:styleLbl name="fgImgPlace1">
    <dgm:fillClrLst>
      <a:schemeClr val="accent4">
        <a:tint val="50000"/>
      </a:schemeClr>
      <a:schemeClr val="accent5">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chemeClr val="accent5"/>
    </dgm:fillClrLst>
    <dgm:linClrLst meth="repeat">
      <a:schemeClr val="lt1"/>
    </dgm:linClrLst>
    <dgm:effectClrLst/>
    <dgm:txLinClrLst/>
    <dgm:txFillClrLst/>
    <dgm:txEffectClrLst/>
  </dgm:styleLbl>
  <dgm:styleLbl name="fgSibTrans2D1">
    <dgm:fillClrLst>
      <a:schemeClr val="accent4"/>
      <a:schemeClr val="accent5"/>
    </dgm:fillClrLst>
    <dgm:linClrLst meth="repeat">
      <a:schemeClr val="lt1"/>
    </dgm:linClrLst>
    <dgm:effectClrLst/>
    <dgm:txLinClrLst/>
    <dgm:txFillClrLst meth="repeat">
      <a:schemeClr val="lt1"/>
    </dgm:txFillClrLst>
    <dgm:txEffectClrLst/>
  </dgm:styleLbl>
  <dgm:styleLbl name="bgSibTrans2D1">
    <dgm:fillClrLst>
      <a:schemeClr val="accent4"/>
      <a:schemeClr val="accent5"/>
    </dgm:fillClrLst>
    <dgm:linClrLst meth="repeat">
      <a:schemeClr val="lt1"/>
    </dgm:linClrLst>
    <dgm:effectClrLst/>
    <dgm:txLinClrLst/>
    <dgm:txFillClrLst meth="repeat">
      <a:schemeClr val="lt1"/>
    </dgm:txFillClrLst>
    <dgm:txEffectClrLst/>
  </dgm:styleLbl>
  <dgm:styleLbl name="sibTrans1D1">
    <dgm:fillClrLst/>
    <dgm:linClrLst>
      <a:schemeClr val="accent4"/>
      <a:schemeClr val="accent5"/>
    </dgm:linClrLst>
    <dgm:effectClrLst/>
    <dgm:txLinClrLst/>
    <dgm:txFillClrLst meth="repeat">
      <a:schemeClr val="tx1"/>
    </dgm:txFillClrLst>
    <dgm:txEffectClrLst/>
  </dgm:styleLbl>
  <dgm:styleLbl name="callout">
    <dgm:fillClrLst meth="repeat">
      <a:schemeClr val="accent4"/>
    </dgm:fillClrLst>
    <dgm:linClrLst meth="repeat">
      <a:schemeClr val="accent4">
        <a:tint val="50000"/>
      </a:schemeClr>
    </dgm:linClrLst>
    <dgm:effectClrLst/>
    <dgm:txLinClrLst/>
    <dgm:txFillClrLst meth="repeat">
      <a:schemeClr val="tx1"/>
    </dgm:txFillClrLst>
    <dgm:txEffectClrLst/>
  </dgm:styleLbl>
  <dgm:styleLbl name="asst0">
    <dgm:fillClrLst meth="repeat">
      <a:schemeClr val="accent4"/>
    </dgm:fillClrLst>
    <dgm:linClrLst meth="repeat">
      <a:schemeClr val="lt1">
        <a:shade val="80000"/>
      </a:schemeClr>
    </dgm:linClrLst>
    <dgm:effectClrLst/>
    <dgm:txLinClrLst/>
    <dgm:txFillClrLst/>
    <dgm:txEffectClrLst/>
  </dgm:styleLbl>
  <dgm:styleLbl name="asst1">
    <dgm:fillClrLst meth="repeat">
      <a:schemeClr val="accent5"/>
    </dgm:fillClrLst>
    <dgm:linClrLst meth="repeat">
      <a:schemeClr val="lt1">
        <a:shade val="80000"/>
      </a:schemeClr>
    </dgm:linClrLst>
    <dgm:effectClrLst/>
    <dgm:txLinClrLst/>
    <dgm:txFillClrLst/>
    <dgm:txEffectClrLst/>
  </dgm:styleLbl>
  <dgm:styleLbl name="asst2">
    <dgm:fillClrLst>
      <a:schemeClr val="accent6"/>
    </dgm:fillClrLst>
    <dgm:linClrLst meth="repeat">
      <a:schemeClr val="lt1"/>
    </dgm:linClrLst>
    <dgm:effectClrLst/>
    <dgm:txLinClrLst/>
    <dgm:txFillClrLst/>
    <dgm:txEffectClrLst/>
  </dgm:styleLbl>
  <dgm:styleLbl name="asst3">
    <dgm:fillClrLst>
      <a:schemeClr val="accent1"/>
    </dgm:fillClrLst>
    <dgm:linClrLst meth="repeat">
      <a:schemeClr val="lt1"/>
    </dgm:linClrLst>
    <dgm:effectClrLst/>
    <dgm:txLinClrLst/>
    <dgm:txFillClrLst/>
    <dgm:txEffectClrLst/>
  </dgm:styleLbl>
  <dgm:styleLbl name="asst4">
    <dgm:fillClrLst>
      <a:schemeClr val="accent2"/>
    </dgm:fillClrLst>
    <dgm:linClrLst meth="repeat">
      <a:schemeClr val="lt1"/>
    </dgm:linClrLst>
    <dgm:effectClrLst/>
    <dgm:txLinClrLst/>
    <dgm:txFillClrLst/>
    <dgm:txEffectClrLst/>
  </dgm:styleLbl>
  <dgm:styleLbl name="parChTrans2D1">
    <dgm:fillClrLst meth="repeat">
      <a:schemeClr val="accent4"/>
    </dgm:fillClrLst>
    <dgm:linClrLst meth="repeat">
      <a:schemeClr val="lt1"/>
    </dgm:linClrLst>
    <dgm:effectClrLst/>
    <dgm:txLinClrLst/>
    <dgm:txFillClrLst meth="repeat">
      <a:schemeClr val="lt1"/>
    </dgm:txFillClrLst>
    <dgm:txEffectClrLst/>
  </dgm:styleLbl>
  <dgm:styleLbl name="parChTrans2D2">
    <dgm:fillClrLst meth="repeat">
      <a:schemeClr val="accent5"/>
    </dgm:fillClrLst>
    <dgm:linClrLst meth="repeat">
      <a:schemeClr val="lt1"/>
    </dgm:linClrLst>
    <dgm:effectClrLst/>
    <dgm:txLinClrLst/>
    <dgm:txFillClrLst/>
    <dgm:txEffectClrLst/>
  </dgm:styleLbl>
  <dgm:styleLbl name="parChTrans2D3">
    <dgm:fillClrLst meth="repeat">
      <a:schemeClr val="accent5"/>
    </dgm:fillClrLst>
    <dgm:linClrLst meth="repeat">
      <a:schemeClr val="lt1"/>
    </dgm:linClrLst>
    <dgm:effectClrLst/>
    <dgm:txLinClrLst/>
    <dgm:txFillClrLst/>
    <dgm:txEffectClrLst/>
  </dgm:styleLbl>
  <dgm:styleLbl name="parChTrans2D4">
    <dgm:fillClrLst meth="repeat">
      <a:schemeClr val="accent6"/>
    </dgm:fillClrLst>
    <dgm:linClrLst meth="repeat">
      <a:schemeClr val="lt1"/>
    </dgm:linClrLst>
    <dgm:effectClrLst/>
    <dgm:txLinClrLst/>
    <dgm:txFillClrLst meth="repeat">
      <a:schemeClr val="lt1"/>
    </dgm:txFillClrLst>
    <dgm:txEffectClrLst/>
  </dgm:styleLbl>
  <dgm:styleLbl name="parChTrans1D1">
    <dgm:fillClrLst meth="repeat">
      <a:schemeClr val="accent4"/>
    </dgm:fillClrLst>
    <dgm:linClrLst meth="repeat">
      <a:schemeClr val="accent4"/>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5"/>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6"/>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1"/>
    </dgm:linClrLst>
    <dgm:effectClrLst/>
    <dgm:txLinClrLst/>
    <dgm:txFillClrLst meth="repeat">
      <a:schemeClr val="tx1"/>
    </dgm:txFillClrLst>
    <dgm:txEffectClrLst/>
  </dgm:styleLbl>
  <dgm:styleLbl name="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solidFgAcc1">
    <dgm:fillClrLst meth="repeat">
      <a:schemeClr val="lt1"/>
    </dgm:fillClrLst>
    <dgm:linClrLst>
      <a:schemeClr val="accent4"/>
      <a:schemeClr val="accent5"/>
    </dgm:linClrLst>
    <dgm:effectClrLst/>
    <dgm:txLinClrLst/>
    <dgm:txFillClrLst meth="repeat">
      <a:schemeClr val="dk1"/>
    </dgm:txFillClrLst>
    <dgm:txEffectClrLst/>
  </dgm:styleLbl>
  <dgm:styleLbl name="solidAlignAcc1">
    <dgm:fillClrLst meth="repeat">
      <a:schemeClr val="lt1"/>
    </dgm:fillClrLst>
    <dgm:linClrLst>
      <a:schemeClr val="accent4"/>
      <a:schemeClr val="accent5"/>
    </dgm:linClrLst>
    <dgm:effectClrLst/>
    <dgm:txLinClrLst/>
    <dgm:txFillClrLst meth="repeat">
      <a:schemeClr val="dk1"/>
    </dgm:txFillClrLst>
    <dgm:txEffectClrLst/>
  </dgm:styleLbl>
  <dgm:styleLbl name="solidBgAcc1">
    <dgm:fillClrLst meth="repeat">
      <a:schemeClr val="lt1"/>
    </dgm:fillClrLst>
    <dgm:linClrLst>
      <a:schemeClr val="accent4"/>
      <a:schemeClr val="accent5"/>
    </dgm:linClrLst>
    <dgm:effectClrLst/>
    <dgm:txLinClrLst/>
    <dgm:txFillClrLst meth="repeat">
      <a:schemeClr val="dk1"/>
    </dgm:txFillClrLst>
    <dgm:txEffectClrLst/>
  </dgm:styleLbl>
  <dgm:styleLbl name="f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b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3"/>
    </dgm:linClrLst>
    <dgm:effectClrLst/>
    <dgm:txLinClrLst/>
    <dgm:txFillClrLst meth="repeat">
      <a:schemeClr val="dk1"/>
    </dgm:txFillClrLst>
    <dgm:txEffectClrLst/>
  </dgm:styleLbl>
  <dgm:styleLbl name="fgAcc2">
    <dgm:fillClrLst meth="repeat">
      <a:schemeClr val="lt1">
        <a:alpha val="90000"/>
      </a:schemeClr>
    </dgm:fillClrLst>
    <dgm:linClrLst>
      <a:schemeClr val="accent5"/>
    </dgm:linClrLst>
    <dgm:effectClrLst/>
    <dgm:txLinClrLst/>
    <dgm:txFillClrLst meth="repeat">
      <a:schemeClr val="dk1"/>
    </dgm:txFillClrLst>
    <dgm:txEffectClrLst/>
  </dgm:styleLbl>
  <dgm:styleLbl name="fgAcc3">
    <dgm:fillClrLst meth="repeat">
      <a:schemeClr val="lt1">
        <a:alpha val="90000"/>
      </a:schemeClr>
    </dgm:fillClrLst>
    <dgm:linClrLst>
      <a:schemeClr val="accent6"/>
    </dgm:linClrLst>
    <dgm:effectClrLst/>
    <dgm:txLinClrLst/>
    <dgm:txFillClrLst meth="repeat">
      <a:schemeClr val="dk1"/>
    </dgm:txFillClrLst>
    <dgm:txEffectClrLst/>
  </dgm:styleLbl>
  <dgm:styleLbl name="fgAcc4">
    <dgm:fillClrLst meth="repeat">
      <a:schemeClr val="lt1">
        <a:alpha val="90000"/>
      </a:schemeClr>
    </dgm:fillClrLst>
    <dgm:linClrLst>
      <a:schemeClr val="accent1"/>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CD2BE0F6-916B-4217-B0DA-32E76D2C936D}" type="doc">
      <dgm:prSet loTypeId="urn:microsoft.com/office/officeart/2005/8/layout/cycle5" loCatId="cycle" qsTypeId="urn:microsoft.com/office/officeart/2005/8/quickstyle/simple1" qsCatId="simple" csTypeId="urn:microsoft.com/office/officeart/2005/8/colors/accent1_2" csCatId="accent1" phldr="1"/>
      <dgm:spPr/>
      <dgm:t>
        <a:bodyPr/>
        <a:lstStyle/>
        <a:p>
          <a:endParaRPr lang="en-US"/>
        </a:p>
      </dgm:t>
    </dgm:pt>
    <dgm:pt modelId="{F96EB0B2-E62A-477C-B846-F1F6578E9F03}">
      <dgm:prSet phldrT="[Text]" custT="1"/>
      <dgm:spPr/>
      <dgm:t>
        <a:bodyPr/>
        <a:lstStyle/>
        <a:p>
          <a:r>
            <a:rPr lang="en-US" sz="1200" b="0" dirty="0" smtClean="0">
              <a:latin typeface="Arial Black" pitchFamily="34" charset="0"/>
            </a:rPr>
            <a:t>Dangerous Building Identified</a:t>
          </a:r>
          <a:endParaRPr lang="en-US" sz="1200" b="0" dirty="0">
            <a:latin typeface="Arial Black" pitchFamily="34" charset="0"/>
          </a:endParaRPr>
        </a:p>
      </dgm:t>
    </dgm:pt>
    <dgm:pt modelId="{A0C96201-A7FB-4049-8D67-33D612ADFE0A}" type="parTrans" cxnId="{B70FA1E3-5D24-40FF-9FA6-DC3F3F11C390}">
      <dgm:prSet/>
      <dgm:spPr/>
      <dgm:t>
        <a:bodyPr/>
        <a:lstStyle/>
        <a:p>
          <a:endParaRPr lang="en-US"/>
        </a:p>
      </dgm:t>
    </dgm:pt>
    <dgm:pt modelId="{0DE2C271-F499-42F9-8318-09BB5CF2C187}" type="sibTrans" cxnId="{B70FA1E3-5D24-40FF-9FA6-DC3F3F11C390}">
      <dgm:prSet/>
      <dgm:spPr/>
      <dgm:t>
        <a:bodyPr/>
        <a:lstStyle/>
        <a:p>
          <a:endParaRPr lang="en-US"/>
        </a:p>
      </dgm:t>
    </dgm:pt>
    <dgm:pt modelId="{41E385EE-4804-4D71-A3C6-B61EE592D04C}">
      <dgm:prSet phldrT="[Text]" custT="1"/>
      <dgm:spPr/>
      <dgm:t>
        <a:bodyPr/>
        <a:lstStyle/>
        <a:p>
          <a:r>
            <a:rPr lang="en-US" sz="1200" b="0" dirty="0" smtClean="0">
              <a:latin typeface="Arial Black" pitchFamily="34" charset="0"/>
            </a:rPr>
            <a:t>Notice to Owner to correct violations</a:t>
          </a:r>
          <a:endParaRPr lang="en-US" sz="1200" b="0" dirty="0">
            <a:latin typeface="Arial Black" pitchFamily="34" charset="0"/>
          </a:endParaRPr>
        </a:p>
      </dgm:t>
    </dgm:pt>
    <dgm:pt modelId="{8E546074-133D-4F8B-834A-CF04C080DC66}" type="parTrans" cxnId="{6D0216AC-9633-4000-A3EC-A393486B1D98}">
      <dgm:prSet/>
      <dgm:spPr/>
      <dgm:t>
        <a:bodyPr/>
        <a:lstStyle/>
        <a:p>
          <a:endParaRPr lang="en-US"/>
        </a:p>
      </dgm:t>
    </dgm:pt>
    <dgm:pt modelId="{99DC9EED-4E55-4944-B082-035E0DCB910F}" type="sibTrans" cxnId="{6D0216AC-9633-4000-A3EC-A393486B1D98}">
      <dgm:prSet/>
      <dgm:spPr/>
      <dgm:t>
        <a:bodyPr/>
        <a:lstStyle/>
        <a:p>
          <a:endParaRPr lang="en-US"/>
        </a:p>
      </dgm:t>
    </dgm:pt>
    <dgm:pt modelId="{15B4327B-2220-48B9-85DE-3B494BFE7D50}">
      <dgm:prSet phldrT="[Text]" custT="1"/>
      <dgm:spPr/>
      <dgm:t>
        <a:bodyPr/>
        <a:lstStyle/>
        <a:p>
          <a:r>
            <a:rPr lang="en-US" sz="1200" b="0" dirty="0" smtClean="0">
              <a:latin typeface="Arial Black" pitchFamily="34" charset="0"/>
            </a:rPr>
            <a:t>Hearing Scheduled</a:t>
          </a:r>
          <a:endParaRPr lang="en-US" sz="1200" b="0" dirty="0">
            <a:latin typeface="Arial Black" pitchFamily="34" charset="0"/>
          </a:endParaRPr>
        </a:p>
      </dgm:t>
    </dgm:pt>
    <dgm:pt modelId="{A48FBFF4-F752-4E33-B22F-A50EE7D3E7AE}" type="parTrans" cxnId="{E0DCD46C-9958-4A14-AF15-D8067AF2F4C0}">
      <dgm:prSet/>
      <dgm:spPr/>
      <dgm:t>
        <a:bodyPr/>
        <a:lstStyle/>
        <a:p>
          <a:endParaRPr lang="en-US"/>
        </a:p>
      </dgm:t>
    </dgm:pt>
    <dgm:pt modelId="{6637C10E-A045-4BD4-B086-D21E57DEB174}" type="sibTrans" cxnId="{E0DCD46C-9958-4A14-AF15-D8067AF2F4C0}">
      <dgm:prSet/>
      <dgm:spPr/>
      <dgm:t>
        <a:bodyPr/>
        <a:lstStyle/>
        <a:p>
          <a:endParaRPr lang="en-US"/>
        </a:p>
      </dgm:t>
    </dgm:pt>
    <dgm:pt modelId="{08AFB44F-AAD6-4737-A5D3-A4ECBE85C87E}">
      <dgm:prSet phldrT="[Text]" custT="1"/>
      <dgm:spPr/>
      <dgm:t>
        <a:bodyPr/>
        <a:lstStyle/>
        <a:p>
          <a:r>
            <a:rPr lang="en-US" sz="1200" b="0" dirty="0" smtClean="0">
              <a:latin typeface="Arial Black" pitchFamily="34" charset="0"/>
            </a:rPr>
            <a:t>Certified Notice to  interested parties </a:t>
          </a:r>
          <a:endParaRPr lang="en-US" sz="1200" b="0" dirty="0">
            <a:latin typeface="Arial Black" pitchFamily="34" charset="0"/>
          </a:endParaRPr>
        </a:p>
      </dgm:t>
    </dgm:pt>
    <dgm:pt modelId="{B24201CE-B78A-4CEB-A7C8-FA851919F82A}" type="parTrans" cxnId="{5B6B65F1-AF25-44DD-8860-61C64484A8C3}">
      <dgm:prSet/>
      <dgm:spPr/>
      <dgm:t>
        <a:bodyPr/>
        <a:lstStyle/>
        <a:p>
          <a:endParaRPr lang="en-US"/>
        </a:p>
      </dgm:t>
    </dgm:pt>
    <dgm:pt modelId="{DC84DCD7-86AB-474D-9557-343CC8F3B150}" type="sibTrans" cxnId="{5B6B65F1-AF25-44DD-8860-61C64484A8C3}">
      <dgm:prSet/>
      <dgm:spPr/>
      <dgm:t>
        <a:bodyPr/>
        <a:lstStyle/>
        <a:p>
          <a:endParaRPr lang="en-US"/>
        </a:p>
      </dgm:t>
    </dgm:pt>
    <dgm:pt modelId="{F456025C-7D64-43E5-87C8-FE90C3F247D2}">
      <dgm:prSet phldrT="[Text]" custT="1"/>
      <dgm:spPr/>
      <dgm:t>
        <a:bodyPr/>
        <a:lstStyle/>
        <a:p>
          <a:r>
            <a:rPr lang="en-US" sz="1200" b="0" dirty="0" smtClean="0">
              <a:latin typeface="Arial Black" pitchFamily="34" charset="0"/>
            </a:rPr>
            <a:t>Hearing Notice posted</a:t>
          </a:r>
          <a:endParaRPr lang="en-US" sz="1200" b="0" dirty="0">
            <a:latin typeface="Arial Black" pitchFamily="34" charset="0"/>
          </a:endParaRPr>
        </a:p>
      </dgm:t>
    </dgm:pt>
    <dgm:pt modelId="{F0CE42D8-19A2-4709-9B5C-17775913BE1B}" type="parTrans" cxnId="{89DC67A6-3695-419E-AC31-6CD1E220542E}">
      <dgm:prSet/>
      <dgm:spPr/>
      <dgm:t>
        <a:bodyPr/>
        <a:lstStyle/>
        <a:p>
          <a:endParaRPr lang="en-US"/>
        </a:p>
      </dgm:t>
    </dgm:pt>
    <dgm:pt modelId="{470FC8D2-5121-463C-A3FD-240B259292BB}" type="sibTrans" cxnId="{89DC67A6-3695-419E-AC31-6CD1E220542E}">
      <dgm:prSet/>
      <dgm:spPr/>
      <dgm:t>
        <a:bodyPr/>
        <a:lstStyle/>
        <a:p>
          <a:endParaRPr lang="en-US"/>
        </a:p>
      </dgm:t>
    </dgm:pt>
    <dgm:pt modelId="{0C0F1FB2-DD67-4170-97C4-36A938BBB27A}">
      <dgm:prSet custT="1"/>
      <dgm:spPr/>
      <dgm:t>
        <a:bodyPr/>
        <a:lstStyle/>
        <a:p>
          <a:r>
            <a:rPr lang="en-US" sz="1200" b="0" dirty="0" smtClean="0">
              <a:latin typeface="Arial Black" pitchFamily="34" charset="0"/>
            </a:rPr>
            <a:t>Hearing Evidence Heard</a:t>
          </a:r>
          <a:endParaRPr lang="en-US" sz="1200" b="0" dirty="0">
            <a:latin typeface="Arial Black" pitchFamily="34" charset="0"/>
          </a:endParaRPr>
        </a:p>
      </dgm:t>
    </dgm:pt>
    <dgm:pt modelId="{2BD03AAE-3494-46B5-BCD8-5261E8F9947E}" type="parTrans" cxnId="{0FEB48F6-E989-4152-A116-482A88925BAD}">
      <dgm:prSet/>
      <dgm:spPr/>
      <dgm:t>
        <a:bodyPr/>
        <a:lstStyle/>
        <a:p>
          <a:endParaRPr lang="en-US"/>
        </a:p>
      </dgm:t>
    </dgm:pt>
    <dgm:pt modelId="{C7DBD6BE-5AE1-4417-9990-B03E8A75E3BF}" type="sibTrans" cxnId="{0FEB48F6-E989-4152-A116-482A88925BAD}">
      <dgm:prSet/>
      <dgm:spPr/>
      <dgm:t>
        <a:bodyPr/>
        <a:lstStyle/>
        <a:p>
          <a:endParaRPr lang="en-US"/>
        </a:p>
      </dgm:t>
    </dgm:pt>
    <dgm:pt modelId="{3C488831-2F8F-4160-A12F-53A2D4279C1C}">
      <dgm:prSet custT="1"/>
      <dgm:spPr/>
      <dgm:t>
        <a:bodyPr/>
        <a:lstStyle/>
        <a:p>
          <a:r>
            <a:rPr lang="en-US" sz="1200" b="0" dirty="0" smtClean="0">
              <a:latin typeface="Arial Black" pitchFamily="34" charset="0"/>
            </a:rPr>
            <a:t>Order Issued</a:t>
          </a:r>
          <a:endParaRPr lang="en-US" sz="1200" b="0" dirty="0">
            <a:latin typeface="Arial Black" pitchFamily="34" charset="0"/>
          </a:endParaRPr>
        </a:p>
      </dgm:t>
    </dgm:pt>
    <dgm:pt modelId="{D856A776-2149-425E-A11E-C035158875F6}" type="parTrans" cxnId="{165551F5-2D0F-46CF-B0CC-4E9946C974F9}">
      <dgm:prSet/>
      <dgm:spPr/>
      <dgm:t>
        <a:bodyPr/>
        <a:lstStyle/>
        <a:p>
          <a:endParaRPr lang="en-US"/>
        </a:p>
      </dgm:t>
    </dgm:pt>
    <dgm:pt modelId="{9D7CF708-6FDD-483B-9806-7854D525DD71}" type="sibTrans" cxnId="{165551F5-2D0F-46CF-B0CC-4E9946C974F9}">
      <dgm:prSet/>
      <dgm:spPr/>
      <dgm:t>
        <a:bodyPr/>
        <a:lstStyle/>
        <a:p>
          <a:endParaRPr lang="en-US"/>
        </a:p>
      </dgm:t>
    </dgm:pt>
    <dgm:pt modelId="{8B5AD6C3-981B-44ED-AC69-D38A95C501E9}" type="pres">
      <dgm:prSet presAssocID="{CD2BE0F6-916B-4217-B0DA-32E76D2C936D}" presName="cycle" presStyleCnt="0">
        <dgm:presLayoutVars>
          <dgm:dir/>
          <dgm:resizeHandles val="exact"/>
        </dgm:presLayoutVars>
      </dgm:prSet>
      <dgm:spPr/>
      <dgm:t>
        <a:bodyPr/>
        <a:lstStyle/>
        <a:p>
          <a:endParaRPr lang="en-US"/>
        </a:p>
      </dgm:t>
    </dgm:pt>
    <dgm:pt modelId="{7508F4BA-FB83-4F94-B61D-6C2D34E014B8}" type="pres">
      <dgm:prSet presAssocID="{F96EB0B2-E62A-477C-B846-F1F6578E9F03}" presName="node" presStyleLbl="node1" presStyleIdx="0" presStyleCnt="7">
        <dgm:presLayoutVars>
          <dgm:bulletEnabled val="1"/>
        </dgm:presLayoutVars>
      </dgm:prSet>
      <dgm:spPr/>
      <dgm:t>
        <a:bodyPr/>
        <a:lstStyle/>
        <a:p>
          <a:endParaRPr lang="en-US"/>
        </a:p>
      </dgm:t>
    </dgm:pt>
    <dgm:pt modelId="{D4D471A5-068A-42B3-9288-0BA7E5E9B071}" type="pres">
      <dgm:prSet presAssocID="{F96EB0B2-E62A-477C-B846-F1F6578E9F03}" presName="spNode" presStyleCnt="0"/>
      <dgm:spPr/>
    </dgm:pt>
    <dgm:pt modelId="{3F8F51FB-9728-49C5-BCFD-AAB8EAF308C2}" type="pres">
      <dgm:prSet presAssocID="{0DE2C271-F499-42F9-8318-09BB5CF2C187}" presName="sibTrans" presStyleLbl="sibTrans1D1" presStyleIdx="0" presStyleCnt="7"/>
      <dgm:spPr/>
      <dgm:t>
        <a:bodyPr/>
        <a:lstStyle/>
        <a:p>
          <a:endParaRPr lang="en-US"/>
        </a:p>
      </dgm:t>
    </dgm:pt>
    <dgm:pt modelId="{EB537AE9-A6A9-463E-A28C-37C774E5EC60}" type="pres">
      <dgm:prSet presAssocID="{41E385EE-4804-4D71-A3C6-B61EE592D04C}" presName="node" presStyleLbl="node1" presStyleIdx="1" presStyleCnt="7" custScaleY="120813">
        <dgm:presLayoutVars>
          <dgm:bulletEnabled val="1"/>
        </dgm:presLayoutVars>
      </dgm:prSet>
      <dgm:spPr/>
      <dgm:t>
        <a:bodyPr/>
        <a:lstStyle/>
        <a:p>
          <a:endParaRPr lang="en-US"/>
        </a:p>
      </dgm:t>
    </dgm:pt>
    <dgm:pt modelId="{E0C0FE92-F69F-4CF5-AF9F-7799FBDF4FE2}" type="pres">
      <dgm:prSet presAssocID="{41E385EE-4804-4D71-A3C6-B61EE592D04C}" presName="spNode" presStyleCnt="0"/>
      <dgm:spPr/>
    </dgm:pt>
    <dgm:pt modelId="{C977E554-1867-4C24-901E-E368120F1EF7}" type="pres">
      <dgm:prSet presAssocID="{99DC9EED-4E55-4944-B082-035E0DCB910F}" presName="sibTrans" presStyleLbl="sibTrans1D1" presStyleIdx="1" presStyleCnt="7"/>
      <dgm:spPr/>
      <dgm:t>
        <a:bodyPr/>
        <a:lstStyle/>
        <a:p>
          <a:endParaRPr lang="en-US"/>
        </a:p>
      </dgm:t>
    </dgm:pt>
    <dgm:pt modelId="{B4BB401C-A787-4EA1-8F3C-B3C8535ED96E}" type="pres">
      <dgm:prSet presAssocID="{15B4327B-2220-48B9-85DE-3B494BFE7D50}" presName="node" presStyleLbl="node1" presStyleIdx="2" presStyleCnt="7" custRadScaleRad="101385" custRadScaleInc="-4170">
        <dgm:presLayoutVars>
          <dgm:bulletEnabled val="1"/>
        </dgm:presLayoutVars>
      </dgm:prSet>
      <dgm:spPr/>
      <dgm:t>
        <a:bodyPr/>
        <a:lstStyle/>
        <a:p>
          <a:endParaRPr lang="en-US"/>
        </a:p>
      </dgm:t>
    </dgm:pt>
    <dgm:pt modelId="{8C2EBCB6-C676-4CF3-9B24-5BD9A815CDC3}" type="pres">
      <dgm:prSet presAssocID="{15B4327B-2220-48B9-85DE-3B494BFE7D50}" presName="spNode" presStyleCnt="0"/>
      <dgm:spPr/>
    </dgm:pt>
    <dgm:pt modelId="{2A6CC4D5-FF5C-424E-B3EB-C5C4B75AA6E4}" type="pres">
      <dgm:prSet presAssocID="{6637C10E-A045-4BD4-B086-D21E57DEB174}" presName="sibTrans" presStyleLbl="sibTrans1D1" presStyleIdx="2" presStyleCnt="7"/>
      <dgm:spPr/>
      <dgm:t>
        <a:bodyPr/>
        <a:lstStyle/>
        <a:p>
          <a:endParaRPr lang="en-US"/>
        </a:p>
      </dgm:t>
    </dgm:pt>
    <dgm:pt modelId="{796C22D7-6D3C-4E4B-B405-CE4EF529B2EA}" type="pres">
      <dgm:prSet presAssocID="{08AFB44F-AAD6-4737-A5D3-A4ECBE85C87E}" presName="node" presStyleLbl="node1" presStyleIdx="3" presStyleCnt="7" custScaleY="150397">
        <dgm:presLayoutVars>
          <dgm:bulletEnabled val="1"/>
        </dgm:presLayoutVars>
      </dgm:prSet>
      <dgm:spPr/>
      <dgm:t>
        <a:bodyPr/>
        <a:lstStyle/>
        <a:p>
          <a:endParaRPr lang="en-US"/>
        </a:p>
      </dgm:t>
    </dgm:pt>
    <dgm:pt modelId="{4471049D-24BB-4DB8-8C4C-C3C5DC74DFDA}" type="pres">
      <dgm:prSet presAssocID="{08AFB44F-AAD6-4737-A5D3-A4ECBE85C87E}" presName="spNode" presStyleCnt="0"/>
      <dgm:spPr/>
    </dgm:pt>
    <dgm:pt modelId="{DC961AAC-8A91-4FF7-BDD7-7A8226AB16FB}" type="pres">
      <dgm:prSet presAssocID="{DC84DCD7-86AB-474D-9557-343CC8F3B150}" presName="sibTrans" presStyleLbl="sibTrans1D1" presStyleIdx="3" presStyleCnt="7"/>
      <dgm:spPr/>
      <dgm:t>
        <a:bodyPr/>
        <a:lstStyle/>
        <a:p>
          <a:endParaRPr lang="en-US"/>
        </a:p>
      </dgm:t>
    </dgm:pt>
    <dgm:pt modelId="{EAD580C7-46D0-445B-9BF1-972BD3EBA134}" type="pres">
      <dgm:prSet presAssocID="{F456025C-7D64-43E5-87C8-FE90C3F247D2}" presName="node" presStyleLbl="node1" presStyleIdx="4" presStyleCnt="7">
        <dgm:presLayoutVars>
          <dgm:bulletEnabled val="1"/>
        </dgm:presLayoutVars>
      </dgm:prSet>
      <dgm:spPr/>
      <dgm:t>
        <a:bodyPr/>
        <a:lstStyle/>
        <a:p>
          <a:endParaRPr lang="en-US"/>
        </a:p>
      </dgm:t>
    </dgm:pt>
    <dgm:pt modelId="{19C8D4CA-C966-49E6-B7D4-0C91E2AFC10C}" type="pres">
      <dgm:prSet presAssocID="{F456025C-7D64-43E5-87C8-FE90C3F247D2}" presName="spNode" presStyleCnt="0"/>
      <dgm:spPr/>
    </dgm:pt>
    <dgm:pt modelId="{887C1A8E-0B98-4E91-91DD-7396727D952F}" type="pres">
      <dgm:prSet presAssocID="{470FC8D2-5121-463C-A3FD-240B259292BB}" presName="sibTrans" presStyleLbl="sibTrans1D1" presStyleIdx="4" presStyleCnt="7"/>
      <dgm:spPr/>
      <dgm:t>
        <a:bodyPr/>
        <a:lstStyle/>
        <a:p>
          <a:endParaRPr lang="en-US"/>
        </a:p>
      </dgm:t>
    </dgm:pt>
    <dgm:pt modelId="{6DC6BF27-A775-4EA7-B7ED-99D5992B3BF8}" type="pres">
      <dgm:prSet presAssocID="{0C0F1FB2-DD67-4170-97C4-36A938BBB27A}" presName="node" presStyleLbl="node1" presStyleIdx="5" presStyleCnt="7">
        <dgm:presLayoutVars>
          <dgm:bulletEnabled val="1"/>
        </dgm:presLayoutVars>
      </dgm:prSet>
      <dgm:spPr/>
      <dgm:t>
        <a:bodyPr/>
        <a:lstStyle/>
        <a:p>
          <a:endParaRPr lang="en-US"/>
        </a:p>
      </dgm:t>
    </dgm:pt>
    <dgm:pt modelId="{F03C07C3-DF83-48BE-8584-23C62630D29C}" type="pres">
      <dgm:prSet presAssocID="{0C0F1FB2-DD67-4170-97C4-36A938BBB27A}" presName="spNode" presStyleCnt="0"/>
      <dgm:spPr/>
    </dgm:pt>
    <dgm:pt modelId="{8BFE5D57-7252-4194-8222-45EFEBA235F5}" type="pres">
      <dgm:prSet presAssocID="{C7DBD6BE-5AE1-4417-9990-B03E8A75E3BF}" presName="sibTrans" presStyleLbl="sibTrans1D1" presStyleIdx="5" presStyleCnt="7"/>
      <dgm:spPr/>
      <dgm:t>
        <a:bodyPr/>
        <a:lstStyle/>
        <a:p>
          <a:endParaRPr lang="en-US"/>
        </a:p>
      </dgm:t>
    </dgm:pt>
    <dgm:pt modelId="{2F33CABD-5D17-424A-B54A-7137D0E617E6}" type="pres">
      <dgm:prSet presAssocID="{3C488831-2F8F-4160-A12F-53A2D4279C1C}" presName="node" presStyleLbl="node1" presStyleIdx="6" presStyleCnt="7" custScaleX="119401">
        <dgm:presLayoutVars>
          <dgm:bulletEnabled val="1"/>
        </dgm:presLayoutVars>
      </dgm:prSet>
      <dgm:spPr/>
      <dgm:t>
        <a:bodyPr/>
        <a:lstStyle/>
        <a:p>
          <a:endParaRPr lang="en-US"/>
        </a:p>
      </dgm:t>
    </dgm:pt>
    <dgm:pt modelId="{8A387880-BA52-4290-A931-D07EBF05EC7B}" type="pres">
      <dgm:prSet presAssocID="{3C488831-2F8F-4160-A12F-53A2D4279C1C}" presName="spNode" presStyleCnt="0"/>
      <dgm:spPr/>
    </dgm:pt>
    <dgm:pt modelId="{3D1289D5-D509-4FDD-8060-F870B0D670F6}" type="pres">
      <dgm:prSet presAssocID="{9D7CF708-6FDD-483B-9806-7854D525DD71}" presName="sibTrans" presStyleLbl="sibTrans1D1" presStyleIdx="6" presStyleCnt="7"/>
      <dgm:spPr/>
      <dgm:t>
        <a:bodyPr/>
        <a:lstStyle/>
        <a:p>
          <a:endParaRPr lang="en-US"/>
        </a:p>
      </dgm:t>
    </dgm:pt>
  </dgm:ptLst>
  <dgm:cxnLst>
    <dgm:cxn modelId="{5E4F01DF-641C-44F1-9C48-5D76BF1F6DA0}" type="presOf" srcId="{F456025C-7D64-43E5-87C8-FE90C3F247D2}" destId="{EAD580C7-46D0-445B-9BF1-972BD3EBA134}" srcOrd="0" destOrd="0" presId="urn:microsoft.com/office/officeart/2005/8/layout/cycle5"/>
    <dgm:cxn modelId="{89DC67A6-3695-419E-AC31-6CD1E220542E}" srcId="{CD2BE0F6-916B-4217-B0DA-32E76D2C936D}" destId="{F456025C-7D64-43E5-87C8-FE90C3F247D2}" srcOrd="4" destOrd="0" parTransId="{F0CE42D8-19A2-4709-9B5C-17775913BE1B}" sibTransId="{470FC8D2-5121-463C-A3FD-240B259292BB}"/>
    <dgm:cxn modelId="{DF08200C-A6D4-48D6-B1C3-8E3796C5A06A}" type="presOf" srcId="{41E385EE-4804-4D71-A3C6-B61EE592D04C}" destId="{EB537AE9-A6A9-463E-A28C-37C774E5EC60}" srcOrd="0" destOrd="0" presId="urn:microsoft.com/office/officeart/2005/8/layout/cycle5"/>
    <dgm:cxn modelId="{BDD3A9C0-E498-4FBF-95E0-5912F102F3B8}" type="presOf" srcId="{0DE2C271-F499-42F9-8318-09BB5CF2C187}" destId="{3F8F51FB-9728-49C5-BCFD-AAB8EAF308C2}" srcOrd="0" destOrd="0" presId="urn:microsoft.com/office/officeart/2005/8/layout/cycle5"/>
    <dgm:cxn modelId="{C3B344A6-9E2C-43D9-B878-2902530828A4}" type="presOf" srcId="{CD2BE0F6-916B-4217-B0DA-32E76D2C936D}" destId="{8B5AD6C3-981B-44ED-AC69-D38A95C501E9}" srcOrd="0" destOrd="0" presId="urn:microsoft.com/office/officeart/2005/8/layout/cycle5"/>
    <dgm:cxn modelId="{89AE3B89-E468-46D8-8EFA-2435FFFE9A8C}" type="presOf" srcId="{C7DBD6BE-5AE1-4417-9990-B03E8A75E3BF}" destId="{8BFE5D57-7252-4194-8222-45EFEBA235F5}" srcOrd="0" destOrd="0" presId="urn:microsoft.com/office/officeart/2005/8/layout/cycle5"/>
    <dgm:cxn modelId="{B70FA1E3-5D24-40FF-9FA6-DC3F3F11C390}" srcId="{CD2BE0F6-916B-4217-B0DA-32E76D2C936D}" destId="{F96EB0B2-E62A-477C-B846-F1F6578E9F03}" srcOrd="0" destOrd="0" parTransId="{A0C96201-A7FB-4049-8D67-33D612ADFE0A}" sibTransId="{0DE2C271-F499-42F9-8318-09BB5CF2C187}"/>
    <dgm:cxn modelId="{09BEA44D-018B-4FBD-83E8-0F8E0BBF9CEA}" type="presOf" srcId="{0C0F1FB2-DD67-4170-97C4-36A938BBB27A}" destId="{6DC6BF27-A775-4EA7-B7ED-99D5992B3BF8}" srcOrd="0" destOrd="0" presId="urn:microsoft.com/office/officeart/2005/8/layout/cycle5"/>
    <dgm:cxn modelId="{BA137EFF-EA93-4BC6-BD20-0DFA5EE4D156}" type="presOf" srcId="{F96EB0B2-E62A-477C-B846-F1F6578E9F03}" destId="{7508F4BA-FB83-4F94-B61D-6C2D34E014B8}" srcOrd="0" destOrd="0" presId="urn:microsoft.com/office/officeart/2005/8/layout/cycle5"/>
    <dgm:cxn modelId="{460DAB01-5D13-4911-AF65-1CA9E4877EE3}" type="presOf" srcId="{3C488831-2F8F-4160-A12F-53A2D4279C1C}" destId="{2F33CABD-5D17-424A-B54A-7137D0E617E6}" srcOrd="0" destOrd="0" presId="urn:microsoft.com/office/officeart/2005/8/layout/cycle5"/>
    <dgm:cxn modelId="{31D68FDD-1D5F-45A2-A84D-6541C7EEF35F}" type="presOf" srcId="{470FC8D2-5121-463C-A3FD-240B259292BB}" destId="{887C1A8E-0B98-4E91-91DD-7396727D952F}" srcOrd="0" destOrd="0" presId="urn:microsoft.com/office/officeart/2005/8/layout/cycle5"/>
    <dgm:cxn modelId="{58CDAEC9-B5FA-4B64-83E8-78B68E26972C}" type="presOf" srcId="{99DC9EED-4E55-4944-B082-035E0DCB910F}" destId="{C977E554-1867-4C24-901E-E368120F1EF7}" srcOrd="0" destOrd="0" presId="urn:microsoft.com/office/officeart/2005/8/layout/cycle5"/>
    <dgm:cxn modelId="{0FEB48F6-E989-4152-A116-482A88925BAD}" srcId="{CD2BE0F6-916B-4217-B0DA-32E76D2C936D}" destId="{0C0F1FB2-DD67-4170-97C4-36A938BBB27A}" srcOrd="5" destOrd="0" parTransId="{2BD03AAE-3494-46B5-BCD8-5261E8F9947E}" sibTransId="{C7DBD6BE-5AE1-4417-9990-B03E8A75E3BF}"/>
    <dgm:cxn modelId="{E0DCD46C-9958-4A14-AF15-D8067AF2F4C0}" srcId="{CD2BE0F6-916B-4217-B0DA-32E76D2C936D}" destId="{15B4327B-2220-48B9-85DE-3B494BFE7D50}" srcOrd="2" destOrd="0" parTransId="{A48FBFF4-F752-4E33-B22F-A50EE7D3E7AE}" sibTransId="{6637C10E-A045-4BD4-B086-D21E57DEB174}"/>
    <dgm:cxn modelId="{33E526BF-432E-4470-B75B-B9549AFE7501}" type="presOf" srcId="{DC84DCD7-86AB-474D-9557-343CC8F3B150}" destId="{DC961AAC-8A91-4FF7-BDD7-7A8226AB16FB}" srcOrd="0" destOrd="0" presId="urn:microsoft.com/office/officeart/2005/8/layout/cycle5"/>
    <dgm:cxn modelId="{AB7E931C-90D2-42F3-93E9-116744206EFE}" type="presOf" srcId="{9D7CF708-6FDD-483B-9806-7854D525DD71}" destId="{3D1289D5-D509-4FDD-8060-F870B0D670F6}" srcOrd="0" destOrd="0" presId="urn:microsoft.com/office/officeart/2005/8/layout/cycle5"/>
    <dgm:cxn modelId="{165551F5-2D0F-46CF-B0CC-4E9946C974F9}" srcId="{CD2BE0F6-916B-4217-B0DA-32E76D2C936D}" destId="{3C488831-2F8F-4160-A12F-53A2D4279C1C}" srcOrd="6" destOrd="0" parTransId="{D856A776-2149-425E-A11E-C035158875F6}" sibTransId="{9D7CF708-6FDD-483B-9806-7854D525DD71}"/>
    <dgm:cxn modelId="{3753879B-BD5E-41AC-AC7B-0A5D500751CB}" type="presOf" srcId="{15B4327B-2220-48B9-85DE-3B494BFE7D50}" destId="{B4BB401C-A787-4EA1-8F3C-B3C8535ED96E}" srcOrd="0" destOrd="0" presId="urn:microsoft.com/office/officeart/2005/8/layout/cycle5"/>
    <dgm:cxn modelId="{8BC68290-1998-4711-9340-070BEBBD3EC0}" type="presOf" srcId="{08AFB44F-AAD6-4737-A5D3-A4ECBE85C87E}" destId="{796C22D7-6D3C-4E4B-B405-CE4EF529B2EA}" srcOrd="0" destOrd="0" presId="urn:microsoft.com/office/officeart/2005/8/layout/cycle5"/>
    <dgm:cxn modelId="{6D0216AC-9633-4000-A3EC-A393486B1D98}" srcId="{CD2BE0F6-916B-4217-B0DA-32E76D2C936D}" destId="{41E385EE-4804-4D71-A3C6-B61EE592D04C}" srcOrd="1" destOrd="0" parTransId="{8E546074-133D-4F8B-834A-CF04C080DC66}" sibTransId="{99DC9EED-4E55-4944-B082-035E0DCB910F}"/>
    <dgm:cxn modelId="{9AB62942-0B2B-4A91-9A69-8E6382015D1A}" type="presOf" srcId="{6637C10E-A045-4BD4-B086-D21E57DEB174}" destId="{2A6CC4D5-FF5C-424E-B3EB-C5C4B75AA6E4}" srcOrd="0" destOrd="0" presId="urn:microsoft.com/office/officeart/2005/8/layout/cycle5"/>
    <dgm:cxn modelId="{5B6B65F1-AF25-44DD-8860-61C64484A8C3}" srcId="{CD2BE0F6-916B-4217-B0DA-32E76D2C936D}" destId="{08AFB44F-AAD6-4737-A5D3-A4ECBE85C87E}" srcOrd="3" destOrd="0" parTransId="{B24201CE-B78A-4CEB-A7C8-FA851919F82A}" sibTransId="{DC84DCD7-86AB-474D-9557-343CC8F3B150}"/>
    <dgm:cxn modelId="{705A4F1D-080E-45DC-85C7-A7CAFB93202F}" type="presParOf" srcId="{8B5AD6C3-981B-44ED-AC69-D38A95C501E9}" destId="{7508F4BA-FB83-4F94-B61D-6C2D34E014B8}" srcOrd="0" destOrd="0" presId="urn:microsoft.com/office/officeart/2005/8/layout/cycle5"/>
    <dgm:cxn modelId="{69D763CF-B734-4E34-ABA7-534C396312D6}" type="presParOf" srcId="{8B5AD6C3-981B-44ED-AC69-D38A95C501E9}" destId="{D4D471A5-068A-42B3-9288-0BA7E5E9B071}" srcOrd="1" destOrd="0" presId="urn:microsoft.com/office/officeart/2005/8/layout/cycle5"/>
    <dgm:cxn modelId="{199C401D-C4FF-45EE-9D2B-CA3F0BEE87F4}" type="presParOf" srcId="{8B5AD6C3-981B-44ED-AC69-D38A95C501E9}" destId="{3F8F51FB-9728-49C5-BCFD-AAB8EAF308C2}" srcOrd="2" destOrd="0" presId="urn:microsoft.com/office/officeart/2005/8/layout/cycle5"/>
    <dgm:cxn modelId="{084D4E6E-8F64-4DA5-8077-8410C8AA478C}" type="presParOf" srcId="{8B5AD6C3-981B-44ED-AC69-D38A95C501E9}" destId="{EB537AE9-A6A9-463E-A28C-37C774E5EC60}" srcOrd="3" destOrd="0" presId="urn:microsoft.com/office/officeart/2005/8/layout/cycle5"/>
    <dgm:cxn modelId="{EE5E6320-A4D4-4CA2-9755-730584B7A5FB}" type="presParOf" srcId="{8B5AD6C3-981B-44ED-AC69-D38A95C501E9}" destId="{E0C0FE92-F69F-4CF5-AF9F-7799FBDF4FE2}" srcOrd="4" destOrd="0" presId="urn:microsoft.com/office/officeart/2005/8/layout/cycle5"/>
    <dgm:cxn modelId="{09EC8D83-5BE3-489E-A452-D90035D8D849}" type="presParOf" srcId="{8B5AD6C3-981B-44ED-AC69-D38A95C501E9}" destId="{C977E554-1867-4C24-901E-E368120F1EF7}" srcOrd="5" destOrd="0" presId="urn:microsoft.com/office/officeart/2005/8/layout/cycle5"/>
    <dgm:cxn modelId="{E3D443D7-6650-4C87-B480-5569DFC4898A}" type="presParOf" srcId="{8B5AD6C3-981B-44ED-AC69-D38A95C501E9}" destId="{B4BB401C-A787-4EA1-8F3C-B3C8535ED96E}" srcOrd="6" destOrd="0" presId="urn:microsoft.com/office/officeart/2005/8/layout/cycle5"/>
    <dgm:cxn modelId="{C2E08CF3-A48E-429C-8034-E86074D0B470}" type="presParOf" srcId="{8B5AD6C3-981B-44ED-AC69-D38A95C501E9}" destId="{8C2EBCB6-C676-4CF3-9B24-5BD9A815CDC3}" srcOrd="7" destOrd="0" presId="urn:microsoft.com/office/officeart/2005/8/layout/cycle5"/>
    <dgm:cxn modelId="{9F3C4455-42F9-4C18-96A3-FA691C002CB7}" type="presParOf" srcId="{8B5AD6C3-981B-44ED-AC69-D38A95C501E9}" destId="{2A6CC4D5-FF5C-424E-B3EB-C5C4B75AA6E4}" srcOrd="8" destOrd="0" presId="urn:microsoft.com/office/officeart/2005/8/layout/cycle5"/>
    <dgm:cxn modelId="{B2ECC2DE-8C5C-4394-95D9-11BFF4C195A2}" type="presParOf" srcId="{8B5AD6C3-981B-44ED-AC69-D38A95C501E9}" destId="{796C22D7-6D3C-4E4B-B405-CE4EF529B2EA}" srcOrd="9" destOrd="0" presId="urn:microsoft.com/office/officeart/2005/8/layout/cycle5"/>
    <dgm:cxn modelId="{C2CA197E-9C36-427F-8690-5A14461EC66C}" type="presParOf" srcId="{8B5AD6C3-981B-44ED-AC69-D38A95C501E9}" destId="{4471049D-24BB-4DB8-8C4C-C3C5DC74DFDA}" srcOrd="10" destOrd="0" presId="urn:microsoft.com/office/officeart/2005/8/layout/cycle5"/>
    <dgm:cxn modelId="{37433588-A65E-4681-8FBC-D678775A9980}" type="presParOf" srcId="{8B5AD6C3-981B-44ED-AC69-D38A95C501E9}" destId="{DC961AAC-8A91-4FF7-BDD7-7A8226AB16FB}" srcOrd="11" destOrd="0" presId="urn:microsoft.com/office/officeart/2005/8/layout/cycle5"/>
    <dgm:cxn modelId="{A43B5E95-12D1-491B-B291-B1700A21A716}" type="presParOf" srcId="{8B5AD6C3-981B-44ED-AC69-D38A95C501E9}" destId="{EAD580C7-46D0-445B-9BF1-972BD3EBA134}" srcOrd="12" destOrd="0" presId="urn:microsoft.com/office/officeart/2005/8/layout/cycle5"/>
    <dgm:cxn modelId="{4EBFA426-7DA7-4657-B015-58C1A0AC2767}" type="presParOf" srcId="{8B5AD6C3-981B-44ED-AC69-D38A95C501E9}" destId="{19C8D4CA-C966-49E6-B7D4-0C91E2AFC10C}" srcOrd="13" destOrd="0" presId="urn:microsoft.com/office/officeart/2005/8/layout/cycle5"/>
    <dgm:cxn modelId="{27DAC8A9-211A-467D-BB70-1B11A72F8D99}" type="presParOf" srcId="{8B5AD6C3-981B-44ED-AC69-D38A95C501E9}" destId="{887C1A8E-0B98-4E91-91DD-7396727D952F}" srcOrd="14" destOrd="0" presId="urn:microsoft.com/office/officeart/2005/8/layout/cycle5"/>
    <dgm:cxn modelId="{38205E69-719D-4F92-9C0F-14829A59A4F6}" type="presParOf" srcId="{8B5AD6C3-981B-44ED-AC69-D38A95C501E9}" destId="{6DC6BF27-A775-4EA7-B7ED-99D5992B3BF8}" srcOrd="15" destOrd="0" presId="urn:microsoft.com/office/officeart/2005/8/layout/cycle5"/>
    <dgm:cxn modelId="{44685988-E658-4DD5-A4A3-8706322E7A2F}" type="presParOf" srcId="{8B5AD6C3-981B-44ED-AC69-D38A95C501E9}" destId="{F03C07C3-DF83-48BE-8584-23C62630D29C}" srcOrd="16" destOrd="0" presId="urn:microsoft.com/office/officeart/2005/8/layout/cycle5"/>
    <dgm:cxn modelId="{C4224793-BB3C-4BF7-ACDD-33917A620E2F}" type="presParOf" srcId="{8B5AD6C3-981B-44ED-AC69-D38A95C501E9}" destId="{8BFE5D57-7252-4194-8222-45EFEBA235F5}" srcOrd="17" destOrd="0" presId="urn:microsoft.com/office/officeart/2005/8/layout/cycle5"/>
    <dgm:cxn modelId="{B0537F3B-7F8A-481D-84E4-471C9AB3E57A}" type="presParOf" srcId="{8B5AD6C3-981B-44ED-AC69-D38A95C501E9}" destId="{2F33CABD-5D17-424A-B54A-7137D0E617E6}" srcOrd="18" destOrd="0" presId="urn:microsoft.com/office/officeart/2005/8/layout/cycle5"/>
    <dgm:cxn modelId="{CC88A241-667F-42CB-A88A-502A36A26AA4}" type="presParOf" srcId="{8B5AD6C3-981B-44ED-AC69-D38A95C501E9}" destId="{8A387880-BA52-4290-A931-D07EBF05EC7B}" srcOrd="19" destOrd="0" presId="urn:microsoft.com/office/officeart/2005/8/layout/cycle5"/>
    <dgm:cxn modelId="{F6B63D14-6A28-4819-B39E-45ED2B735B1D}" type="presParOf" srcId="{8B5AD6C3-981B-44ED-AC69-D38A95C501E9}" destId="{3D1289D5-D509-4FDD-8060-F870B0D670F6}" srcOrd="20" destOrd="0" presId="urn:microsoft.com/office/officeart/2005/8/layout/cycle5"/>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1EC1F0A0-3A74-4BCC-AFC6-61AC374BA3BA}" type="doc">
      <dgm:prSet loTypeId="urn:microsoft.com/office/officeart/2005/8/layout/cycle3" loCatId="cycle" qsTypeId="urn:microsoft.com/office/officeart/2005/8/quickstyle/simple1" qsCatId="simple" csTypeId="urn:microsoft.com/office/officeart/2005/8/colors/colorful1#1" csCatId="colorful" phldr="1"/>
      <dgm:spPr/>
      <dgm:t>
        <a:bodyPr/>
        <a:lstStyle/>
        <a:p>
          <a:endParaRPr lang="en-US"/>
        </a:p>
      </dgm:t>
    </dgm:pt>
    <dgm:pt modelId="{944327DB-F8F8-40BD-A720-5C281244F8F1}">
      <dgm:prSet phldrT="[Text]" custT="1"/>
      <dgm:spPr/>
      <dgm:t>
        <a:bodyPr/>
        <a:lstStyle/>
        <a:p>
          <a:r>
            <a:rPr lang="en-US" sz="1200" b="1" dirty="0" smtClean="0"/>
            <a:t>Expired Order</a:t>
          </a:r>
          <a:endParaRPr lang="en-US" sz="1200" b="1" dirty="0"/>
        </a:p>
      </dgm:t>
    </dgm:pt>
    <dgm:pt modelId="{7BE0267F-D4A0-4F7D-9775-7614317F6811}" type="parTrans" cxnId="{0F3342C1-915C-46E7-A6D8-D19F585AE077}">
      <dgm:prSet/>
      <dgm:spPr/>
      <dgm:t>
        <a:bodyPr/>
        <a:lstStyle/>
        <a:p>
          <a:endParaRPr lang="en-US"/>
        </a:p>
      </dgm:t>
    </dgm:pt>
    <dgm:pt modelId="{397A6835-8747-4085-8930-5EF3B46E71F6}" type="sibTrans" cxnId="{0F3342C1-915C-46E7-A6D8-D19F585AE077}">
      <dgm:prSet/>
      <dgm:spPr/>
      <dgm:t>
        <a:bodyPr/>
        <a:lstStyle/>
        <a:p>
          <a:endParaRPr lang="en-US"/>
        </a:p>
      </dgm:t>
    </dgm:pt>
    <dgm:pt modelId="{9E4BA194-8276-4A01-966A-517B4DD92C4E}">
      <dgm:prSet phldrT="[Text]" custT="1"/>
      <dgm:spPr/>
      <dgm:t>
        <a:bodyPr/>
        <a:lstStyle/>
        <a:p>
          <a:r>
            <a:rPr lang="en-US" sz="1200" b="1" dirty="0" smtClean="0"/>
            <a:t>Compliance Inspection</a:t>
          </a:r>
          <a:endParaRPr lang="en-US" sz="1200" b="1" dirty="0"/>
        </a:p>
      </dgm:t>
    </dgm:pt>
    <dgm:pt modelId="{B186DC94-EFFB-4A2A-B244-61483FE44D06}" type="parTrans" cxnId="{A8F9D84B-6B87-4F92-9CDF-AC64DA883B06}">
      <dgm:prSet/>
      <dgm:spPr/>
      <dgm:t>
        <a:bodyPr/>
        <a:lstStyle/>
        <a:p>
          <a:endParaRPr lang="en-US"/>
        </a:p>
      </dgm:t>
    </dgm:pt>
    <dgm:pt modelId="{E3E10C6E-7AF2-4E54-8F50-82F2F237151B}" type="sibTrans" cxnId="{A8F9D84B-6B87-4F92-9CDF-AC64DA883B06}">
      <dgm:prSet/>
      <dgm:spPr/>
      <dgm:t>
        <a:bodyPr/>
        <a:lstStyle/>
        <a:p>
          <a:endParaRPr lang="en-US"/>
        </a:p>
      </dgm:t>
    </dgm:pt>
    <dgm:pt modelId="{5EAAB547-1261-44CC-B5BF-19158BCE1026}">
      <dgm:prSet phldrT="[Text]"/>
      <dgm:spPr/>
      <dgm:t>
        <a:bodyPr/>
        <a:lstStyle/>
        <a:p>
          <a:r>
            <a:rPr lang="en-US" b="1" dirty="0" smtClean="0"/>
            <a:t>Utility Disconnect </a:t>
          </a:r>
          <a:endParaRPr lang="en-US" b="1" dirty="0"/>
        </a:p>
      </dgm:t>
    </dgm:pt>
    <dgm:pt modelId="{537FADED-8896-4038-96B0-9B19E64F0DF5}" type="parTrans" cxnId="{5609D34C-F96F-427B-962A-1A9932B2BDE5}">
      <dgm:prSet/>
      <dgm:spPr/>
      <dgm:t>
        <a:bodyPr/>
        <a:lstStyle/>
        <a:p>
          <a:endParaRPr lang="en-US"/>
        </a:p>
      </dgm:t>
    </dgm:pt>
    <dgm:pt modelId="{13B2D8A6-CB06-463E-9C04-66E362A0A9D8}" type="sibTrans" cxnId="{5609D34C-F96F-427B-962A-1A9932B2BDE5}">
      <dgm:prSet/>
      <dgm:spPr/>
      <dgm:t>
        <a:bodyPr/>
        <a:lstStyle/>
        <a:p>
          <a:endParaRPr lang="en-US"/>
        </a:p>
      </dgm:t>
    </dgm:pt>
    <dgm:pt modelId="{C6F23908-30BA-40C8-A62A-EBA2F7B0855D}">
      <dgm:prSet phldrT="[Text]"/>
      <dgm:spPr/>
      <dgm:t>
        <a:bodyPr/>
        <a:lstStyle/>
        <a:p>
          <a:r>
            <a:rPr lang="en-US" b="1" dirty="0" smtClean="0"/>
            <a:t>Asbestos  Survey</a:t>
          </a:r>
          <a:endParaRPr lang="en-US" b="1" dirty="0"/>
        </a:p>
      </dgm:t>
    </dgm:pt>
    <dgm:pt modelId="{3E8355D6-34BD-4CD2-9630-67DD466165B8}" type="parTrans" cxnId="{30D91659-DC8A-4BB9-A240-A84405339334}">
      <dgm:prSet/>
      <dgm:spPr/>
      <dgm:t>
        <a:bodyPr/>
        <a:lstStyle/>
        <a:p>
          <a:endParaRPr lang="en-US"/>
        </a:p>
      </dgm:t>
    </dgm:pt>
    <dgm:pt modelId="{1C555F25-10F5-485C-A81A-602AA35BCB1C}" type="sibTrans" cxnId="{30D91659-DC8A-4BB9-A240-A84405339334}">
      <dgm:prSet/>
      <dgm:spPr/>
      <dgm:t>
        <a:bodyPr/>
        <a:lstStyle/>
        <a:p>
          <a:endParaRPr lang="en-US"/>
        </a:p>
      </dgm:t>
    </dgm:pt>
    <dgm:pt modelId="{6D86D01F-01D0-4DD6-807C-3BEE395C3AA3}">
      <dgm:prSet phldrT="[Text]"/>
      <dgm:spPr/>
      <dgm:t>
        <a:bodyPr/>
        <a:lstStyle/>
        <a:p>
          <a:r>
            <a:rPr lang="en-US" b="1" dirty="0" smtClean="0"/>
            <a:t>Survey Results</a:t>
          </a:r>
          <a:endParaRPr lang="en-US" b="1" dirty="0"/>
        </a:p>
      </dgm:t>
    </dgm:pt>
    <dgm:pt modelId="{B2DEC176-AC7F-4418-8D0A-1AF2618142FE}" type="parTrans" cxnId="{7921DD29-7391-4863-BA1C-844C10EDBE18}">
      <dgm:prSet/>
      <dgm:spPr/>
      <dgm:t>
        <a:bodyPr/>
        <a:lstStyle/>
        <a:p>
          <a:endParaRPr lang="en-US"/>
        </a:p>
      </dgm:t>
    </dgm:pt>
    <dgm:pt modelId="{C9B84786-7934-4B97-8BC8-1F3331F13C36}" type="sibTrans" cxnId="{7921DD29-7391-4863-BA1C-844C10EDBE18}">
      <dgm:prSet/>
      <dgm:spPr/>
      <dgm:t>
        <a:bodyPr/>
        <a:lstStyle/>
        <a:p>
          <a:endParaRPr lang="en-US"/>
        </a:p>
      </dgm:t>
    </dgm:pt>
    <dgm:pt modelId="{B0C18174-6EB8-4587-934E-19CD2DC9A78F}">
      <dgm:prSet/>
      <dgm:spPr/>
      <dgm:t>
        <a:bodyPr/>
        <a:lstStyle/>
        <a:p>
          <a:r>
            <a:rPr lang="en-US" b="1" dirty="0" smtClean="0"/>
            <a:t>Work Order to Contractor</a:t>
          </a:r>
          <a:endParaRPr lang="en-US" b="1" dirty="0"/>
        </a:p>
      </dgm:t>
    </dgm:pt>
    <dgm:pt modelId="{53D8797F-2E22-4C68-BB3F-D45093809F4C}" type="parTrans" cxnId="{7BBBC462-3284-446B-A010-A24FE3397424}">
      <dgm:prSet/>
      <dgm:spPr/>
      <dgm:t>
        <a:bodyPr/>
        <a:lstStyle/>
        <a:p>
          <a:endParaRPr lang="en-US"/>
        </a:p>
      </dgm:t>
    </dgm:pt>
    <dgm:pt modelId="{E9334C55-E5DF-4CCA-87BA-4C72CACDAC03}" type="sibTrans" cxnId="{7BBBC462-3284-446B-A010-A24FE3397424}">
      <dgm:prSet/>
      <dgm:spPr/>
      <dgm:t>
        <a:bodyPr/>
        <a:lstStyle/>
        <a:p>
          <a:endParaRPr lang="en-US"/>
        </a:p>
      </dgm:t>
    </dgm:pt>
    <dgm:pt modelId="{6E05086C-85A1-43CB-B55D-C1C8F940D82E}">
      <dgm:prSet/>
      <dgm:spPr/>
      <dgm:t>
        <a:bodyPr/>
        <a:lstStyle/>
        <a:p>
          <a:r>
            <a:rPr lang="en-US" b="1" dirty="0" smtClean="0"/>
            <a:t>Work Order Inspection</a:t>
          </a:r>
          <a:endParaRPr lang="en-US" b="1" dirty="0"/>
        </a:p>
      </dgm:t>
    </dgm:pt>
    <dgm:pt modelId="{5649BCF6-2E3A-4E22-B9F9-79966169E989}" type="parTrans" cxnId="{1674A548-FC09-4032-BFB9-3F31A3A0C833}">
      <dgm:prSet/>
      <dgm:spPr/>
      <dgm:t>
        <a:bodyPr/>
        <a:lstStyle/>
        <a:p>
          <a:endParaRPr lang="en-US"/>
        </a:p>
      </dgm:t>
    </dgm:pt>
    <dgm:pt modelId="{09F6D36B-FDFC-4759-A607-0EBFAB641400}" type="sibTrans" cxnId="{1674A548-FC09-4032-BFB9-3F31A3A0C833}">
      <dgm:prSet/>
      <dgm:spPr/>
      <dgm:t>
        <a:bodyPr/>
        <a:lstStyle/>
        <a:p>
          <a:endParaRPr lang="en-US"/>
        </a:p>
      </dgm:t>
    </dgm:pt>
    <dgm:pt modelId="{BE2B9083-1469-40D9-8796-09E6229F2354}">
      <dgm:prSet/>
      <dgm:spPr/>
      <dgm:t>
        <a:bodyPr/>
        <a:lstStyle/>
        <a:p>
          <a:r>
            <a:rPr lang="en-US" b="1" dirty="0" smtClean="0"/>
            <a:t>Abatement Inspection</a:t>
          </a:r>
          <a:endParaRPr lang="en-US" b="1" dirty="0"/>
        </a:p>
      </dgm:t>
    </dgm:pt>
    <dgm:pt modelId="{F12CFB13-74C2-45AF-B6B7-119543A98074}" type="parTrans" cxnId="{EAFE2D9E-FD85-4230-8A26-D4B80E2757F6}">
      <dgm:prSet/>
      <dgm:spPr/>
      <dgm:t>
        <a:bodyPr/>
        <a:lstStyle/>
        <a:p>
          <a:endParaRPr lang="en-US"/>
        </a:p>
      </dgm:t>
    </dgm:pt>
    <dgm:pt modelId="{05F8866E-9D42-4F4A-9A59-6CD83DC2F458}" type="sibTrans" cxnId="{EAFE2D9E-FD85-4230-8A26-D4B80E2757F6}">
      <dgm:prSet/>
      <dgm:spPr/>
      <dgm:t>
        <a:bodyPr/>
        <a:lstStyle/>
        <a:p>
          <a:endParaRPr lang="en-US"/>
        </a:p>
      </dgm:t>
    </dgm:pt>
    <dgm:pt modelId="{22157BD7-86E4-4BA0-9877-51C5D36268C2}">
      <dgm:prSet custT="1"/>
      <dgm:spPr/>
      <dgm:t>
        <a:bodyPr/>
        <a:lstStyle/>
        <a:p>
          <a:r>
            <a:rPr lang="en-US" sz="1200" b="1" dirty="0" smtClean="0"/>
            <a:t>Demolition</a:t>
          </a:r>
        </a:p>
        <a:p>
          <a:r>
            <a:rPr lang="en-US" sz="1200" b="1" dirty="0" smtClean="0"/>
            <a:t>Recommend </a:t>
          </a:r>
        </a:p>
        <a:p>
          <a:endParaRPr lang="en-US" sz="1200" b="1" dirty="0"/>
        </a:p>
      </dgm:t>
    </dgm:pt>
    <dgm:pt modelId="{84A93810-AE8C-4282-ADCD-E86494940ED3}" type="parTrans" cxnId="{A162DC66-25BD-4AA3-A544-DF1C9DBF8FF2}">
      <dgm:prSet/>
      <dgm:spPr/>
      <dgm:t>
        <a:bodyPr/>
        <a:lstStyle/>
        <a:p>
          <a:endParaRPr lang="en-US"/>
        </a:p>
      </dgm:t>
    </dgm:pt>
    <dgm:pt modelId="{2FD5C61E-3BB9-47F7-9737-2716EBB8072D}" type="sibTrans" cxnId="{A162DC66-25BD-4AA3-A544-DF1C9DBF8FF2}">
      <dgm:prSet/>
      <dgm:spPr/>
      <dgm:t>
        <a:bodyPr/>
        <a:lstStyle/>
        <a:p>
          <a:endParaRPr lang="en-US"/>
        </a:p>
      </dgm:t>
    </dgm:pt>
    <dgm:pt modelId="{402194FE-B79D-49D4-A053-59ACE3B4369D}">
      <dgm:prSet/>
      <dgm:spPr/>
      <dgm:t>
        <a:bodyPr/>
        <a:lstStyle/>
        <a:p>
          <a:r>
            <a:rPr lang="en-US" b="1" dirty="0" smtClean="0"/>
            <a:t>Abatement Conducted</a:t>
          </a:r>
          <a:endParaRPr lang="en-US" b="1" dirty="0"/>
        </a:p>
      </dgm:t>
    </dgm:pt>
    <dgm:pt modelId="{913332BE-312D-4608-9E9E-E8D3FD1962CD}" type="parTrans" cxnId="{8230F758-1234-4F87-8292-ED5E870B0A5C}">
      <dgm:prSet/>
      <dgm:spPr/>
      <dgm:t>
        <a:bodyPr/>
        <a:lstStyle/>
        <a:p>
          <a:endParaRPr lang="en-US"/>
        </a:p>
      </dgm:t>
    </dgm:pt>
    <dgm:pt modelId="{3758D8E3-1D78-4B4A-9C61-9C2BF62F3903}" type="sibTrans" cxnId="{8230F758-1234-4F87-8292-ED5E870B0A5C}">
      <dgm:prSet/>
      <dgm:spPr/>
      <dgm:t>
        <a:bodyPr/>
        <a:lstStyle/>
        <a:p>
          <a:endParaRPr lang="en-US"/>
        </a:p>
      </dgm:t>
    </dgm:pt>
    <dgm:pt modelId="{C7724906-7D2A-4D1E-9191-06298D070EA1}" type="pres">
      <dgm:prSet presAssocID="{1EC1F0A0-3A74-4BCC-AFC6-61AC374BA3BA}" presName="Name0" presStyleCnt="0">
        <dgm:presLayoutVars>
          <dgm:dir/>
          <dgm:resizeHandles val="exact"/>
        </dgm:presLayoutVars>
      </dgm:prSet>
      <dgm:spPr/>
      <dgm:t>
        <a:bodyPr/>
        <a:lstStyle/>
        <a:p>
          <a:endParaRPr lang="en-US"/>
        </a:p>
      </dgm:t>
    </dgm:pt>
    <dgm:pt modelId="{015DD044-3E09-4276-8579-2C0909B09D7A}" type="pres">
      <dgm:prSet presAssocID="{1EC1F0A0-3A74-4BCC-AFC6-61AC374BA3BA}" presName="cycle" presStyleCnt="0"/>
      <dgm:spPr/>
      <dgm:t>
        <a:bodyPr/>
        <a:lstStyle/>
        <a:p>
          <a:endParaRPr lang="en-US"/>
        </a:p>
      </dgm:t>
    </dgm:pt>
    <dgm:pt modelId="{B9296834-41CE-48D3-BF27-1EFC22A892D8}" type="pres">
      <dgm:prSet presAssocID="{944327DB-F8F8-40BD-A720-5C281244F8F1}" presName="nodeFirstNode" presStyleLbl="node1" presStyleIdx="0" presStyleCnt="10">
        <dgm:presLayoutVars>
          <dgm:bulletEnabled val="1"/>
        </dgm:presLayoutVars>
      </dgm:prSet>
      <dgm:spPr/>
      <dgm:t>
        <a:bodyPr/>
        <a:lstStyle/>
        <a:p>
          <a:endParaRPr lang="en-US"/>
        </a:p>
      </dgm:t>
    </dgm:pt>
    <dgm:pt modelId="{A9A9B8A6-EEAA-4262-BC02-7DFA14BC4D31}" type="pres">
      <dgm:prSet presAssocID="{397A6835-8747-4085-8930-5EF3B46E71F6}" presName="sibTransFirstNode" presStyleLbl="bgShp" presStyleIdx="0" presStyleCnt="1"/>
      <dgm:spPr/>
      <dgm:t>
        <a:bodyPr/>
        <a:lstStyle/>
        <a:p>
          <a:endParaRPr lang="en-US"/>
        </a:p>
      </dgm:t>
    </dgm:pt>
    <dgm:pt modelId="{D11A2703-4756-432B-90EF-CE292708CEE5}" type="pres">
      <dgm:prSet presAssocID="{9E4BA194-8276-4A01-966A-517B4DD92C4E}" presName="nodeFollowingNodes" presStyleLbl="node1" presStyleIdx="1" presStyleCnt="10" custRadScaleRad="104201" custRadScaleInc="69482">
        <dgm:presLayoutVars>
          <dgm:bulletEnabled val="1"/>
        </dgm:presLayoutVars>
      </dgm:prSet>
      <dgm:spPr/>
      <dgm:t>
        <a:bodyPr/>
        <a:lstStyle/>
        <a:p>
          <a:endParaRPr lang="en-US"/>
        </a:p>
      </dgm:t>
    </dgm:pt>
    <dgm:pt modelId="{22AC5979-6B0B-40BB-A841-1BAD9850D06B}" type="pres">
      <dgm:prSet presAssocID="{22157BD7-86E4-4BA0-9877-51C5D36268C2}" presName="nodeFollowingNodes" presStyleLbl="node1" presStyleIdx="2" presStyleCnt="10" custScaleX="128518" custScaleY="128940" custRadScaleRad="100863" custRadScaleInc="47960">
        <dgm:presLayoutVars>
          <dgm:bulletEnabled val="1"/>
        </dgm:presLayoutVars>
      </dgm:prSet>
      <dgm:spPr/>
      <dgm:t>
        <a:bodyPr/>
        <a:lstStyle/>
        <a:p>
          <a:endParaRPr lang="en-US"/>
        </a:p>
      </dgm:t>
    </dgm:pt>
    <dgm:pt modelId="{70DA8CBC-33E8-4716-B2AE-968854D06CAA}" type="pres">
      <dgm:prSet presAssocID="{5EAAB547-1261-44CC-B5BF-19158BCE1026}" presName="nodeFollowingNodes" presStyleLbl="node1" presStyleIdx="3" presStyleCnt="10" custRadScaleRad="101882" custRadScaleInc="19030">
        <dgm:presLayoutVars>
          <dgm:bulletEnabled val="1"/>
        </dgm:presLayoutVars>
      </dgm:prSet>
      <dgm:spPr/>
      <dgm:t>
        <a:bodyPr/>
        <a:lstStyle/>
        <a:p>
          <a:endParaRPr lang="en-US"/>
        </a:p>
      </dgm:t>
    </dgm:pt>
    <dgm:pt modelId="{C7A40821-A84F-4A96-B230-630B99D1CFF0}" type="pres">
      <dgm:prSet presAssocID="{C6F23908-30BA-40C8-A62A-EBA2F7B0855D}" presName="nodeFollowingNodes" presStyleLbl="node1" presStyleIdx="4" presStyleCnt="10" custRadScaleRad="99114" custRadScaleInc="-69">
        <dgm:presLayoutVars>
          <dgm:bulletEnabled val="1"/>
        </dgm:presLayoutVars>
      </dgm:prSet>
      <dgm:spPr/>
      <dgm:t>
        <a:bodyPr/>
        <a:lstStyle/>
        <a:p>
          <a:endParaRPr lang="en-US"/>
        </a:p>
      </dgm:t>
    </dgm:pt>
    <dgm:pt modelId="{078DB329-7288-4410-80BE-5413CC1C2639}" type="pres">
      <dgm:prSet presAssocID="{6D86D01F-01D0-4DD6-807C-3BEE395C3AA3}" presName="nodeFollowingNodes" presStyleLbl="node1" presStyleIdx="5" presStyleCnt="10">
        <dgm:presLayoutVars>
          <dgm:bulletEnabled val="1"/>
        </dgm:presLayoutVars>
      </dgm:prSet>
      <dgm:spPr/>
      <dgm:t>
        <a:bodyPr/>
        <a:lstStyle/>
        <a:p>
          <a:endParaRPr lang="en-US"/>
        </a:p>
      </dgm:t>
    </dgm:pt>
    <dgm:pt modelId="{DFD32C07-3A1A-4649-8758-50D543B82946}" type="pres">
      <dgm:prSet presAssocID="{B0C18174-6EB8-4587-934E-19CD2DC9A78F}" presName="nodeFollowingNodes" presStyleLbl="node1" presStyleIdx="6" presStyleCnt="10">
        <dgm:presLayoutVars>
          <dgm:bulletEnabled val="1"/>
        </dgm:presLayoutVars>
      </dgm:prSet>
      <dgm:spPr/>
      <dgm:t>
        <a:bodyPr/>
        <a:lstStyle/>
        <a:p>
          <a:endParaRPr lang="en-US"/>
        </a:p>
      </dgm:t>
    </dgm:pt>
    <dgm:pt modelId="{8CDFA96C-4E0B-47C8-AED0-389F03831346}" type="pres">
      <dgm:prSet presAssocID="{6E05086C-85A1-43CB-B55D-C1C8F940D82E}" presName="nodeFollowingNodes" presStyleLbl="node1" presStyleIdx="7" presStyleCnt="10">
        <dgm:presLayoutVars>
          <dgm:bulletEnabled val="1"/>
        </dgm:presLayoutVars>
      </dgm:prSet>
      <dgm:spPr/>
      <dgm:t>
        <a:bodyPr/>
        <a:lstStyle/>
        <a:p>
          <a:endParaRPr lang="en-US"/>
        </a:p>
      </dgm:t>
    </dgm:pt>
    <dgm:pt modelId="{BEBD876F-5F2D-4766-9E18-3A4491C23440}" type="pres">
      <dgm:prSet presAssocID="{BE2B9083-1469-40D9-8796-09E6229F2354}" presName="nodeFollowingNodes" presStyleLbl="node1" presStyleIdx="8" presStyleCnt="10">
        <dgm:presLayoutVars>
          <dgm:bulletEnabled val="1"/>
        </dgm:presLayoutVars>
      </dgm:prSet>
      <dgm:spPr/>
      <dgm:t>
        <a:bodyPr/>
        <a:lstStyle/>
        <a:p>
          <a:endParaRPr lang="en-US"/>
        </a:p>
      </dgm:t>
    </dgm:pt>
    <dgm:pt modelId="{C8A0AB36-DF62-4AE0-B20A-9414239EC50F}" type="pres">
      <dgm:prSet presAssocID="{402194FE-B79D-49D4-A053-59ACE3B4369D}" presName="nodeFollowingNodes" presStyleLbl="node1" presStyleIdx="9" presStyleCnt="10">
        <dgm:presLayoutVars>
          <dgm:bulletEnabled val="1"/>
        </dgm:presLayoutVars>
      </dgm:prSet>
      <dgm:spPr/>
      <dgm:t>
        <a:bodyPr/>
        <a:lstStyle/>
        <a:p>
          <a:endParaRPr lang="en-US"/>
        </a:p>
      </dgm:t>
    </dgm:pt>
  </dgm:ptLst>
  <dgm:cxnLst>
    <dgm:cxn modelId="{720D87B9-4F7C-4A7B-BBBF-6025ADEE34F6}" type="presOf" srcId="{944327DB-F8F8-40BD-A720-5C281244F8F1}" destId="{B9296834-41CE-48D3-BF27-1EFC22A892D8}" srcOrd="0" destOrd="0" presId="urn:microsoft.com/office/officeart/2005/8/layout/cycle3"/>
    <dgm:cxn modelId="{3E7C4539-6393-4024-B6C7-83F76F65A036}" type="presOf" srcId="{6D86D01F-01D0-4DD6-807C-3BEE395C3AA3}" destId="{078DB329-7288-4410-80BE-5413CC1C2639}" srcOrd="0" destOrd="0" presId="urn:microsoft.com/office/officeart/2005/8/layout/cycle3"/>
    <dgm:cxn modelId="{09E9988D-238B-43E4-B03D-0E88A2088DF0}" type="presOf" srcId="{22157BD7-86E4-4BA0-9877-51C5D36268C2}" destId="{22AC5979-6B0B-40BB-A841-1BAD9850D06B}" srcOrd="0" destOrd="0" presId="urn:microsoft.com/office/officeart/2005/8/layout/cycle3"/>
    <dgm:cxn modelId="{7921DD29-7391-4863-BA1C-844C10EDBE18}" srcId="{1EC1F0A0-3A74-4BCC-AFC6-61AC374BA3BA}" destId="{6D86D01F-01D0-4DD6-807C-3BEE395C3AA3}" srcOrd="5" destOrd="0" parTransId="{B2DEC176-AC7F-4418-8D0A-1AF2618142FE}" sibTransId="{C9B84786-7934-4B97-8BC8-1F3331F13C36}"/>
    <dgm:cxn modelId="{A6A8C2EE-335D-46E0-9658-CF9952FEEF9F}" type="presOf" srcId="{5EAAB547-1261-44CC-B5BF-19158BCE1026}" destId="{70DA8CBC-33E8-4716-B2AE-968854D06CAA}" srcOrd="0" destOrd="0" presId="urn:microsoft.com/office/officeart/2005/8/layout/cycle3"/>
    <dgm:cxn modelId="{8CB9927D-4387-4CCF-91AF-B02B2D457407}" type="presOf" srcId="{B0C18174-6EB8-4587-934E-19CD2DC9A78F}" destId="{DFD32C07-3A1A-4649-8758-50D543B82946}" srcOrd="0" destOrd="0" presId="urn:microsoft.com/office/officeart/2005/8/layout/cycle3"/>
    <dgm:cxn modelId="{A162DC66-25BD-4AA3-A544-DF1C9DBF8FF2}" srcId="{1EC1F0A0-3A74-4BCC-AFC6-61AC374BA3BA}" destId="{22157BD7-86E4-4BA0-9877-51C5D36268C2}" srcOrd="2" destOrd="0" parTransId="{84A93810-AE8C-4282-ADCD-E86494940ED3}" sibTransId="{2FD5C61E-3BB9-47F7-9737-2716EBB8072D}"/>
    <dgm:cxn modelId="{30D91659-DC8A-4BB9-A240-A84405339334}" srcId="{1EC1F0A0-3A74-4BCC-AFC6-61AC374BA3BA}" destId="{C6F23908-30BA-40C8-A62A-EBA2F7B0855D}" srcOrd="4" destOrd="0" parTransId="{3E8355D6-34BD-4CD2-9630-67DD466165B8}" sibTransId="{1C555F25-10F5-485C-A81A-602AA35BCB1C}"/>
    <dgm:cxn modelId="{0F3342C1-915C-46E7-A6D8-D19F585AE077}" srcId="{1EC1F0A0-3A74-4BCC-AFC6-61AC374BA3BA}" destId="{944327DB-F8F8-40BD-A720-5C281244F8F1}" srcOrd="0" destOrd="0" parTransId="{7BE0267F-D4A0-4F7D-9775-7614317F6811}" sibTransId="{397A6835-8747-4085-8930-5EF3B46E71F6}"/>
    <dgm:cxn modelId="{5596A429-6524-43D6-813A-6A98AC4B5759}" type="presOf" srcId="{C6F23908-30BA-40C8-A62A-EBA2F7B0855D}" destId="{C7A40821-A84F-4A96-B230-630B99D1CFF0}" srcOrd="0" destOrd="0" presId="urn:microsoft.com/office/officeart/2005/8/layout/cycle3"/>
    <dgm:cxn modelId="{BC302143-8DCB-4B02-AD1E-CD9B09D87B8D}" type="presOf" srcId="{397A6835-8747-4085-8930-5EF3B46E71F6}" destId="{A9A9B8A6-EEAA-4262-BC02-7DFA14BC4D31}" srcOrd="0" destOrd="0" presId="urn:microsoft.com/office/officeart/2005/8/layout/cycle3"/>
    <dgm:cxn modelId="{51B017B8-EB16-441A-A1F5-CF4B4821D5C1}" type="presOf" srcId="{6E05086C-85A1-43CB-B55D-C1C8F940D82E}" destId="{8CDFA96C-4E0B-47C8-AED0-389F03831346}" srcOrd="0" destOrd="0" presId="urn:microsoft.com/office/officeart/2005/8/layout/cycle3"/>
    <dgm:cxn modelId="{1BC609F1-3F01-449A-91BD-28312C42AA8E}" type="presOf" srcId="{1EC1F0A0-3A74-4BCC-AFC6-61AC374BA3BA}" destId="{C7724906-7D2A-4D1E-9191-06298D070EA1}" srcOrd="0" destOrd="0" presId="urn:microsoft.com/office/officeart/2005/8/layout/cycle3"/>
    <dgm:cxn modelId="{A8F9D84B-6B87-4F92-9CDF-AC64DA883B06}" srcId="{1EC1F0A0-3A74-4BCC-AFC6-61AC374BA3BA}" destId="{9E4BA194-8276-4A01-966A-517B4DD92C4E}" srcOrd="1" destOrd="0" parTransId="{B186DC94-EFFB-4A2A-B244-61483FE44D06}" sibTransId="{E3E10C6E-7AF2-4E54-8F50-82F2F237151B}"/>
    <dgm:cxn modelId="{EAFE2D9E-FD85-4230-8A26-D4B80E2757F6}" srcId="{1EC1F0A0-3A74-4BCC-AFC6-61AC374BA3BA}" destId="{BE2B9083-1469-40D9-8796-09E6229F2354}" srcOrd="8" destOrd="0" parTransId="{F12CFB13-74C2-45AF-B6B7-119543A98074}" sibTransId="{05F8866E-9D42-4F4A-9A59-6CD83DC2F458}"/>
    <dgm:cxn modelId="{7BBBC462-3284-446B-A010-A24FE3397424}" srcId="{1EC1F0A0-3A74-4BCC-AFC6-61AC374BA3BA}" destId="{B0C18174-6EB8-4587-934E-19CD2DC9A78F}" srcOrd="6" destOrd="0" parTransId="{53D8797F-2E22-4C68-BB3F-D45093809F4C}" sibTransId="{E9334C55-E5DF-4CCA-87BA-4C72CACDAC03}"/>
    <dgm:cxn modelId="{CAEA84F2-1CF6-48BE-9310-A75D9B9E6707}" type="presOf" srcId="{BE2B9083-1469-40D9-8796-09E6229F2354}" destId="{BEBD876F-5F2D-4766-9E18-3A4491C23440}" srcOrd="0" destOrd="0" presId="urn:microsoft.com/office/officeart/2005/8/layout/cycle3"/>
    <dgm:cxn modelId="{1674A548-FC09-4032-BFB9-3F31A3A0C833}" srcId="{1EC1F0A0-3A74-4BCC-AFC6-61AC374BA3BA}" destId="{6E05086C-85A1-43CB-B55D-C1C8F940D82E}" srcOrd="7" destOrd="0" parTransId="{5649BCF6-2E3A-4E22-B9F9-79966169E989}" sibTransId="{09F6D36B-FDFC-4759-A607-0EBFAB641400}"/>
    <dgm:cxn modelId="{8C4938F2-E624-4227-B7BF-3DD88FE05233}" type="presOf" srcId="{9E4BA194-8276-4A01-966A-517B4DD92C4E}" destId="{D11A2703-4756-432B-90EF-CE292708CEE5}" srcOrd="0" destOrd="0" presId="urn:microsoft.com/office/officeart/2005/8/layout/cycle3"/>
    <dgm:cxn modelId="{5609D34C-F96F-427B-962A-1A9932B2BDE5}" srcId="{1EC1F0A0-3A74-4BCC-AFC6-61AC374BA3BA}" destId="{5EAAB547-1261-44CC-B5BF-19158BCE1026}" srcOrd="3" destOrd="0" parTransId="{537FADED-8896-4038-96B0-9B19E64F0DF5}" sibTransId="{13B2D8A6-CB06-463E-9C04-66E362A0A9D8}"/>
    <dgm:cxn modelId="{8230F758-1234-4F87-8292-ED5E870B0A5C}" srcId="{1EC1F0A0-3A74-4BCC-AFC6-61AC374BA3BA}" destId="{402194FE-B79D-49D4-A053-59ACE3B4369D}" srcOrd="9" destOrd="0" parTransId="{913332BE-312D-4608-9E9E-E8D3FD1962CD}" sibTransId="{3758D8E3-1D78-4B4A-9C61-9C2BF62F3903}"/>
    <dgm:cxn modelId="{5B1A2025-2D40-4EB7-BC6C-52C2DB4CC124}" type="presOf" srcId="{402194FE-B79D-49D4-A053-59ACE3B4369D}" destId="{C8A0AB36-DF62-4AE0-B20A-9414239EC50F}" srcOrd="0" destOrd="0" presId="urn:microsoft.com/office/officeart/2005/8/layout/cycle3"/>
    <dgm:cxn modelId="{710D24CA-C676-496D-A485-9517FA9F2BA2}" type="presParOf" srcId="{C7724906-7D2A-4D1E-9191-06298D070EA1}" destId="{015DD044-3E09-4276-8579-2C0909B09D7A}" srcOrd="0" destOrd="0" presId="urn:microsoft.com/office/officeart/2005/8/layout/cycle3"/>
    <dgm:cxn modelId="{D10026B8-BE8A-4954-8D1D-05C5EA2C2DD1}" type="presParOf" srcId="{015DD044-3E09-4276-8579-2C0909B09D7A}" destId="{B9296834-41CE-48D3-BF27-1EFC22A892D8}" srcOrd="0" destOrd="0" presId="urn:microsoft.com/office/officeart/2005/8/layout/cycle3"/>
    <dgm:cxn modelId="{8CD88111-F23B-4ED8-9523-8D61DC4C8719}" type="presParOf" srcId="{015DD044-3E09-4276-8579-2C0909B09D7A}" destId="{A9A9B8A6-EEAA-4262-BC02-7DFA14BC4D31}" srcOrd="1" destOrd="0" presId="urn:microsoft.com/office/officeart/2005/8/layout/cycle3"/>
    <dgm:cxn modelId="{A49802D8-E7A8-4F06-91DD-E10051755CF5}" type="presParOf" srcId="{015DD044-3E09-4276-8579-2C0909B09D7A}" destId="{D11A2703-4756-432B-90EF-CE292708CEE5}" srcOrd="2" destOrd="0" presId="urn:microsoft.com/office/officeart/2005/8/layout/cycle3"/>
    <dgm:cxn modelId="{DA6A1D61-A393-49F4-BE12-1EE6BE3AC558}" type="presParOf" srcId="{015DD044-3E09-4276-8579-2C0909B09D7A}" destId="{22AC5979-6B0B-40BB-A841-1BAD9850D06B}" srcOrd="3" destOrd="0" presId="urn:microsoft.com/office/officeart/2005/8/layout/cycle3"/>
    <dgm:cxn modelId="{C092CF8C-D484-4DC8-83E2-CAAD6ABBD665}" type="presParOf" srcId="{015DD044-3E09-4276-8579-2C0909B09D7A}" destId="{70DA8CBC-33E8-4716-B2AE-968854D06CAA}" srcOrd="4" destOrd="0" presId="urn:microsoft.com/office/officeart/2005/8/layout/cycle3"/>
    <dgm:cxn modelId="{9F8AED61-03C6-4F27-89EE-A9842E4EF3E9}" type="presParOf" srcId="{015DD044-3E09-4276-8579-2C0909B09D7A}" destId="{C7A40821-A84F-4A96-B230-630B99D1CFF0}" srcOrd="5" destOrd="0" presId="urn:microsoft.com/office/officeart/2005/8/layout/cycle3"/>
    <dgm:cxn modelId="{2EE72B15-991F-4FBF-AA0E-676C2571073B}" type="presParOf" srcId="{015DD044-3E09-4276-8579-2C0909B09D7A}" destId="{078DB329-7288-4410-80BE-5413CC1C2639}" srcOrd="6" destOrd="0" presId="urn:microsoft.com/office/officeart/2005/8/layout/cycle3"/>
    <dgm:cxn modelId="{525B0B82-2F79-43AA-B33C-D8E76EF81D18}" type="presParOf" srcId="{015DD044-3E09-4276-8579-2C0909B09D7A}" destId="{DFD32C07-3A1A-4649-8758-50D543B82946}" srcOrd="7" destOrd="0" presId="urn:microsoft.com/office/officeart/2005/8/layout/cycle3"/>
    <dgm:cxn modelId="{E04C9B59-8922-4243-AF10-332ED3C34A7C}" type="presParOf" srcId="{015DD044-3E09-4276-8579-2C0909B09D7A}" destId="{8CDFA96C-4E0B-47C8-AED0-389F03831346}" srcOrd="8" destOrd="0" presId="urn:microsoft.com/office/officeart/2005/8/layout/cycle3"/>
    <dgm:cxn modelId="{B228AA95-5512-4B04-B043-02451A859A42}" type="presParOf" srcId="{015DD044-3E09-4276-8579-2C0909B09D7A}" destId="{BEBD876F-5F2D-4766-9E18-3A4491C23440}" srcOrd="9" destOrd="0" presId="urn:microsoft.com/office/officeart/2005/8/layout/cycle3"/>
    <dgm:cxn modelId="{B80E282F-53FA-4703-81CE-64CB3822D61C}" type="presParOf" srcId="{015DD044-3E09-4276-8579-2C0909B09D7A}" destId="{C8A0AB36-DF62-4AE0-B20A-9414239EC50F}" srcOrd="10" destOrd="0" presId="urn:microsoft.com/office/officeart/2005/8/layout/cycle3"/>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C7BCD1D7-26BD-457E-B608-64ECD47E1205}" type="doc">
      <dgm:prSet loTypeId="urn:microsoft.com/office/officeart/2005/8/layout/chevron1" loCatId="process" qsTypeId="urn:microsoft.com/office/officeart/2005/8/quickstyle/simple1" qsCatId="simple" csTypeId="urn:microsoft.com/office/officeart/2005/8/colors/colorful4" csCatId="colorful" phldr="1"/>
      <dgm:spPr/>
    </dgm:pt>
    <dgm:pt modelId="{D60701F1-054D-438C-8218-B3678E930D89}">
      <dgm:prSet phldrT="[Text]"/>
      <dgm:spPr/>
      <dgm:t>
        <a:bodyPr/>
        <a:lstStyle/>
        <a:p>
          <a:r>
            <a:rPr lang="en-US" dirty="0" smtClean="0"/>
            <a:t>Inspect Nuisance Violation</a:t>
          </a:r>
          <a:endParaRPr lang="en-US" dirty="0"/>
        </a:p>
      </dgm:t>
    </dgm:pt>
    <dgm:pt modelId="{C5A774E3-22BD-4129-A7AA-8DFEC8BE1413}" type="parTrans" cxnId="{1779AC45-DAAB-48B0-A027-C5AFB997425C}">
      <dgm:prSet/>
      <dgm:spPr/>
      <dgm:t>
        <a:bodyPr/>
        <a:lstStyle/>
        <a:p>
          <a:endParaRPr lang="en-US"/>
        </a:p>
      </dgm:t>
    </dgm:pt>
    <dgm:pt modelId="{8A9CDEBA-CF73-44D1-89D3-8605601527F7}" type="sibTrans" cxnId="{1779AC45-DAAB-48B0-A027-C5AFB997425C}">
      <dgm:prSet/>
      <dgm:spPr/>
      <dgm:t>
        <a:bodyPr/>
        <a:lstStyle/>
        <a:p>
          <a:endParaRPr lang="en-US"/>
        </a:p>
      </dgm:t>
    </dgm:pt>
    <dgm:pt modelId="{382170BC-3379-423E-9241-8E36745334E4}">
      <dgm:prSet phldrT="[Text]"/>
      <dgm:spPr/>
      <dgm:t>
        <a:bodyPr/>
        <a:lstStyle/>
        <a:p>
          <a:r>
            <a:rPr lang="en-US" dirty="0" smtClean="0"/>
            <a:t>Placard Property</a:t>
          </a:r>
          <a:endParaRPr lang="en-US" dirty="0"/>
        </a:p>
      </dgm:t>
    </dgm:pt>
    <dgm:pt modelId="{EDACECD7-A185-434A-A279-D5F504954D7A}" type="parTrans" cxnId="{BFE7E757-E5B9-4233-9EEA-48E03C0BEE44}">
      <dgm:prSet/>
      <dgm:spPr/>
      <dgm:t>
        <a:bodyPr/>
        <a:lstStyle/>
        <a:p>
          <a:endParaRPr lang="en-US"/>
        </a:p>
      </dgm:t>
    </dgm:pt>
    <dgm:pt modelId="{A76DD72A-A658-4EC9-858C-1BF9355A27A1}" type="sibTrans" cxnId="{BFE7E757-E5B9-4233-9EEA-48E03C0BEE44}">
      <dgm:prSet/>
      <dgm:spPr/>
      <dgm:t>
        <a:bodyPr/>
        <a:lstStyle/>
        <a:p>
          <a:endParaRPr lang="en-US"/>
        </a:p>
      </dgm:t>
    </dgm:pt>
    <dgm:pt modelId="{4361284C-67CF-45A6-B90E-AB450EA47F0D}">
      <dgm:prSet phldrT="[Text]"/>
      <dgm:spPr/>
      <dgm:t>
        <a:bodyPr/>
        <a:lstStyle/>
        <a:p>
          <a:r>
            <a:rPr lang="en-US" dirty="0" smtClean="0"/>
            <a:t>Notice to Owner</a:t>
          </a:r>
          <a:endParaRPr lang="en-US" dirty="0"/>
        </a:p>
      </dgm:t>
    </dgm:pt>
    <dgm:pt modelId="{6244EBF6-1CC1-4734-9F6F-D459F75C5469}" type="parTrans" cxnId="{DCC2E23E-AB10-4F2E-AD7C-284974BACE6B}">
      <dgm:prSet/>
      <dgm:spPr/>
      <dgm:t>
        <a:bodyPr/>
        <a:lstStyle/>
        <a:p>
          <a:endParaRPr lang="en-US"/>
        </a:p>
      </dgm:t>
    </dgm:pt>
    <dgm:pt modelId="{182C9F41-EC21-4B05-A2B6-91FB2498F851}" type="sibTrans" cxnId="{DCC2E23E-AB10-4F2E-AD7C-284974BACE6B}">
      <dgm:prSet/>
      <dgm:spPr/>
      <dgm:t>
        <a:bodyPr/>
        <a:lstStyle/>
        <a:p>
          <a:endParaRPr lang="en-US"/>
        </a:p>
      </dgm:t>
    </dgm:pt>
    <dgm:pt modelId="{B2A4D3D6-09DE-4796-9BCA-929ABF99A69A}">
      <dgm:prSet/>
      <dgm:spPr/>
      <dgm:t>
        <a:bodyPr/>
        <a:lstStyle/>
        <a:p>
          <a:r>
            <a:rPr lang="en-US" dirty="0" smtClean="0"/>
            <a:t>Check Back Inspection</a:t>
          </a:r>
          <a:endParaRPr lang="en-US" dirty="0"/>
        </a:p>
      </dgm:t>
    </dgm:pt>
    <dgm:pt modelId="{30F7F4FB-431D-47BC-A096-E18EB94A1BF2}" type="parTrans" cxnId="{B7CADCC5-D2C3-4458-969A-0574C13DEAD1}">
      <dgm:prSet/>
      <dgm:spPr/>
      <dgm:t>
        <a:bodyPr/>
        <a:lstStyle/>
        <a:p>
          <a:endParaRPr lang="en-US"/>
        </a:p>
      </dgm:t>
    </dgm:pt>
    <dgm:pt modelId="{6605BF73-2827-4D33-A068-35939A0F2434}" type="sibTrans" cxnId="{B7CADCC5-D2C3-4458-969A-0574C13DEAD1}">
      <dgm:prSet/>
      <dgm:spPr/>
      <dgm:t>
        <a:bodyPr/>
        <a:lstStyle/>
        <a:p>
          <a:endParaRPr lang="en-US"/>
        </a:p>
      </dgm:t>
    </dgm:pt>
    <dgm:pt modelId="{62B4B759-E2F1-4B34-8BEB-D66AF7B86D9D}">
      <dgm:prSet/>
      <dgm:spPr/>
      <dgm:t>
        <a:bodyPr/>
        <a:lstStyle/>
        <a:p>
          <a:r>
            <a:rPr lang="en-US" dirty="0" smtClean="0"/>
            <a:t>Extension or Issue Citation</a:t>
          </a:r>
          <a:endParaRPr lang="en-US" dirty="0"/>
        </a:p>
      </dgm:t>
    </dgm:pt>
    <dgm:pt modelId="{15BCA514-CC84-420A-A79A-F40701737ECD}" type="parTrans" cxnId="{0A6143CA-BBCB-4F47-9CC4-AA2398A6FB91}">
      <dgm:prSet/>
      <dgm:spPr/>
      <dgm:t>
        <a:bodyPr/>
        <a:lstStyle/>
        <a:p>
          <a:endParaRPr lang="en-US"/>
        </a:p>
      </dgm:t>
    </dgm:pt>
    <dgm:pt modelId="{4AF8A6D6-19E4-4E46-A348-21F927BF936F}" type="sibTrans" cxnId="{0A6143CA-BBCB-4F47-9CC4-AA2398A6FB91}">
      <dgm:prSet/>
      <dgm:spPr/>
      <dgm:t>
        <a:bodyPr/>
        <a:lstStyle/>
        <a:p>
          <a:endParaRPr lang="en-US"/>
        </a:p>
      </dgm:t>
    </dgm:pt>
    <dgm:pt modelId="{34C4FD16-0B7A-4CF3-B2EF-7E08FF8A8EDB}" type="pres">
      <dgm:prSet presAssocID="{C7BCD1D7-26BD-457E-B608-64ECD47E1205}" presName="Name0" presStyleCnt="0">
        <dgm:presLayoutVars>
          <dgm:dir/>
          <dgm:animLvl val="lvl"/>
          <dgm:resizeHandles val="exact"/>
        </dgm:presLayoutVars>
      </dgm:prSet>
      <dgm:spPr/>
    </dgm:pt>
    <dgm:pt modelId="{A12C13B8-E56D-4470-84A6-9F7FF826387A}" type="pres">
      <dgm:prSet presAssocID="{D60701F1-054D-438C-8218-B3678E930D89}" presName="parTxOnly" presStyleLbl="node1" presStyleIdx="0" presStyleCnt="5">
        <dgm:presLayoutVars>
          <dgm:chMax val="0"/>
          <dgm:chPref val="0"/>
          <dgm:bulletEnabled val="1"/>
        </dgm:presLayoutVars>
      </dgm:prSet>
      <dgm:spPr/>
      <dgm:t>
        <a:bodyPr/>
        <a:lstStyle/>
        <a:p>
          <a:endParaRPr lang="en-US"/>
        </a:p>
      </dgm:t>
    </dgm:pt>
    <dgm:pt modelId="{BB792984-A7A7-40FA-9047-93711AE84320}" type="pres">
      <dgm:prSet presAssocID="{8A9CDEBA-CF73-44D1-89D3-8605601527F7}" presName="parTxOnlySpace" presStyleCnt="0"/>
      <dgm:spPr/>
    </dgm:pt>
    <dgm:pt modelId="{8DC1B855-6621-4B1C-B101-61967CF55B22}" type="pres">
      <dgm:prSet presAssocID="{382170BC-3379-423E-9241-8E36745334E4}" presName="parTxOnly" presStyleLbl="node1" presStyleIdx="1" presStyleCnt="5">
        <dgm:presLayoutVars>
          <dgm:chMax val="0"/>
          <dgm:chPref val="0"/>
          <dgm:bulletEnabled val="1"/>
        </dgm:presLayoutVars>
      </dgm:prSet>
      <dgm:spPr/>
      <dgm:t>
        <a:bodyPr/>
        <a:lstStyle/>
        <a:p>
          <a:endParaRPr lang="en-US"/>
        </a:p>
      </dgm:t>
    </dgm:pt>
    <dgm:pt modelId="{87ABB677-30E3-41A9-B462-0ED1D8F8037F}" type="pres">
      <dgm:prSet presAssocID="{A76DD72A-A658-4EC9-858C-1BF9355A27A1}" presName="parTxOnlySpace" presStyleCnt="0"/>
      <dgm:spPr/>
    </dgm:pt>
    <dgm:pt modelId="{A021BBA6-4CCD-4469-A305-8C1AD51A812F}" type="pres">
      <dgm:prSet presAssocID="{4361284C-67CF-45A6-B90E-AB450EA47F0D}" presName="parTxOnly" presStyleLbl="node1" presStyleIdx="2" presStyleCnt="5">
        <dgm:presLayoutVars>
          <dgm:chMax val="0"/>
          <dgm:chPref val="0"/>
          <dgm:bulletEnabled val="1"/>
        </dgm:presLayoutVars>
      </dgm:prSet>
      <dgm:spPr/>
      <dgm:t>
        <a:bodyPr/>
        <a:lstStyle/>
        <a:p>
          <a:endParaRPr lang="en-US"/>
        </a:p>
      </dgm:t>
    </dgm:pt>
    <dgm:pt modelId="{8939192C-549D-4907-B5EF-EE2922D2127E}" type="pres">
      <dgm:prSet presAssocID="{182C9F41-EC21-4B05-A2B6-91FB2498F851}" presName="parTxOnlySpace" presStyleCnt="0"/>
      <dgm:spPr/>
    </dgm:pt>
    <dgm:pt modelId="{8BD4AF51-E8F7-48F9-A0C0-7A5BC2F60053}" type="pres">
      <dgm:prSet presAssocID="{B2A4D3D6-09DE-4796-9BCA-929ABF99A69A}" presName="parTxOnly" presStyleLbl="node1" presStyleIdx="3" presStyleCnt="5">
        <dgm:presLayoutVars>
          <dgm:chMax val="0"/>
          <dgm:chPref val="0"/>
          <dgm:bulletEnabled val="1"/>
        </dgm:presLayoutVars>
      </dgm:prSet>
      <dgm:spPr/>
      <dgm:t>
        <a:bodyPr/>
        <a:lstStyle/>
        <a:p>
          <a:endParaRPr lang="en-US"/>
        </a:p>
      </dgm:t>
    </dgm:pt>
    <dgm:pt modelId="{81F4C14A-0A51-4CEE-8F23-156D2171DA9B}" type="pres">
      <dgm:prSet presAssocID="{6605BF73-2827-4D33-A068-35939A0F2434}" presName="parTxOnlySpace" presStyleCnt="0"/>
      <dgm:spPr/>
    </dgm:pt>
    <dgm:pt modelId="{5D5CA38A-6C28-432E-B803-03963BC4D9B4}" type="pres">
      <dgm:prSet presAssocID="{62B4B759-E2F1-4B34-8BEB-D66AF7B86D9D}" presName="parTxOnly" presStyleLbl="node1" presStyleIdx="4" presStyleCnt="5">
        <dgm:presLayoutVars>
          <dgm:chMax val="0"/>
          <dgm:chPref val="0"/>
          <dgm:bulletEnabled val="1"/>
        </dgm:presLayoutVars>
      </dgm:prSet>
      <dgm:spPr/>
      <dgm:t>
        <a:bodyPr/>
        <a:lstStyle/>
        <a:p>
          <a:endParaRPr lang="en-US"/>
        </a:p>
      </dgm:t>
    </dgm:pt>
  </dgm:ptLst>
  <dgm:cxnLst>
    <dgm:cxn modelId="{4033D17D-729E-4B75-A85D-0823CD3369CE}" type="presOf" srcId="{62B4B759-E2F1-4B34-8BEB-D66AF7B86D9D}" destId="{5D5CA38A-6C28-432E-B803-03963BC4D9B4}" srcOrd="0" destOrd="0" presId="urn:microsoft.com/office/officeart/2005/8/layout/chevron1"/>
    <dgm:cxn modelId="{DCC2E23E-AB10-4F2E-AD7C-284974BACE6B}" srcId="{C7BCD1D7-26BD-457E-B608-64ECD47E1205}" destId="{4361284C-67CF-45A6-B90E-AB450EA47F0D}" srcOrd="2" destOrd="0" parTransId="{6244EBF6-1CC1-4734-9F6F-D459F75C5469}" sibTransId="{182C9F41-EC21-4B05-A2B6-91FB2498F851}"/>
    <dgm:cxn modelId="{B7CADCC5-D2C3-4458-969A-0574C13DEAD1}" srcId="{C7BCD1D7-26BD-457E-B608-64ECD47E1205}" destId="{B2A4D3D6-09DE-4796-9BCA-929ABF99A69A}" srcOrd="3" destOrd="0" parTransId="{30F7F4FB-431D-47BC-A096-E18EB94A1BF2}" sibTransId="{6605BF73-2827-4D33-A068-35939A0F2434}"/>
    <dgm:cxn modelId="{0F758F4C-D9D2-4F9D-821D-C74530857D4E}" type="presOf" srcId="{4361284C-67CF-45A6-B90E-AB450EA47F0D}" destId="{A021BBA6-4CCD-4469-A305-8C1AD51A812F}" srcOrd="0" destOrd="0" presId="urn:microsoft.com/office/officeart/2005/8/layout/chevron1"/>
    <dgm:cxn modelId="{BFE7E757-E5B9-4233-9EEA-48E03C0BEE44}" srcId="{C7BCD1D7-26BD-457E-B608-64ECD47E1205}" destId="{382170BC-3379-423E-9241-8E36745334E4}" srcOrd="1" destOrd="0" parTransId="{EDACECD7-A185-434A-A279-D5F504954D7A}" sibTransId="{A76DD72A-A658-4EC9-858C-1BF9355A27A1}"/>
    <dgm:cxn modelId="{7653F3FD-C217-4749-B07D-0DA97FB8E578}" type="presOf" srcId="{D60701F1-054D-438C-8218-B3678E930D89}" destId="{A12C13B8-E56D-4470-84A6-9F7FF826387A}" srcOrd="0" destOrd="0" presId="urn:microsoft.com/office/officeart/2005/8/layout/chevron1"/>
    <dgm:cxn modelId="{1779AC45-DAAB-48B0-A027-C5AFB997425C}" srcId="{C7BCD1D7-26BD-457E-B608-64ECD47E1205}" destId="{D60701F1-054D-438C-8218-B3678E930D89}" srcOrd="0" destOrd="0" parTransId="{C5A774E3-22BD-4129-A7AA-8DFEC8BE1413}" sibTransId="{8A9CDEBA-CF73-44D1-89D3-8605601527F7}"/>
    <dgm:cxn modelId="{251428F0-A813-434B-9A00-7A1BED7A9995}" type="presOf" srcId="{C7BCD1D7-26BD-457E-B608-64ECD47E1205}" destId="{34C4FD16-0B7A-4CF3-B2EF-7E08FF8A8EDB}" srcOrd="0" destOrd="0" presId="urn:microsoft.com/office/officeart/2005/8/layout/chevron1"/>
    <dgm:cxn modelId="{060ADF0D-BB3E-40E6-9CF0-4F0EE83CE9B1}" type="presOf" srcId="{382170BC-3379-423E-9241-8E36745334E4}" destId="{8DC1B855-6621-4B1C-B101-61967CF55B22}" srcOrd="0" destOrd="0" presId="urn:microsoft.com/office/officeart/2005/8/layout/chevron1"/>
    <dgm:cxn modelId="{0A6143CA-BBCB-4F47-9CC4-AA2398A6FB91}" srcId="{C7BCD1D7-26BD-457E-B608-64ECD47E1205}" destId="{62B4B759-E2F1-4B34-8BEB-D66AF7B86D9D}" srcOrd="4" destOrd="0" parTransId="{15BCA514-CC84-420A-A79A-F40701737ECD}" sibTransId="{4AF8A6D6-19E4-4E46-A348-21F927BF936F}"/>
    <dgm:cxn modelId="{EE605FF2-CE08-4441-B613-FED3A462200C}" type="presOf" srcId="{B2A4D3D6-09DE-4796-9BCA-929ABF99A69A}" destId="{8BD4AF51-E8F7-48F9-A0C0-7A5BC2F60053}" srcOrd="0" destOrd="0" presId="urn:microsoft.com/office/officeart/2005/8/layout/chevron1"/>
    <dgm:cxn modelId="{27A948B4-3514-48C7-B9AB-ABFF61AA7250}" type="presParOf" srcId="{34C4FD16-0B7A-4CF3-B2EF-7E08FF8A8EDB}" destId="{A12C13B8-E56D-4470-84A6-9F7FF826387A}" srcOrd="0" destOrd="0" presId="urn:microsoft.com/office/officeart/2005/8/layout/chevron1"/>
    <dgm:cxn modelId="{B9DA2BDA-7716-46D0-AB65-0B7346CD6C1B}" type="presParOf" srcId="{34C4FD16-0B7A-4CF3-B2EF-7E08FF8A8EDB}" destId="{BB792984-A7A7-40FA-9047-93711AE84320}" srcOrd="1" destOrd="0" presId="urn:microsoft.com/office/officeart/2005/8/layout/chevron1"/>
    <dgm:cxn modelId="{7252AC71-D6C7-476E-9406-C25DAA9CA3DF}" type="presParOf" srcId="{34C4FD16-0B7A-4CF3-B2EF-7E08FF8A8EDB}" destId="{8DC1B855-6621-4B1C-B101-61967CF55B22}" srcOrd="2" destOrd="0" presId="urn:microsoft.com/office/officeart/2005/8/layout/chevron1"/>
    <dgm:cxn modelId="{CE54CABC-23D4-4DF9-92D9-7A12611A37BF}" type="presParOf" srcId="{34C4FD16-0B7A-4CF3-B2EF-7E08FF8A8EDB}" destId="{87ABB677-30E3-41A9-B462-0ED1D8F8037F}" srcOrd="3" destOrd="0" presId="urn:microsoft.com/office/officeart/2005/8/layout/chevron1"/>
    <dgm:cxn modelId="{796C3FDF-9393-4C1B-AA27-9A7D15973248}" type="presParOf" srcId="{34C4FD16-0B7A-4CF3-B2EF-7E08FF8A8EDB}" destId="{A021BBA6-4CCD-4469-A305-8C1AD51A812F}" srcOrd="4" destOrd="0" presId="urn:microsoft.com/office/officeart/2005/8/layout/chevron1"/>
    <dgm:cxn modelId="{FB037D8E-E72C-4D8A-B7EC-669D6B463622}" type="presParOf" srcId="{34C4FD16-0B7A-4CF3-B2EF-7E08FF8A8EDB}" destId="{8939192C-549D-4907-B5EF-EE2922D2127E}" srcOrd="5" destOrd="0" presId="urn:microsoft.com/office/officeart/2005/8/layout/chevron1"/>
    <dgm:cxn modelId="{6A40FBBE-A6D7-4C54-A79C-12061A44C22A}" type="presParOf" srcId="{34C4FD16-0B7A-4CF3-B2EF-7E08FF8A8EDB}" destId="{8BD4AF51-E8F7-48F9-A0C0-7A5BC2F60053}" srcOrd="6" destOrd="0" presId="urn:microsoft.com/office/officeart/2005/8/layout/chevron1"/>
    <dgm:cxn modelId="{89048470-21EB-4FE4-887E-00A7FB94B4E9}" type="presParOf" srcId="{34C4FD16-0B7A-4CF3-B2EF-7E08FF8A8EDB}" destId="{81F4C14A-0A51-4CEE-8F23-156D2171DA9B}" srcOrd="7" destOrd="0" presId="urn:microsoft.com/office/officeart/2005/8/layout/chevron1"/>
    <dgm:cxn modelId="{3252F12A-64F3-4DF0-B2FD-30A8B2DA15D7}" type="presParOf" srcId="{34C4FD16-0B7A-4CF3-B2EF-7E08FF8A8EDB}" destId="{5D5CA38A-6C28-432E-B803-03963BC4D9B4}" srcOrd="8" destOrd="0" presId="urn:microsoft.com/office/officeart/2005/8/layout/chevron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71BA8044-BB38-4DF4-92ED-691B89997991}" type="doc">
      <dgm:prSet loTypeId="urn:microsoft.com/office/officeart/2005/8/layout/chevron1" loCatId="process" qsTypeId="urn:microsoft.com/office/officeart/2005/8/quickstyle/simple1" qsCatId="simple" csTypeId="urn:microsoft.com/office/officeart/2005/8/colors/accent1_2" csCatId="accent1" phldr="0"/>
      <dgm:spPr/>
    </dgm:pt>
    <dgm:pt modelId="{1E1D65A2-FD86-4404-8DBB-2BF766E7AE5A}" type="pres">
      <dgm:prSet presAssocID="{71BA8044-BB38-4DF4-92ED-691B89997991}" presName="Name0" presStyleCnt="0">
        <dgm:presLayoutVars>
          <dgm:dir/>
          <dgm:animLvl val="lvl"/>
          <dgm:resizeHandles val="exact"/>
        </dgm:presLayoutVars>
      </dgm:prSet>
      <dgm:spPr/>
    </dgm:pt>
  </dgm:ptLst>
  <dgm:cxnLst>
    <dgm:cxn modelId="{6EE9303B-41B8-417B-86A1-208A9EBD2845}" type="presOf" srcId="{71BA8044-BB38-4DF4-92ED-691B89997991}" destId="{1E1D65A2-FD86-4404-8DBB-2BF766E7AE5A}" srcOrd="0" destOrd="0" presId="urn:microsoft.com/office/officeart/2005/8/layout/chevron1"/>
  </dgm:cxnLst>
  <dgm:bg/>
  <dgm:whole/>
  <dgm:extLst>
    <a:ext uri="http://schemas.microsoft.com/office/drawing/2008/diagram">
      <dsp:dataModelExt xmlns:dsp="http://schemas.microsoft.com/office/drawing/2008/diagram" relId="rId11"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911C5667-E732-4A47-A7CB-AB0C63054E9A}" type="doc">
      <dgm:prSet loTypeId="urn:microsoft.com/office/officeart/2005/8/layout/cycle6" loCatId="cycle" qsTypeId="urn:microsoft.com/office/officeart/2005/8/quickstyle/simple1" qsCatId="simple" csTypeId="urn:microsoft.com/office/officeart/2005/8/colors/colorful5" csCatId="colorful" phldr="1"/>
      <dgm:spPr/>
      <dgm:t>
        <a:bodyPr/>
        <a:lstStyle/>
        <a:p>
          <a:endParaRPr lang="en-US"/>
        </a:p>
      </dgm:t>
    </dgm:pt>
    <dgm:pt modelId="{88090AF1-C967-4A7B-B744-EEBC6E36C857}">
      <dgm:prSet phldrT="[Text]" custT="1"/>
      <dgm:spPr/>
      <dgm:t>
        <a:bodyPr/>
        <a:lstStyle/>
        <a:p>
          <a:r>
            <a:rPr lang="en-US" sz="1100" dirty="0" smtClean="0">
              <a:latin typeface="Arial Black" pitchFamily="34" charset="0"/>
            </a:rPr>
            <a:t>Request for Action</a:t>
          </a:r>
          <a:endParaRPr lang="en-US" sz="1100" dirty="0">
            <a:latin typeface="Arial Black" pitchFamily="34" charset="0"/>
          </a:endParaRPr>
        </a:p>
      </dgm:t>
    </dgm:pt>
    <dgm:pt modelId="{B43B4B38-7E3A-4BA8-8A5F-9F0E86A50989}" type="parTrans" cxnId="{2115BFFE-7305-4CBE-B2A7-32FBD5EBC470}">
      <dgm:prSet/>
      <dgm:spPr/>
      <dgm:t>
        <a:bodyPr/>
        <a:lstStyle/>
        <a:p>
          <a:endParaRPr lang="en-US" sz="1100"/>
        </a:p>
      </dgm:t>
    </dgm:pt>
    <dgm:pt modelId="{943C2DA3-DBC5-4C3E-8007-08E48F7EC0D5}" type="sibTrans" cxnId="{2115BFFE-7305-4CBE-B2A7-32FBD5EBC470}">
      <dgm:prSet/>
      <dgm:spPr/>
      <dgm:t>
        <a:bodyPr/>
        <a:lstStyle/>
        <a:p>
          <a:endParaRPr lang="en-US" sz="1100"/>
        </a:p>
      </dgm:t>
    </dgm:pt>
    <dgm:pt modelId="{13F34BE4-9A7A-4955-BBC2-25AA0C78D06E}">
      <dgm:prSet phldrT="[Text]" custT="1"/>
      <dgm:spPr/>
      <dgm:t>
        <a:bodyPr/>
        <a:lstStyle/>
        <a:p>
          <a:r>
            <a:rPr lang="en-US" sz="1100" dirty="0" smtClean="0">
              <a:latin typeface="Arial Black" pitchFamily="34" charset="0"/>
            </a:rPr>
            <a:t>Project Review</a:t>
          </a:r>
          <a:endParaRPr lang="en-US" sz="1100" dirty="0">
            <a:latin typeface="Arial Black" pitchFamily="34" charset="0"/>
          </a:endParaRPr>
        </a:p>
      </dgm:t>
    </dgm:pt>
    <dgm:pt modelId="{F607430F-609A-4182-B483-C78EA330AE30}" type="parTrans" cxnId="{4F99EF4A-5719-48F2-8019-558AA0224840}">
      <dgm:prSet/>
      <dgm:spPr/>
      <dgm:t>
        <a:bodyPr/>
        <a:lstStyle/>
        <a:p>
          <a:endParaRPr lang="en-US" sz="1100"/>
        </a:p>
      </dgm:t>
    </dgm:pt>
    <dgm:pt modelId="{EA2060F8-DCEA-4C5C-8991-8BAF275E7380}" type="sibTrans" cxnId="{4F99EF4A-5719-48F2-8019-558AA0224840}">
      <dgm:prSet/>
      <dgm:spPr/>
      <dgm:t>
        <a:bodyPr/>
        <a:lstStyle/>
        <a:p>
          <a:endParaRPr lang="en-US" sz="1100"/>
        </a:p>
      </dgm:t>
    </dgm:pt>
    <dgm:pt modelId="{E0BDD9FC-6D1F-4039-B99C-B7B8B0466A9C}">
      <dgm:prSet phldrT="[Text]" custT="1"/>
      <dgm:spPr/>
      <dgm:t>
        <a:bodyPr/>
        <a:lstStyle/>
        <a:p>
          <a:r>
            <a:rPr lang="en-US" sz="1100" dirty="0" smtClean="0">
              <a:latin typeface="Arial Black" pitchFamily="34" charset="0"/>
            </a:rPr>
            <a:t>Work Order Issued</a:t>
          </a:r>
          <a:endParaRPr lang="en-US" sz="1100" dirty="0">
            <a:latin typeface="Arial Black" pitchFamily="34" charset="0"/>
          </a:endParaRPr>
        </a:p>
      </dgm:t>
    </dgm:pt>
    <dgm:pt modelId="{D83B6868-8062-4542-B9CB-EE7924090FD4}" type="parTrans" cxnId="{56483495-5EB5-47F0-9735-B564D4AF30AF}">
      <dgm:prSet/>
      <dgm:spPr/>
      <dgm:t>
        <a:bodyPr/>
        <a:lstStyle/>
        <a:p>
          <a:endParaRPr lang="en-US" sz="1100"/>
        </a:p>
      </dgm:t>
    </dgm:pt>
    <dgm:pt modelId="{C2E75B39-94A3-419E-B805-4C22E6AC1326}" type="sibTrans" cxnId="{56483495-5EB5-47F0-9735-B564D4AF30AF}">
      <dgm:prSet/>
      <dgm:spPr/>
      <dgm:t>
        <a:bodyPr/>
        <a:lstStyle/>
        <a:p>
          <a:endParaRPr lang="en-US" sz="1100"/>
        </a:p>
      </dgm:t>
    </dgm:pt>
    <dgm:pt modelId="{A56CCDB5-7081-4CBE-BD50-E4B90AEFCD24}">
      <dgm:prSet phldrT="[Text]" custT="1"/>
      <dgm:spPr/>
      <dgm:t>
        <a:bodyPr/>
        <a:lstStyle/>
        <a:p>
          <a:r>
            <a:rPr lang="en-US" sz="1100" dirty="0" smtClean="0">
              <a:latin typeface="Arial Black" pitchFamily="34" charset="0"/>
            </a:rPr>
            <a:t>Contractor Service </a:t>
          </a:r>
        </a:p>
        <a:p>
          <a:r>
            <a:rPr lang="en-US" sz="1100" dirty="0" smtClean="0">
              <a:latin typeface="Arial Black" pitchFamily="34" charset="0"/>
            </a:rPr>
            <a:t> 20 Days</a:t>
          </a:r>
          <a:endParaRPr lang="en-US" sz="1100" dirty="0">
            <a:latin typeface="Arial Black" pitchFamily="34" charset="0"/>
          </a:endParaRPr>
        </a:p>
      </dgm:t>
    </dgm:pt>
    <dgm:pt modelId="{90D2A387-52AA-46BB-9E54-092C7F705BB5}" type="parTrans" cxnId="{8A9D24BF-6076-41C5-8800-37D9611FAC2D}">
      <dgm:prSet/>
      <dgm:spPr/>
      <dgm:t>
        <a:bodyPr/>
        <a:lstStyle/>
        <a:p>
          <a:endParaRPr lang="en-US" sz="1100"/>
        </a:p>
      </dgm:t>
    </dgm:pt>
    <dgm:pt modelId="{080CE506-5FDA-49AA-8957-C098C19D3FD0}" type="sibTrans" cxnId="{8A9D24BF-6076-41C5-8800-37D9611FAC2D}">
      <dgm:prSet/>
      <dgm:spPr/>
      <dgm:t>
        <a:bodyPr/>
        <a:lstStyle/>
        <a:p>
          <a:endParaRPr lang="en-US" sz="1100"/>
        </a:p>
      </dgm:t>
    </dgm:pt>
    <dgm:pt modelId="{D7626FB5-3CF9-4659-9FE3-B89CBFC92AFB}">
      <dgm:prSet phldrT="[Text]" custT="1"/>
      <dgm:spPr/>
      <dgm:t>
        <a:bodyPr/>
        <a:lstStyle/>
        <a:p>
          <a:r>
            <a:rPr lang="en-US" sz="1100" dirty="0" smtClean="0">
              <a:latin typeface="Arial Black" pitchFamily="34" charset="0"/>
            </a:rPr>
            <a:t>Verification of Completion</a:t>
          </a:r>
          <a:endParaRPr lang="en-US" sz="1100" dirty="0">
            <a:latin typeface="Arial Black" pitchFamily="34" charset="0"/>
          </a:endParaRPr>
        </a:p>
      </dgm:t>
    </dgm:pt>
    <dgm:pt modelId="{52D0C05A-3EC7-47A4-8AA8-967628A29E7A}" type="parTrans" cxnId="{D1F42A56-F1A6-4CB1-A9D0-BF1143E1C25B}">
      <dgm:prSet/>
      <dgm:spPr/>
      <dgm:t>
        <a:bodyPr/>
        <a:lstStyle/>
        <a:p>
          <a:endParaRPr lang="en-US" sz="1100"/>
        </a:p>
      </dgm:t>
    </dgm:pt>
    <dgm:pt modelId="{83E3EC32-38C1-4FA5-B074-945A5D0D0729}" type="sibTrans" cxnId="{D1F42A56-F1A6-4CB1-A9D0-BF1143E1C25B}">
      <dgm:prSet/>
      <dgm:spPr/>
      <dgm:t>
        <a:bodyPr/>
        <a:lstStyle/>
        <a:p>
          <a:endParaRPr lang="en-US" sz="1100"/>
        </a:p>
      </dgm:t>
    </dgm:pt>
    <dgm:pt modelId="{6A9FEA88-8D83-4E44-9615-E66BD50BFAD9}">
      <dgm:prSet custT="1"/>
      <dgm:spPr/>
      <dgm:t>
        <a:bodyPr/>
        <a:lstStyle/>
        <a:p>
          <a:r>
            <a:rPr lang="en-US" sz="1100" dirty="0" smtClean="0">
              <a:latin typeface="Arial Black" pitchFamily="34" charset="0"/>
            </a:rPr>
            <a:t>Invoice for Payment</a:t>
          </a:r>
          <a:endParaRPr lang="en-US" sz="1100" dirty="0">
            <a:latin typeface="Arial Black" pitchFamily="34" charset="0"/>
          </a:endParaRPr>
        </a:p>
      </dgm:t>
    </dgm:pt>
    <dgm:pt modelId="{17409FEF-761A-4921-B5A4-050F03150284}" type="parTrans" cxnId="{0D056630-D306-49C4-9C04-EDDC586046A6}">
      <dgm:prSet/>
      <dgm:spPr/>
      <dgm:t>
        <a:bodyPr/>
        <a:lstStyle/>
        <a:p>
          <a:endParaRPr lang="en-US" sz="1100"/>
        </a:p>
      </dgm:t>
    </dgm:pt>
    <dgm:pt modelId="{4BCC40E2-010C-4A93-87CF-A096AAA15A2D}" type="sibTrans" cxnId="{0D056630-D306-49C4-9C04-EDDC586046A6}">
      <dgm:prSet/>
      <dgm:spPr/>
      <dgm:t>
        <a:bodyPr/>
        <a:lstStyle/>
        <a:p>
          <a:endParaRPr lang="en-US" sz="1100"/>
        </a:p>
      </dgm:t>
    </dgm:pt>
    <dgm:pt modelId="{E3858559-9D8F-4E33-A83A-207890AA9ECA}">
      <dgm:prSet custT="1"/>
      <dgm:spPr/>
      <dgm:t>
        <a:bodyPr/>
        <a:lstStyle/>
        <a:p>
          <a:r>
            <a:rPr lang="en-US" sz="1100" dirty="0" smtClean="0">
              <a:latin typeface="Arial Black" pitchFamily="34" charset="0"/>
            </a:rPr>
            <a:t>Request for Lien</a:t>
          </a:r>
          <a:endParaRPr lang="en-US" sz="1100" dirty="0">
            <a:latin typeface="Arial Black" pitchFamily="34" charset="0"/>
          </a:endParaRPr>
        </a:p>
      </dgm:t>
    </dgm:pt>
    <dgm:pt modelId="{D5C19E75-AF34-4D30-B2CF-142866B76015}" type="parTrans" cxnId="{5A237F80-FDE4-4DD3-AB33-DB923EFB72C1}">
      <dgm:prSet/>
      <dgm:spPr/>
      <dgm:t>
        <a:bodyPr/>
        <a:lstStyle/>
        <a:p>
          <a:endParaRPr lang="en-US" sz="1100"/>
        </a:p>
      </dgm:t>
    </dgm:pt>
    <dgm:pt modelId="{AD8B69F2-83CA-46E9-AA2E-9FEC60D5AE48}" type="sibTrans" cxnId="{5A237F80-FDE4-4DD3-AB33-DB923EFB72C1}">
      <dgm:prSet/>
      <dgm:spPr/>
      <dgm:t>
        <a:bodyPr/>
        <a:lstStyle/>
        <a:p>
          <a:endParaRPr lang="en-US" sz="1100"/>
        </a:p>
      </dgm:t>
    </dgm:pt>
    <dgm:pt modelId="{C161004F-66F7-4B06-9B7F-B09C748ABC56}" type="pres">
      <dgm:prSet presAssocID="{911C5667-E732-4A47-A7CB-AB0C63054E9A}" presName="cycle" presStyleCnt="0">
        <dgm:presLayoutVars>
          <dgm:dir/>
          <dgm:resizeHandles val="exact"/>
        </dgm:presLayoutVars>
      </dgm:prSet>
      <dgm:spPr/>
      <dgm:t>
        <a:bodyPr/>
        <a:lstStyle/>
        <a:p>
          <a:endParaRPr lang="en-US"/>
        </a:p>
      </dgm:t>
    </dgm:pt>
    <dgm:pt modelId="{E079C468-8BA2-4027-ACE2-FB88307990D8}" type="pres">
      <dgm:prSet presAssocID="{88090AF1-C967-4A7B-B744-EEBC6E36C857}" presName="node" presStyleLbl="node1" presStyleIdx="0" presStyleCnt="7">
        <dgm:presLayoutVars>
          <dgm:bulletEnabled val="1"/>
        </dgm:presLayoutVars>
      </dgm:prSet>
      <dgm:spPr/>
      <dgm:t>
        <a:bodyPr/>
        <a:lstStyle/>
        <a:p>
          <a:endParaRPr lang="en-US"/>
        </a:p>
      </dgm:t>
    </dgm:pt>
    <dgm:pt modelId="{FF3034EF-8182-47DE-A904-5692B3A7A8DB}" type="pres">
      <dgm:prSet presAssocID="{88090AF1-C967-4A7B-B744-EEBC6E36C857}" presName="spNode" presStyleCnt="0"/>
      <dgm:spPr/>
      <dgm:t>
        <a:bodyPr/>
        <a:lstStyle/>
        <a:p>
          <a:endParaRPr lang="en-US"/>
        </a:p>
      </dgm:t>
    </dgm:pt>
    <dgm:pt modelId="{728C6A38-EAFA-467C-9473-2F36CCB53C9F}" type="pres">
      <dgm:prSet presAssocID="{943C2DA3-DBC5-4C3E-8007-08E48F7EC0D5}" presName="sibTrans" presStyleLbl="sibTrans1D1" presStyleIdx="0" presStyleCnt="7"/>
      <dgm:spPr/>
      <dgm:t>
        <a:bodyPr/>
        <a:lstStyle/>
        <a:p>
          <a:endParaRPr lang="en-US"/>
        </a:p>
      </dgm:t>
    </dgm:pt>
    <dgm:pt modelId="{08C8E7CE-383F-4B2B-A15B-3442CCFB4804}" type="pres">
      <dgm:prSet presAssocID="{13F34BE4-9A7A-4955-BBC2-25AA0C78D06E}" presName="node" presStyleLbl="node1" presStyleIdx="1" presStyleCnt="7">
        <dgm:presLayoutVars>
          <dgm:bulletEnabled val="1"/>
        </dgm:presLayoutVars>
      </dgm:prSet>
      <dgm:spPr/>
      <dgm:t>
        <a:bodyPr/>
        <a:lstStyle/>
        <a:p>
          <a:endParaRPr lang="en-US"/>
        </a:p>
      </dgm:t>
    </dgm:pt>
    <dgm:pt modelId="{6EFFB14C-64FD-4ED7-85B1-C62BD91F59A8}" type="pres">
      <dgm:prSet presAssocID="{13F34BE4-9A7A-4955-BBC2-25AA0C78D06E}" presName="spNode" presStyleCnt="0"/>
      <dgm:spPr/>
      <dgm:t>
        <a:bodyPr/>
        <a:lstStyle/>
        <a:p>
          <a:endParaRPr lang="en-US"/>
        </a:p>
      </dgm:t>
    </dgm:pt>
    <dgm:pt modelId="{638CEB56-8AB8-44FE-BAD7-E41ED9B94FE8}" type="pres">
      <dgm:prSet presAssocID="{EA2060F8-DCEA-4C5C-8991-8BAF275E7380}" presName="sibTrans" presStyleLbl="sibTrans1D1" presStyleIdx="1" presStyleCnt="7"/>
      <dgm:spPr/>
      <dgm:t>
        <a:bodyPr/>
        <a:lstStyle/>
        <a:p>
          <a:endParaRPr lang="en-US"/>
        </a:p>
      </dgm:t>
    </dgm:pt>
    <dgm:pt modelId="{9775FA83-F86A-4FA6-9C80-7885938821AA}" type="pres">
      <dgm:prSet presAssocID="{E0BDD9FC-6D1F-4039-B99C-B7B8B0466A9C}" presName="node" presStyleLbl="node1" presStyleIdx="2" presStyleCnt="7">
        <dgm:presLayoutVars>
          <dgm:bulletEnabled val="1"/>
        </dgm:presLayoutVars>
      </dgm:prSet>
      <dgm:spPr/>
      <dgm:t>
        <a:bodyPr/>
        <a:lstStyle/>
        <a:p>
          <a:endParaRPr lang="en-US"/>
        </a:p>
      </dgm:t>
    </dgm:pt>
    <dgm:pt modelId="{9B95AB55-51DF-49D3-B10B-BD4760BAC34A}" type="pres">
      <dgm:prSet presAssocID="{E0BDD9FC-6D1F-4039-B99C-B7B8B0466A9C}" presName="spNode" presStyleCnt="0"/>
      <dgm:spPr/>
      <dgm:t>
        <a:bodyPr/>
        <a:lstStyle/>
        <a:p>
          <a:endParaRPr lang="en-US"/>
        </a:p>
      </dgm:t>
    </dgm:pt>
    <dgm:pt modelId="{8484678E-ECE9-4A94-BF36-B9B195081F51}" type="pres">
      <dgm:prSet presAssocID="{C2E75B39-94A3-419E-B805-4C22E6AC1326}" presName="sibTrans" presStyleLbl="sibTrans1D1" presStyleIdx="2" presStyleCnt="7"/>
      <dgm:spPr/>
      <dgm:t>
        <a:bodyPr/>
        <a:lstStyle/>
        <a:p>
          <a:endParaRPr lang="en-US"/>
        </a:p>
      </dgm:t>
    </dgm:pt>
    <dgm:pt modelId="{AEC3DA6C-6A44-47BC-B376-FA01A0DBCF89}" type="pres">
      <dgm:prSet presAssocID="{A56CCDB5-7081-4CBE-BD50-E4B90AEFCD24}" presName="node" presStyleLbl="node1" presStyleIdx="3" presStyleCnt="7">
        <dgm:presLayoutVars>
          <dgm:bulletEnabled val="1"/>
        </dgm:presLayoutVars>
      </dgm:prSet>
      <dgm:spPr/>
      <dgm:t>
        <a:bodyPr/>
        <a:lstStyle/>
        <a:p>
          <a:endParaRPr lang="en-US"/>
        </a:p>
      </dgm:t>
    </dgm:pt>
    <dgm:pt modelId="{F694A29B-80A3-413C-BDE4-FF748D85AF5D}" type="pres">
      <dgm:prSet presAssocID="{A56CCDB5-7081-4CBE-BD50-E4B90AEFCD24}" presName="spNode" presStyleCnt="0"/>
      <dgm:spPr/>
      <dgm:t>
        <a:bodyPr/>
        <a:lstStyle/>
        <a:p>
          <a:endParaRPr lang="en-US"/>
        </a:p>
      </dgm:t>
    </dgm:pt>
    <dgm:pt modelId="{3723A078-00C7-40E1-B68F-589E2CFD5B9C}" type="pres">
      <dgm:prSet presAssocID="{080CE506-5FDA-49AA-8957-C098C19D3FD0}" presName="sibTrans" presStyleLbl="sibTrans1D1" presStyleIdx="3" presStyleCnt="7"/>
      <dgm:spPr/>
      <dgm:t>
        <a:bodyPr/>
        <a:lstStyle/>
        <a:p>
          <a:endParaRPr lang="en-US"/>
        </a:p>
      </dgm:t>
    </dgm:pt>
    <dgm:pt modelId="{54573B78-F58F-4107-9769-8E030656A96F}" type="pres">
      <dgm:prSet presAssocID="{D7626FB5-3CF9-4659-9FE3-B89CBFC92AFB}" presName="node" presStyleLbl="node1" presStyleIdx="4" presStyleCnt="7">
        <dgm:presLayoutVars>
          <dgm:bulletEnabled val="1"/>
        </dgm:presLayoutVars>
      </dgm:prSet>
      <dgm:spPr/>
      <dgm:t>
        <a:bodyPr/>
        <a:lstStyle/>
        <a:p>
          <a:endParaRPr lang="en-US"/>
        </a:p>
      </dgm:t>
    </dgm:pt>
    <dgm:pt modelId="{2EA86E73-5FB7-4282-9306-7FD917143CD9}" type="pres">
      <dgm:prSet presAssocID="{D7626FB5-3CF9-4659-9FE3-B89CBFC92AFB}" presName="spNode" presStyleCnt="0"/>
      <dgm:spPr/>
      <dgm:t>
        <a:bodyPr/>
        <a:lstStyle/>
        <a:p>
          <a:endParaRPr lang="en-US"/>
        </a:p>
      </dgm:t>
    </dgm:pt>
    <dgm:pt modelId="{319DE5B3-E0A9-486E-8B03-BDDBB3E8A103}" type="pres">
      <dgm:prSet presAssocID="{83E3EC32-38C1-4FA5-B074-945A5D0D0729}" presName="sibTrans" presStyleLbl="sibTrans1D1" presStyleIdx="4" presStyleCnt="7"/>
      <dgm:spPr/>
      <dgm:t>
        <a:bodyPr/>
        <a:lstStyle/>
        <a:p>
          <a:endParaRPr lang="en-US"/>
        </a:p>
      </dgm:t>
    </dgm:pt>
    <dgm:pt modelId="{02F5AEDC-C7C8-40DD-8EB6-5A6DE9F5E93F}" type="pres">
      <dgm:prSet presAssocID="{6A9FEA88-8D83-4E44-9615-E66BD50BFAD9}" presName="node" presStyleLbl="node1" presStyleIdx="5" presStyleCnt="7">
        <dgm:presLayoutVars>
          <dgm:bulletEnabled val="1"/>
        </dgm:presLayoutVars>
      </dgm:prSet>
      <dgm:spPr/>
      <dgm:t>
        <a:bodyPr/>
        <a:lstStyle/>
        <a:p>
          <a:endParaRPr lang="en-US"/>
        </a:p>
      </dgm:t>
    </dgm:pt>
    <dgm:pt modelId="{EED25D10-2A75-4CEB-8C2E-AD693FC072C0}" type="pres">
      <dgm:prSet presAssocID="{6A9FEA88-8D83-4E44-9615-E66BD50BFAD9}" presName="spNode" presStyleCnt="0"/>
      <dgm:spPr/>
      <dgm:t>
        <a:bodyPr/>
        <a:lstStyle/>
        <a:p>
          <a:endParaRPr lang="en-US"/>
        </a:p>
      </dgm:t>
    </dgm:pt>
    <dgm:pt modelId="{69FD9FE2-C12D-4086-AE1A-50D9CA4638A4}" type="pres">
      <dgm:prSet presAssocID="{4BCC40E2-010C-4A93-87CF-A096AAA15A2D}" presName="sibTrans" presStyleLbl="sibTrans1D1" presStyleIdx="5" presStyleCnt="7"/>
      <dgm:spPr/>
      <dgm:t>
        <a:bodyPr/>
        <a:lstStyle/>
        <a:p>
          <a:endParaRPr lang="en-US"/>
        </a:p>
      </dgm:t>
    </dgm:pt>
    <dgm:pt modelId="{A9455FA3-A3B5-41F6-B887-E4D948D138A7}" type="pres">
      <dgm:prSet presAssocID="{E3858559-9D8F-4E33-A83A-207890AA9ECA}" presName="node" presStyleLbl="node1" presStyleIdx="6" presStyleCnt="7">
        <dgm:presLayoutVars>
          <dgm:bulletEnabled val="1"/>
        </dgm:presLayoutVars>
      </dgm:prSet>
      <dgm:spPr/>
      <dgm:t>
        <a:bodyPr/>
        <a:lstStyle/>
        <a:p>
          <a:endParaRPr lang="en-US"/>
        </a:p>
      </dgm:t>
    </dgm:pt>
    <dgm:pt modelId="{E9EA4778-3624-49C6-A4BB-B6EEE0D303A5}" type="pres">
      <dgm:prSet presAssocID="{E3858559-9D8F-4E33-A83A-207890AA9ECA}" presName="spNode" presStyleCnt="0"/>
      <dgm:spPr/>
      <dgm:t>
        <a:bodyPr/>
        <a:lstStyle/>
        <a:p>
          <a:endParaRPr lang="en-US"/>
        </a:p>
      </dgm:t>
    </dgm:pt>
    <dgm:pt modelId="{00A0AC51-637F-45F6-B9F8-BCC02B784F62}" type="pres">
      <dgm:prSet presAssocID="{AD8B69F2-83CA-46E9-AA2E-9FEC60D5AE48}" presName="sibTrans" presStyleLbl="sibTrans1D1" presStyleIdx="6" presStyleCnt="7"/>
      <dgm:spPr/>
      <dgm:t>
        <a:bodyPr/>
        <a:lstStyle/>
        <a:p>
          <a:endParaRPr lang="en-US"/>
        </a:p>
      </dgm:t>
    </dgm:pt>
  </dgm:ptLst>
  <dgm:cxnLst>
    <dgm:cxn modelId="{892F22F9-E002-446D-9936-BC8127D53871}" type="presOf" srcId="{83E3EC32-38C1-4FA5-B074-945A5D0D0729}" destId="{319DE5B3-E0A9-486E-8B03-BDDBB3E8A103}" srcOrd="0" destOrd="0" presId="urn:microsoft.com/office/officeart/2005/8/layout/cycle6"/>
    <dgm:cxn modelId="{2115BFFE-7305-4CBE-B2A7-32FBD5EBC470}" srcId="{911C5667-E732-4A47-A7CB-AB0C63054E9A}" destId="{88090AF1-C967-4A7B-B744-EEBC6E36C857}" srcOrd="0" destOrd="0" parTransId="{B43B4B38-7E3A-4BA8-8A5F-9F0E86A50989}" sibTransId="{943C2DA3-DBC5-4C3E-8007-08E48F7EC0D5}"/>
    <dgm:cxn modelId="{853002E7-98B9-49E2-BF1F-9CDDD92F23E9}" type="presOf" srcId="{E0BDD9FC-6D1F-4039-B99C-B7B8B0466A9C}" destId="{9775FA83-F86A-4FA6-9C80-7885938821AA}" srcOrd="0" destOrd="0" presId="urn:microsoft.com/office/officeart/2005/8/layout/cycle6"/>
    <dgm:cxn modelId="{F8FD7C7D-C810-4906-A2DD-01AAFADB27EF}" type="presOf" srcId="{E3858559-9D8F-4E33-A83A-207890AA9ECA}" destId="{A9455FA3-A3B5-41F6-B887-E4D948D138A7}" srcOrd="0" destOrd="0" presId="urn:microsoft.com/office/officeart/2005/8/layout/cycle6"/>
    <dgm:cxn modelId="{F583C293-32A3-44F3-8749-1980DA416385}" type="presOf" srcId="{6A9FEA88-8D83-4E44-9615-E66BD50BFAD9}" destId="{02F5AEDC-C7C8-40DD-8EB6-5A6DE9F5E93F}" srcOrd="0" destOrd="0" presId="urn:microsoft.com/office/officeart/2005/8/layout/cycle6"/>
    <dgm:cxn modelId="{7DF570D2-8EF5-4020-8AD0-DAFA528B5FDB}" type="presOf" srcId="{88090AF1-C967-4A7B-B744-EEBC6E36C857}" destId="{E079C468-8BA2-4027-ACE2-FB88307990D8}" srcOrd="0" destOrd="0" presId="urn:microsoft.com/office/officeart/2005/8/layout/cycle6"/>
    <dgm:cxn modelId="{0D056630-D306-49C4-9C04-EDDC586046A6}" srcId="{911C5667-E732-4A47-A7CB-AB0C63054E9A}" destId="{6A9FEA88-8D83-4E44-9615-E66BD50BFAD9}" srcOrd="5" destOrd="0" parTransId="{17409FEF-761A-4921-B5A4-050F03150284}" sibTransId="{4BCC40E2-010C-4A93-87CF-A096AAA15A2D}"/>
    <dgm:cxn modelId="{0C03A453-076F-415E-8875-C3814A7FA058}" type="presOf" srcId="{EA2060F8-DCEA-4C5C-8991-8BAF275E7380}" destId="{638CEB56-8AB8-44FE-BAD7-E41ED9B94FE8}" srcOrd="0" destOrd="0" presId="urn:microsoft.com/office/officeart/2005/8/layout/cycle6"/>
    <dgm:cxn modelId="{227EDBC0-799F-4915-ACBA-A6E78D9C61F5}" type="presOf" srcId="{A56CCDB5-7081-4CBE-BD50-E4B90AEFCD24}" destId="{AEC3DA6C-6A44-47BC-B376-FA01A0DBCF89}" srcOrd="0" destOrd="0" presId="urn:microsoft.com/office/officeart/2005/8/layout/cycle6"/>
    <dgm:cxn modelId="{0B959850-DB20-4DE7-80A4-D1B1B5169278}" type="presOf" srcId="{4BCC40E2-010C-4A93-87CF-A096AAA15A2D}" destId="{69FD9FE2-C12D-4086-AE1A-50D9CA4638A4}" srcOrd="0" destOrd="0" presId="urn:microsoft.com/office/officeart/2005/8/layout/cycle6"/>
    <dgm:cxn modelId="{9D3814CB-D8D6-40A4-8FBF-803802FAFAB2}" type="presOf" srcId="{13F34BE4-9A7A-4955-BBC2-25AA0C78D06E}" destId="{08C8E7CE-383F-4B2B-A15B-3442CCFB4804}" srcOrd="0" destOrd="0" presId="urn:microsoft.com/office/officeart/2005/8/layout/cycle6"/>
    <dgm:cxn modelId="{9C94C52C-C463-4F8B-BA98-D959C94B6AC1}" type="presOf" srcId="{080CE506-5FDA-49AA-8957-C098C19D3FD0}" destId="{3723A078-00C7-40E1-B68F-589E2CFD5B9C}" srcOrd="0" destOrd="0" presId="urn:microsoft.com/office/officeart/2005/8/layout/cycle6"/>
    <dgm:cxn modelId="{D1F42A56-F1A6-4CB1-A9D0-BF1143E1C25B}" srcId="{911C5667-E732-4A47-A7CB-AB0C63054E9A}" destId="{D7626FB5-3CF9-4659-9FE3-B89CBFC92AFB}" srcOrd="4" destOrd="0" parTransId="{52D0C05A-3EC7-47A4-8AA8-967628A29E7A}" sibTransId="{83E3EC32-38C1-4FA5-B074-945A5D0D0729}"/>
    <dgm:cxn modelId="{5A237F80-FDE4-4DD3-AB33-DB923EFB72C1}" srcId="{911C5667-E732-4A47-A7CB-AB0C63054E9A}" destId="{E3858559-9D8F-4E33-A83A-207890AA9ECA}" srcOrd="6" destOrd="0" parTransId="{D5C19E75-AF34-4D30-B2CF-142866B76015}" sibTransId="{AD8B69F2-83CA-46E9-AA2E-9FEC60D5AE48}"/>
    <dgm:cxn modelId="{4F99EF4A-5719-48F2-8019-558AA0224840}" srcId="{911C5667-E732-4A47-A7CB-AB0C63054E9A}" destId="{13F34BE4-9A7A-4955-BBC2-25AA0C78D06E}" srcOrd="1" destOrd="0" parTransId="{F607430F-609A-4182-B483-C78EA330AE30}" sibTransId="{EA2060F8-DCEA-4C5C-8991-8BAF275E7380}"/>
    <dgm:cxn modelId="{83D4708D-285B-4DB9-81D0-F587095FB56F}" type="presOf" srcId="{C2E75B39-94A3-419E-B805-4C22E6AC1326}" destId="{8484678E-ECE9-4A94-BF36-B9B195081F51}" srcOrd="0" destOrd="0" presId="urn:microsoft.com/office/officeart/2005/8/layout/cycle6"/>
    <dgm:cxn modelId="{B6603F87-4FCD-450C-B4D2-CBD8DEB80F8D}" type="presOf" srcId="{AD8B69F2-83CA-46E9-AA2E-9FEC60D5AE48}" destId="{00A0AC51-637F-45F6-B9F8-BCC02B784F62}" srcOrd="0" destOrd="0" presId="urn:microsoft.com/office/officeart/2005/8/layout/cycle6"/>
    <dgm:cxn modelId="{8A9D24BF-6076-41C5-8800-37D9611FAC2D}" srcId="{911C5667-E732-4A47-A7CB-AB0C63054E9A}" destId="{A56CCDB5-7081-4CBE-BD50-E4B90AEFCD24}" srcOrd="3" destOrd="0" parTransId="{90D2A387-52AA-46BB-9E54-092C7F705BB5}" sibTransId="{080CE506-5FDA-49AA-8957-C098C19D3FD0}"/>
    <dgm:cxn modelId="{949686B0-77FC-4A4C-BEEB-4D2447FEDC5B}" type="presOf" srcId="{D7626FB5-3CF9-4659-9FE3-B89CBFC92AFB}" destId="{54573B78-F58F-4107-9769-8E030656A96F}" srcOrd="0" destOrd="0" presId="urn:microsoft.com/office/officeart/2005/8/layout/cycle6"/>
    <dgm:cxn modelId="{B39715B6-8800-4428-90CF-8FA2C470612F}" type="presOf" srcId="{943C2DA3-DBC5-4C3E-8007-08E48F7EC0D5}" destId="{728C6A38-EAFA-467C-9473-2F36CCB53C9F}" srcOrd="0" destOrd="0" presId="urn:microsoft.com/office/officeart/2005/8/layout/cycle6"/>
    <dgm:cxn modelId="{56483495-5EB5-47F0-9735-B564D4AF30AF}" srcId="{911C5667-E732-4A47-A7CB-AB0C63054E9A}" destId="{E0BDD9FC-6D1F-4039-B99C-B7B8B0466A9C}" srcOrd="2" destOrd="0" parTransId="{D83B6868-8062-4542-B9CB-EE7924090FD4}" sibTransId="{C2E75B39-94A3-419E-B805-4C22E6AC1326}"/>
    <dgm:cxn modelId="{57A8B09B-E722-4D4E-A6B2-D747D878B880}" type="presOf" srcId="{911C5667-E732-4A47-A7CB-AB0C63054E9A}" destId="{C161004F-66F7-4B06-9B7F-B09C748ABC56}" srcOrd="0" destOrd="0" presId="urn:microsoft.com/office/officeart/2005/8/layout/cycle6"/>
    <dgm:cxn modelId="{243CC5AA-D546-48AA-8FA4-11703ED94DF7}" type="presParOf" srcId="{C161004F-66F7-4B06-9B7F-B09C748ABC56}" destId="{E079C468-8BA2-4027-ACE2-FB88307990D8}" srcOrd="0" destOrd="0" presId="urn:microsoft.com/office/officeart/2005/8/layout/cycle6"/>
    <dgm:cxn modelId="{93AFDF72-4039-4384-A0F2-779FD1618009}" type="presParOf" srcId="{C161004F-66F7-4B06-9B7F-B09C748ABC56}" destId="{FF3034EF-8182-47DE-A904-5692B3A7A8DB}" srcOrd="1" destOrd="0" presId="urn:microsoft.com/office/officeart/2005/8/layout/cycle6"/>
    <dgm:cxn modelId="{A056261F-5CF4-41BD-9503-85CB8756D969}" type="presParOf" srcId="{C161004F-66F7-4B06-9B7F-B09C748ABC56}" destId="{728C6A38-EAFA-467C-9473-2F36CCB53C9F}" srcOrd="2" destOrd="0" presId="urn:microsoft.com/office/officeart/2005/8/layout/cycle6"/>
    <dgm:cxn modelId="{8100F82C-9836-4EAD-8A03-E2BF8206C675}" type="presParOf" srcId="{C161004F-66F7-4B06-9B7F-B09C748ABC56}" destId="{08C8E7CE-383F-4B2B-A15B-3442CCFB4804}" srcOrd="3" destOrd="0" presId="urn:microsoft.com/office/officeart/2005/8/layout/cycle6"/>
    <dgm:cxn modelId="{ED741EFA-6C57-4A4D-A5DF-B5A789399525}" type="presParOf" srcId="{C161004F-66F7-4B06-9B7F-B09C748ABC56}" destId="{6EFFB14C-64FD-4ED7-85B1-C62BD91F59A8}" srcOrd="4" destOrd="0" presId="urn:microsoft.com/office/officeart/2005/8/layout/cycle6"/>
    <dgm:cxn modelId="{0143B61B-DAD5-4845-85E8-D25E8B69055D}" type="presParOf" srcId="{C161004F-66F7-4B06-9B7F-B09C748ABC56}" destId="{638CEB56-8AB8-44FE-BAD7-E41ED9B94FE8}" srcOrd="5" destOrd="0" presId="urn:microsoft.com/office/officeart/2005/8/layout/cycle6"/>
    <dgm:cxn modelId="{1C5106D5-0C31-49E9-A68A-E8C2C0697D23}" type="presParOf" srcId="{C161004F-66F7-4B06-9B7F-B09C748ABC56}" destId="{9775FA83-F86A-4FA6-9C80-7885938821AA}" srcOrd="6" destOrd="0" presId="urn:microsoft.com/office/officeart/2005/8/layout/cycle6"/>
    <dgm:cxn modelId="{3E795E6A-F002-4177-B054-D1503C83B77F}" type="presParOf" srcId="{C161004F-66F7-4B06-9B7F-B09C748ABC56}" destId="{9B95AB55-51DF-49D3-B10B-BD4760BAC34A}" srcOrd="7" destOrd="0" presId="urn:microsoft.com/office/officeart/2005/8/layout/cycle6"/>
    <dgm:cxn modelId="{AC3B491F-F5D0-4C0D-9F3F-F1054CD6E075}" type="presParOf" srcId="{C161004F-66F7-4B06-9B7F-B09C748ABC56}" destId="{8484678E-ECE9-4A94-BF36-B9B195081F51}" srcOrd="8" destOrd="0" presId="urn:microsoft.com/office/officeart/2005/8/layout/cycle6"/>
    <dgm:cxn modelId="{6ED9A7B5-A990-483C-9CBE-123E40287607}" type="presParOf" srcId="{C161004F-66F7-4B06-9B7F-B09C748ABC56}" destId="{AEC3DA6C-6A44-47BC-B376-FA01A0DBCF89}" srcOrd="9" destOrd="0" presId="urn:microsoft.com/office/officeart/2005/8/layout/cycle6"/>
    <dgm:cxn modelId="{A17E9B59-DCA5-4B6D-AC24-EB764EF8EB27}" type="presParOf" srcId="{C161004F-66F7-4B06-9B7F-B09C748ABC56}" destId="{F694A29B-80A3-413C-BDE4-FF748D85AF5D}" srcOrd="10" destOrd="0" presId="urn:microsoft.com/office/officeart/2005/8/layout/cycle6"/>
    <dgm:cxn modelId="{BC2523E7-D3A6-4572-B600-A2A8CA0DF2AE}" type="presParOf" srcId="{C161004F-66F7-4B06-9B7F-B09C748ABC56}" destId="{3723A078-00C7-40E1-B68F-589E2CFD5B9C}" srcOrd="11" destOrd="0" presId="urn:microsoft.com/office/officeart/2005/8/layout/cycle6"/>
    <dgm:cxn modelId="{FFBC2E4D-A3FC-4A11-908B-71035EA1977A}" type="presParOf" srcId="{C161004F-66F7-4B06-9B7F-B09C748ABC56}" destId="{54573B78-F58F-4107-9769-8E030656A96F}" srcOrd="12" destOrd="0" presId="urn:microsoft.com/office/officeart/2005/8/layout/cycle6"/>
    <dgm:cxn modelId="{753389E5-1D75-4EFD-B216-CC0725E7F773}" type="presParOf" srcId="{C161004F-66F7-4B06-9B7F-B09C748ABC56}" destId="{2EA86E73-5FB7-4282-9306-7FD917143CD9}" srcOrd="13" destOrd="0" presId="urn:microsoft.com/office/officeart/2005/8/layout/cycle6"/>
    <dgm:cxn modelId="{064E0EB3-084E-4D0C-921C-5D167226B43C}" type="presParOf" srcId="{C161004F-66F7-4B06-9B7F-B09C748ABC56}" destId="{319DE5B3-E0A9-486E-8B03-BDDBB3E8A103}" srcOrd="14" destOrd="0" presId="urn:microsoft.com/office/officeart/2005/8/layout/cycle6"/>
    <dgm:cxn modelId="{117E4370-BC32-42BB-AF1B-CF975AB159DB}" type="presParOf" srcId="{C161004F-66F7-4B06-9B7F-B09C748ABC56}" destId="{02F5AEDC-C7C8-40DD-8EB6-5A6DE9F5E93F}" srcOrd="15" destOrd="0" presId="urn:microsoft.com/office/officeart/2005/8/layout/cycle6"/>
    <dgm:cxn modelId="{1332521C-124B-40DA-94CC-2222ABA8FC56}" type="presParOf" srcId="{C161004F-66F7-4B06-9B7F-B09C748ABC56}" destId="{EED25D10-2A75-4CEB-8C2E-AD693FC072C0}" srcOrd="16" destOrd="0" presId="urn:microsoft.com/office/officeart/2005/8/layout/cycle6"/>
    <dgm:cxn modelId="{81F75EF1-74D3-4661-89E2-0659115D6A45}" type="presParOf" srcId="{C161004F-66F7-4B06-9B7F-B09C748ABC56}" destId="{69FD9FE2-C12D-4086-AE1A-50D9CA4638A4}" srcOrd="17" destOrd="0" presId="urn:microsoft.com/office/officeart/2005/8/layout/cycle6"/>
    <dgm:cxn modelId="{DD54605B-E322-4751-A4E6-8AEEDED88695}" type="presParOf" srcId="{C161004F-66F7-4B06-9B7F-B09C748ABC56}" destId="{A9455FA3-A3B5-41F6-B887-E4D948D138A7}" srcOrd="18" destOrd="0" presId="urn:microsoft.com/office/officeart/2005/8/layout/cycle6"/>
    <dgm:cxn modelId="{368A33F7-EC8B-43A0-B11A-315F1629F900}" type="presParOf" srcId="{C161004F-66F7-4B06-9B7F-B09C748ABC56}" destId="{E9EA4778-3624-49C6-A4BB-B6EEE0D303A5}" srcOrd="19" destOrd="0" presId="urn:microsoft.com/office/officeart/2005/8/layout/cycle6"/>
    <dgm:cxn modelId="{1D2EBCDE-D94B-4777-A187-DA2BED155AF8}" type="presParOf" srcId="{C161004F-66F7-4B06-9B7F-B09C748ABC56}" destId="{00A0AC51-637F-45F6-B9F8-BCC02B784F62}" srcOrd="20" destOrd="0" presId="urn:microsoft.com/office/officeart/2005/8/layout/cycle6"/>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508F4BA-FB83-4F94-B61D-6C2D34E014B8}">
      <dsp:nvSpPr>
        <dsp:cNvPr id="0" name=""/>
        <dsp:cNvSpPr/>
      </dsp:nvSpPr>
      <dsp:spPr>
        <a:xfrm>
          <a:off x="3705032" y="-87272"/>
          <a:ext cx="1094173" cy="711212"/>
        </a:xfrm>
        <a:prstGeom prst="roundRect">
          <a:avLst/>
        </a:prstGeom>
        <a:solidFill>
          <a:schemeClr val="accent1">
            <a:hueOff val="0"/>
            <a:satOff val="0"/>
            <a:lumOff val="0"/>
            <a:alphaOff val="0"/>
          </a:schemeClr>
        </a:solidFill>
        <a:ln w="11429" cap="flat" cmpd="sng" algn="ctr">
          <a:solidFill>
            <a:schemeClr val="lt1">
              <a:hueOff val="0"/>
              <a:satOff val="0"/>
              <a:lumOff val="0"/>
              <a:alphaOff val="0"/>
            </a:schemeClr>
          </a:solidFill>
          <a:prstDash val="sysDash"/>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0" kern="1200" dirty="0" smtClean="0">
              <a:latin typeface="Arial Black" pitchFamily="34" charset="0"/>
            </a:rPr>
            <a:t>Dangerous Building Identified</a:t>
          </a:r>
          <a:endParaRPr lang="en-US" sz="1200" b="0" kern="1200" dirty="0">
            <a:latin typeface="Arial Black" pitchFamily="34" charset="0"/>
          </a:endParaRPr>
        </a:p>
      </dsp:txBody>
      <dsp:txXfrm>
        <a:off x="3739751" y="-52553"/>
        <a:ext cx="1024735" cy="641774"/>
      </dsp:txXfrm>
    </dsp:sp>
    <dsp:sp modelId="{3F8F51FB-9728-49C5-BCFD-AAB8EAF308C2}">
      <dsp:nvSpPr>
        <dsp:cNvPr id="0" name=""/>
        <dsp:cNvSpPr/>
      </dsp:nvSpPr>
      <dsp:spPr>
        <a:xfrm>
          <a:off x="2223617" y="268333"/>
          <a:ext cx="4057002" cy="4057002"/>
        </a:xfrm>
        <a:custGeom>
          <a:avLst/>
          <a:gdLst/>
          <a:ahLst/>
          <a:cxnLst/>
          <a:rect l="0" t="0" r="0" b="0"/>
          <a:pathLst>
            <a:path>
              <a:moveTo>
                <a:pt x="2694739" y="112530"/>
              </a:moveTo>
              <a:arcTo wR="2028501" hR="2028501" stAng="17350442" swAng="639195"/>
            </a:path>
          </a:pathLst>
        </a:custGeom>
        <a:noFill/>
        <a:ln w="9525"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sp>
    <dsp:sp modelId="{EB537AE9-A6A9-463E-A28C-37C774E5EC60}">
      <dsp:nvSpPr>
        <dsp:cNvPr id="0" name=""/>
        <dsp:cNvSpPr/>
      </dsp:nvSpPr>
      <dsp:spPr>
        <a:xfrm>
          <a:off x="5290978" y="602466"/>
          <a:ext cx="1094173" cy="859237"/>
        </a:xfrm>
        <a:prstGeom prst="roundRect">
          <a:avLst/>
        </a:prstGeom>
        <a:solidFill>
          <a:schemeClr val="accent1">
            <a:hueOff val="0"/>
            <a:satOff val="0"/>
            <a:lumOff val="0"/>
            <a:alphaOff val="0"/>
          </a:schemeClr>
        </a:solidFill>
        <a:ln w="11429" cap="flat" cmpd="sng" algn="ctr">
          <a:solidFill>
            <a:schemeClr val="lt1">
              <a:hueOff val="0"/>
              <a:satOff val="0"/>
              <a:lumOff val="0"/>
              <a:alphaOff val="0"/>
            </a:schemeClr>
          </a:solidFill>
          <a:prstDash val="sysDash"/>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0" kern="1200" dirty="0" smtClean="0">
              <a:latin typeface="Arial Black" pitchFamily="34" charset="0"/>
            </a:rPr>
            <a:t>Notice to Owner to correct violations</a:t>
          </a:r>
          <a:endParaRPr lang="en-US" sz="1200" b="0" kern="1200" dirty="0">
            <a:latin typeface="Arial Black" pitchFamily="34" charset="0"/>
          </a:endParaRPr>
        </a:p>
      </dsp:txBody>
      <dsp:txXfrm>
        <a:off x="5332922" y="644410"/>
        <a:ext cx="1010285" cy="775349"/>
      </dsp:txXfrm>
    </dsp:sp>
    <dsp:sp modelId="{C977E554-1867-4C24-901E-E368120F1EF7}">
      <dsp:nvSpPr>
        <dsp:cNvPr id="0" name=""/>
        <dsp:cNvSpPr/>
      </dsp:nvSpPr>
      <dsp:spPr>
        <a:xfrm>
          <a:off x="2250371" y="325190"/>
          <a:ext cx="4057002" cy="4057002"/>
        </a:xfrm>
        <a:custGeom>
          <a:avLst/>
          <a:gdLst/>
          <a:ahLst/>
          <a:cxnLst/>
          <a:rect l="0" t="0" r="0" b="0"/>
          <a:pathLst>
            <a:path>
              <a:moveTo>
                <a:pt x="3924752" y="1308051"/>
              </a:moveTo>
              <a:arcTo wR="2028501" hR="2028501" stAng="20351792" swAng="965328"/>
            </a:path>
          </a:pathLst>
        </a:custGeom>
        <a:noFill/>
        <a:ln w="9525"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sp>
    <dsp:sp modelId="{B4BB401C-A787-4EA1-8F3C-B3C8535ED96E}">
      <dsp:nvSpPr>
        <dsp:cNvPr id="0" name=""/>
        <dsp:cNvSpPr/>
      </dsp:nvSpPr>
      <dsp:spPr>
        <a:xfrm>
          <a:off x="5715618" y="2373813"/>
          <a:ext cx="1094173" cy="711212"/>
        </a:xfrm>
        <a:prstGeom prst="roundRect">
          <a:avLst/>
        </a:prstGeom>
        <a:solidFill>
          <a:schemeClr val="accent1">
            <a:hueOff val="0"/>
            <a:satOff val="0"/>
            <a:lumOff val="0"/>
            <a:alphaOff val="0"/>
          </a:schemeClr>
        </a:solidFill>
        <a:ln w="11429" cap="flat" cmpd="sng" algn="ctr">
          <a:solidFill>
            <a:schemeClr val="lt1">
              <a:hueOff val="0"/>
              <a:satOff val="0"/>
              <a:lumOff val="0"/>
              <a:alphaOff val="0"/>
            </a:schemeClr>
          </a:solidFill>
          <a:prstDash val="sysDash"/>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0" kern="1200" dirty="0" smtClean="0">
              <a:latin typeface="Arial Black" pitchFamily="34" charset="0"/>
            </a:rPr>
            <a:t>Hearing Scheduled</a:t>
          </a:r>
          <a:endParaRPr lang="en-US" sz="1200" b="0" kern="1200" dirty="0">
            <a:latin typeface="Arial Black" pitchFamily="34" charset="0"/>
          </a:endParaRPr>
        </a:p>
      </dsp:txBody>
      <dsp:txXfrm>
        <a:off x="5750337" y="2408532"/>
        <a:ext cx="1024735" cy="641774"/>
      </dsp:txXfrm>
    </dsp:sp>
    <dsp:sp modelId="{2A6CC4D5-FF5C-424E-B3EB-C5C4B75AA6E4}">
      <dsp:nvSpPr>
        <dsp:cNvPr id="0" name=""/>
        <dsp:cNvSpPr/>
      </dsp:nvSpPr>
      <dsp:spPr>
        <a:xfrm>
          <a:off x="2275953" y="218333"/>
          <a:ext cx="4057002" cy="4057002"/>
        </a:xfrm>
        <a:custGeom>
          <a:avLst/>
          <a:gdLst/>
          <a:ahLst/>
          <a:cxnLst/>
          <a:rect l="0" t="0" r="0" b="0"/>
          <a:pathLst>
            <a:path>
              <a:moveTo>
                <a:pt x="3803345" y="3010715"/>
              </a:moveTo>
              <a:arcTo wR="2028501" hR="2028501" stAng="1737631" swAng="828884"/>
            </a:path>
          </a:pathLst>
        </a:custGeom>
        <a:noFill/>
        <a:ln w="9525"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sp>
    <dsp:sp modelId="{796C22D7-6D3C-4E4B-B405-CE4EF529B2EA}">
      <dsp:nvSpPr>
        <dsp:cNvPr id="0" name=""/>
        <dsp:cNvSpPr/>
      </dsp:nvSpPr>
      <dsp:spPr>
        <a:xfrm>
          <a:off x="4585166" y="3589630"/>
          <a:ext cx="1094173" cy="1069642"/>
        </a:xfrm>
        <a:prstGeom prst="roundRect">
          <a:avLst/>
        </a:prstGeom>
        <a:solidFill>
          <a:schemeClr val="accent1">
            <a:hueOff val="0"/>
            <a:satOff val="0"/>
            <a:lumOff val="0"/>
            <a:alphaOff val="0"/>
          </a:schemeClr>
        </a:solidFill>
        <a:ln w="11429" cap="flat" cmpd="sng" algn="ctr">
          <a:solidFill>
            <a:schemeClr val="lt1">
              <a:hueOff val="0"/>
              <a:satOff val="0"/>
              <a:lumOff val="0"/>
              <a:alphaOff val="0"/>
            </a:schemeClr>
          </a:solidFill>
          <a:prstDash val="sysDash"/>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0" kern="1200" dirty="0" smtClean="0">
              <a:latin typeface="Arial Black" pitchFamily="34" charset="0"/>
            </a:rPr>
            <a:t>Certified Notice to  interested parties </a:t>
          </a:r>
          <a:endParaRPr lang="en-US" sz="1200" b="0" kern="1200" dirty="0">
            <a:latin typeface="Arial Black" pitchFamily="34" charset="0"/>
          </a:endParaRPr>
        </a:p>
      </dsp:txBody>
      <dsp:txXfrm>
        <a:off x="4637382" y="3641846"/>
        <a:ext cx="989741" cy="965210"/>
      </dsp:txXfrm>
    </dsp:sp>
    <dsp:sp modelId="{DC961AAC-8A91-4FF7-BDD7-7A8226AB16FB}">
      <dsp:nvSpPr>
        <dsp:cNvPr id="0" name=""/>
        <dsp:cNvSpPr/>
      </dsp:nvSpPr>
      <dsp:spPr>
        <a:xfrm>
          <a:off x="2223617" y="268333"/>
          <a:ext cx="4057002" cy="4057002"/>
        </a:xfrm>
        <a:custGeom>
          <a:avLst/>
          <a:gdLst/>
          <a:ahLst/>
          <a:cxnLst/>
          <a:rect l="0" t="0" r="0" b="0"/>
          <a:pathLst>
            <a:path>
              <a:moveTo>
                <a:pt x="2229513" y="4047018"/>
              </a:moveTo>
              <a:arcTo wR="2028501" hR="2028501" stAng="5058779" swAng="682441"/>
            </a:path>
          </a:pathLst>
        </a:custGeom>
        <a:noFill/>
        <a:ln w="9525"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sp>
    <dsp:sp modelId="{EAD580C7-46D0-445B-9BF1-972BD3EBA134}">
      <dsp:nvSpPr>
        <dsp:cNvPr id="0" name=""/>
        <dsp:cNvSpPr/>
      </dsp:nvSpPr>
      <dsp:spPr>
        <a:xfrm>
          <a:off x="2824898" y="3768845"/>
          <a:ext cx="1094173" cy="711212"/>
        </a:xfrm>
        <a:prstGeom prst="roundRect">
          <a:avLst/>
        </a:prstGeom>
        <a:solidFill>
          <a:schemeClr val="accent1">
            <a:hueOff val="0"/>
            <a:satOff val="0"/>
            <a:lumOff val="0"/>
            <a:alphaOff val="0"/>
          </a:schemeClr>
        </a:solidFill>
        <a:ln w="11429" cap="flat" cmpd="sng" algn="ctr">
          <a:solidFill>
            <a:schemeClr val="lt1">
              <a:hueOff val="0"/>
              <a:satOff val="0"/>
              <a:lumOff val="0"/>
              <a:alphaOff val="0"/>
            </a:schemeClr>
          </a:solidFill>
          <a:prstDash val="sysDash"/>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0" kern="1200" dirty="0" smtClean="0">
              <a:latin typeface="Arial Black" pitchFamily="34" charset="0"/>
            </a:rPr>
            <a:t>Hearing Notice posted</a:t>
          </a:r>
          <a:endParaRPr lang="en-US" sz="1200" b="0" kern="1200" dirty="0">
            <a:latin typeface="Arial Black" pitchFamily="34" charset="0"/>
          </a:endParaRPr>
        </a:p>
      </dsp:txBody>
      <dsp:txXfrm>
        <a:off x="2859617" y="3803564"/>
        <a:ext cx="1024735" cy="641774"/>
      </dsp:txXfrm>
    </dsp:sp>
    <dsp:sp modelId="{887C1A8E-0B98-4E91-91DD-7396727D952F}">
      <dsp:nvSpPr>
        <dsp:cNvPr id="0" name=""/>
        <dsp:cNvSpPr/>
      </dsp:nvSpPr>
      <dsp:spPr>
        <a:xfrm>
          <a:off x="2223617" y="268333"/>
          <a:ext cx="4057002" cy="4057002"/>
        </a:xfrm>
        <a:custGeom>
          <a:avLst/>
          <a:gdLst/>
          <a:ahLst/>
          <a:cxnLst/>
          <a:rect l="0" t="0" r="0" b="0"/>
          <a:pathLst>
            <a:path>
              <a:moveTo>
                <a:pt x="519584" y="3384225"/>
              </a:moveTo>
              <a:arcTo wR="2028501" hR="2028501" stAng="8283666" swAng="834682"/>
            </a:path>
          </a:pathLst>
        </a:custGeom>
        <a:noFill/>
        <a:ln w="9525"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sp>
    <dsp:sp modelId="{6DC6BF27-A775-4EA7-B7ED-99D5992B3BF8}">
      <dsp:nvSpPr>
        <dsp:cNvPr id="0" name=""/>
        <dsp:cNvSpPr/>
      </dsp:nvSpPr>
      <dsp:spPr>
        <a:xfrm>
          <a:off x="1727389" y="2392612"/>
          <a:ext cx="1094173" cy="711212"/>
        </a:xfrm>
        <a:prstGeom prst="roundRect">
          <a:avLst/>
        </a:prstGeom>
        <a:solidFill>
          <a:schemeClr val="accent1">
            <a:hueOff val="0"/>
            <a:satOff val="0"/>
            <a:lumOff val="0"/>
            <a:alphaOff val="0"/>
          </a:schemeClr>
        </a:solidFill>
        <a:ln w="11429" cap="flat" cmpd="sng" algn="ctr">
          <a:solidFill>
            <a:schemeClr val="lt1">
              <a:hueOff val="0"/>
              <a:satOff val="0"/>
              <a:lumOff val="0"/>
              <a:alphaOff val="0"/>
            </a:schemeClr>
          </a:solidFill>
          <a:prstDash val="sysDash"/>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0" kern="1200" dirty="0" smtClean="0">
              <a:latin typeface="Arial Black" pitchFamily="34" charset="0"/>
            </a:rPr>
            <a:t>Hearing Evidence Heard</a:t>
          </a:r>
          <a:endParaRPr lang="en-US" sz="1200" b="0" kern="1200" dirty="0">
            <a:latin typeface="Arial Black" pitchFamily="34" charset="0"/>
          </a:endParaRPr>
        </a:p>
      </dsp:txBody>
      <dsp:txXfrm>
        <a:off x="1762108" y="2427331"/>
        <a:ext cx="1024735" cy="641774"/>
      </dsp:txXfrm>
    </dsp:sp>
    <dsp:sp modelId="{8BFE5D57-7252-4194-8222-45EFEBA235F5}">
      <dsp:nvSpPr>
        <dsp:cNvPr id="0" name=""/>
        <dsp:cNvSpPr/>
      </dsp:nvSpPr>
      <dsp:spPr>
        <a:xfrm>
          <a:off x="2223617" y="268333"/>
          <a:ext cx="4057002" cy="4057002"/>
        </a:xfrm>
        <a:custGeom>
          <a:avLst/>
          <a:gdLst/>
          <a:ahLst/>
          <a:cxnLst/>
          <a:rect l="0" t="0" r="0" b="0"/>
          <a:pathLst>
            <a:path>
              <a:moveTo>
                <a:pt x="2961" y="1918923"/>
              </a:moveTo>
              <a:arcTo wR="2028501" hR="2028501" stAng="10985794" swAng="1063672"/>
            </a:path>
          </a:pathLst>
        </a:custGeom>
        <a:noFill/>
        <a:ln w="9525"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sp>
    <dsp:sp modelId="{2F33CABD-5D17-424A-B54A-7137D0E617E6}">
      <dsp:nvSpPr>
        <dsp:cNvPr id="0" name=""/>
        <dsp:cNvSpPr/>
      </dsp:nvSpPr>
      <dsp:spPr>
        <a:xfrm>
          <a:off x="2012945" y="676478"/>
          <a:ext cx="1306453" cy="711212"/>
        </a:xfrm>
        <a:prstGeom prst="roundRect">
          <a:avLst/>
        </a:prstGeom>
        <a:solidFill>
          <a:schemeClr val="accent1">
            <a:hueOff val="0"/>
            <a:satOff val="0"/>
            <a:lumOff val="0"/>
            <a:alphaOff val="0"/>
          </a:schemeClr>
        </a:solidFill>
        <a:ln w="11429" cap="flat" cmpd="sng" algn="ctr">
          <a:solidFill>
            <a:schemeClr val="lt1">
              <a:hueOff val="0"/>
              <a:satOff val="0"/>
              <a:lumOff val="0"/>
              <a:alphaOff val="0"/>
            </a:schemeClr>
          </a:solidFill>
          <a:prstDash val="sysDash"/>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0" kern="1200" dirty="0" smtClean="0">
              <a:latin typeface="Arial Black" pitchFamily="34" charset="0"/>
            </a:rPr>
            <a:t>Order Issued</a:t>
          </a:r>
          <a:endParaRPr lang="en-US" sz="1200" b="0" kern="1200" dirty="0">
            <a:latin typeface="Arial Black" pitchFamily="34" charset="0"/>
          </a:endParaRPr>
        </a:p>
      </dsp:txBody>
      <dsp:txXfrm>
        <a:off x="2047664" y="711197"/>
        <a:ext cx="1237015" cy="641774"/>
      </dsp:txXfrm>
    </dsp:sp>
    <dsp:sp modelId="{3D1289D5-D509-4FDD-8060-F870B0D670F6}">
      <dsp:nvSpPr>
        <dsp:cNvPr id="0" name=""/>
        <dsp:cNvSpPr/>
      </dsp:nvSpPr>
      <dsp:spPr>
        <a:xfrm>
          <a:off x="2223617" y="268333"/>
          <a:ext cx="4057002" cy="4057002"/>
        </a:xfrm>
        <a:custGeom>
          <a:avLst/>
          <a:gdLst/>
          <a:ahLst/>
          <a:cxnLst/>
          <a:rect l="0" t="0" r="0" b="0"/>
          <a:pathLst>
            <a:path>
              <a:moveTo>
                <a:pt x="931378" y="322295"/>
              </a:moveTo>
              <a:arcTo wR="2028501" hR="2028501" stAng="14235494" swAng="771138"/>
            </a:path>
          </a:pathLst>
        </a:custGeom>
        <a:noFill/>
        <a:ln w="9525" cap="flat" cmpd="sng" algn="ctr">
          <a:solidFill>
            <a:schemeClr val="accent1">
              <a:hueOff val="0"/>
              <a:satOff val="0"/>
              <a:lumOff val="0"/>
              <a:alphaOff val="0"/>
            </a:schemeClr>
          </a:solidFill>
          <a:prstDash val="solid"/>
          <a:tailEnd type="arrow"/>
        </a:ln>
        <a:effectLst/>
      </dsp:spPr>
      <dsp:style>
        <a:lnRef idx="1">
          <a:scrgbClr r="0" g="0" b="0"/>
        </a:lnRef>
        <a:fillRef idx="0">
          <a:scrgbClr r="0" g="0" b="0"/>
        </a:fillRef>
        <a:effectRef idx="0">
          <a:scrgbClr r="0" g="0" b="0"/>
        </a:effectRef>
        <a:fontRef idx="minor"/>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cycle5">
  <dgm:title val=""/>
  <dgm:desc val=""/>
  <dgm:catLst>
    <dgm:cat type="cycle" pri="3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cycle">
    <dgm:varLst>
      <dgm:dir/>
      <dgm:resizeHandles val="exact"/>
    </dgm:varLst>
    <dgm:choose name="Name0">
      <dgm:if name="Name1" func="var" arg="dir" op="equ" val="norm">
        <dgm:choose name="Name2">
          <dgm:if name="Name3" axis="ch" ptType="node" func="cnt" op="gt" val="2">
            <dgm:alg type="cycle">
              <dgm:param type="stAng" val="0"/>
              <dgm:param type="spanAng" val="360"/>
            </dgm:alg>
          </dgm:if>
          <dgm:else name="Name4">
            <dgm:alg type="cycle">
              <dgm:param type="stAng" val="-90"/>
              <dgm:param type="spanAng" val="360"/>
            </dgm:alg>
          </dgm:else>
        </dgm:choose>
      </dgm:if>
      <dgm:else name="Name5">
        <dgm:choose name="Name6">
          <dgm:if name="Name7" axis="ch" ptType="node" func="cnt" op="gt" val="2">
            <dgm:alg type="cycle">
              <dgm:param type="stAng" val="0"/>
              <dgm:param type="spanAng" val="-360"/>
            </dgm:alg>
          </dgm:if>
          <dgm:else name="Name8">
            <dgm:alg type="cycle">
              <dgm:param type="stAng" val="90"/>
              <dgm:param type="spanAng" val="-360"/>
            </dgm:alg>
          </dgm:else>
        </dgm:choose>
      </dgm:else>
    </dgm:choose>
    <dgm:shape xmlns:r="http://schemas.openxmlformats.org/officeDocument/2006/relationships" r:blip="">
      <dgm:adjLst/>
    </dgm:shape>
    <dgm:presOf/>
    <dgm:choose name="Name9">
      <dgm:if name="Name10" func="var" arg="dir" op="equ" val="norm">
        <dgm:constrLst>
          <dgm:constr type="w" for="ch" forName="node" refType="w"/>
          <dgm:constr type="w" for="ch" ptType="sibTrans" refType="w" refFor="ch" refForName="node" op="equ" fact="0.3"/>
          <dgm:constr type="diam" for="ch" ptType="sibTrans" refType="diam" op="equ"/>
          <dgm:constr type="sibSp" refType="w" refFor="ch" refForName="node" op="equ" fact="0.15"/>
          <dgm:constr type="w" for="ch" forName="spNode" refType="sibSp" fact="1.6"/>
          <dgm:constr type="primFontSz" for="ch" forName="node" op="equ" val="65"/>
        </dgm:constrLst>
      </dgm:if>
      <dgm:else name="Name11">
        <dgm:constrLst>
          <dgm:constr type="w" for="ch" forName="node" refType="w"/>
          <dgm:constr type="w" for="ch" ptType="sibTrans" refType="w" refFor="ch" refForName="node" op="equ" fact="0.3"/>
          <dgm:constr type="diam" for="ch" ptType="sibTrans" refType="diam" fact="-1"/>
          <dgm:constr type="diam" for="ch" refType="diam" op="equ" fact="-1"/>
          <dgm:constr type="sibSp" refType="w" refFor="ch" refForName="node" op="equ" fact="0.15"/>
          <dgm:constr type="w" for="ch" forName="spNode" refType="sibSp" fact="1.6"/>
          <dgm:constr type="primFontSz" for="ch" forName="node" op="equ" val="65"/>
        </dgm:constrLst>
      </dgm:else>
    </dgm:choose>
    <dgm:ruleLst/>
    <dgm:forEach name="Name12" axis="ch" ptType="node">
      <dgm:layoutNode name="node">
        <dgm:varLst>
          <dgm:bulletEnabled val="1"/>
        </dgm:varLst>
        <dgm:alg type="tx"/>
        <dgm:shape xmlns:r="http://schemas.openxmlformats.org/officeDocument/2006/relationships" type="roundRect" r:blip="">
          <dgm:adjLst/>
        </dgm:shape>
        <dgm:presOf axis="desOrSelf" ptType="node"/>
        <dgm:constrLst>
          <dgm:constr type="h" refType="w" fact="0.65"/>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3">
        <dgm:if name="Name14" axis="par ch" ptType="doc node" func="cnt" op="gt" val="1">
          <dgm:layoutNode name="spNode">
            <dgm:alg type="sp"/>
            <dgm:shape xmlns:r="http://schemas.openxmlformats.org/officeDocument/2006/relationships" r:blip="">
              <dgm:adjLst/>
            </dgm:shape>
            <dgm:presOf/>
            <dgm:constrLst>
              <dgm:constr type="h" refType="w"/>
            </dgm:constrLst>
            <dgm:ruleLst/>
          </dgm:layoutNode>
          <dgm:forEach name="Name15" axis="followSib" ptType="sibTrans" hideLastTrans="0" cnt="1">
            <dgm:layoutNode name="sibTrans">
              <dgm:alg type="conn">
                <dgm:param type="dim" val="1D"/>
                <dgm:param type="connRout" val="curve"/>
                <dgm:param type="begPts" val="radial"/>
                <dgm:param type="endPts" val="radial"/>
              </dgm:alg>
              <dgm:shape xmlns:r="http://schemas.openxmlformats.org/officeDocument/2006/relationships" type="conn" r:blip="">
                <dgm:adjLst/>
              </dgm:shape>
              <dgm:presOf axis="self"/>
              <dgm:constrLst>
                <dgm:constr type="h" refType="w" fact="0.65"/>
                <dgm:constr type="connDist"/>
                <dgm:constr type="begPad" refType="connDist" fact="0.2"/>
                <dgm:constr type="endPad" refType="connDist" fact="0.2"/>
              </dgm:constrLst>
              <dgm:ruleLst/>
            </dgm:layoutNode>
          </dgm:forEach>
        </dgm:if>
        <dgm:else name="Name16"/>
      </dgm:choose>
    </dgm:forEach>
  </dgm:layoutNode>
</dgm:layoutDef>
</file>

<file path=ppt/diagrams/layout2.xml><?xml version="1.0" encoding="utf-8"?>
<dgm:layoutDef xmlns:dgm="http://schemas.openxmlformats.org/drawingml/2006/diagram" xmlns:a="http://schemas.openxmlformats.org/drawingml/2006/main" uniqueId="urn:microsoft.com/office/officeart/2005/8/layout/cycle3">
  <dgm:title val=""/>
  <dgm:desc val=""/>
  <dgm:catLst>
    <dgm:cat type="cycle" pri="5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Name0">
    <dgm:varLst>
      <dgm:dir/>
      <dgm:resizeHandles val="exact"/>
    </dgm:varLst>
    <dgm:choose name="Name1">
      <dgm:if name="Name2" axis="ch" ptType="node" func="cnt" op="equ" val="2">
        <dgm:alg type="composite">
          <dgm:param type="ar" val="0.9"/>
        </dgm:alg>
        <dgm:shape xmlns:r="http://schemas.openxmlformats.org/officeDocument/2006/relationships" r:blip="">
          <dgm:adjLst/>
        </dgm:shape>
        <dgm:presOf/>
        <dgm:constrLst>
          <dgm:constr type="primFontSz" for="ch" ptType="node" op="equ" val="65"/>
          <dgm:constr type="ctrX" for="ch" forName="node1" refType="w" fact="0.5"/>
          <dgm:constr type="t" for="ch" forName="node1"/>
          <dgm:constr type="w" for="ch" forName="node1" refType="w" fact="0.8"/>
          <dgm:constr type="h" for="ch" forName="node1" refType="w" refFor="ch" refForName="node1" fact="0.5"/>
          <dgm:constr type="ctrX" for="ch" forName="sibTrans" refType="w" fact="0.5"/>
          <dgm:constr type="t" for="ch" forName="sibTrans"/>
          <dgm:constr type="w" for="ch" forName="sibTrans" refType="w" fact="0.8"/>
          <dgm:constr type="h" for="ch" forName="sibTrans" refType="w" refFor="ch" refForName="node1" fact="0.5"/>
          <dgm:constr type="userA" for="ch" forName="sibTrans" refType="w" fact="1.07"/>
          <dgm:constr type="ctrX" for="ch" forName="node2" refType="w" fact="0.5"/>
          <dgm:constr type="b" for="ch" forName="node2" refType="h"/>
          <dgm:constr type="w" for="ch" forName="node2" refType="w" fact="0.8"/>
          <dgm:constr type="h" for="ch" forName="node2" refType="w" refFor="ch" refForName="node1" fact="0.5"/>
          <dgm:constr type="l" for="ch" forName="sp1"/>
          <dgm:constr type="t" for="ch" forName="sp1" refType="h" fact="0.5"/>
          <dgm:constr type="w" for="ch" forName="sp1" val="1"/>
          <dgm:constr type="h" for="ch" forName="sp1" val="1"/>
          <dgm:constr type="r" for="ch" forName="sp2" refType="w"/>
          <dgm:constr type="t" for="ch" forName="sp2" refType="h" fact="0.5"/>
          <dgm:constr type="w" for="ch" forName="sp2" val="1"/>
          <dgm:constr type="h" for="ch" forName="sp2" val="1"/>
        </dgm:constrLst>
        <dgm:ruleLst/>
      </dgm:if>
      <dgm:else name="Name3">
        <dgm:alg type="composite"/>
        <dgm:shape xmlns:r="http://schemas.openxmlformats.org/officeDocument/2006/relationships" r:blip="">
          <dgm:adjLst/>
        </dgm:shape>
        <dgm:presOf/>
        <dgm:constrLst>
          <dgm:constr type="primFontSz" for="ch" ptType="node" op="equ" val="65"/>
        </dgm:constrLst>
        <dgm:ruleLst/>
      </dgm:else>
    </dgm:choose>
    <dgm:choose name="Name4">
      <dgm:if name="Name5" axis="ch" ptType="node" func="cnt" op="equ" val="2">
        <dgm:layoutNode name="node1">
          <dgm:varLst>
            <dgm:bulletEnabled val="1"/>
          </dgm:varLst>
          <dgm:alg type="tx"/>
          <dgm:shape xmlns:r="http://schemas.openxmlformats.org/officeDocument/2006/relationships" type="roundRect" r:blip="">
            <dgm:adjLst/>
          </dgm:shape>
          <dgm:presOf axis="ch desOrSelf" ptType="node node" st="1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sibTrans" styleLbl="bgShp">
          <dgm:choose name="Name6">
            <dgm:if name="Name7" func="var" arg="dir" op="equ" val="norm">
              <dgm:alg type="conn">
                <dgm:param type="connRout" val="longCurve"/>
                <dgm:param type="begPts" val="midR"/>
                <dgm:param type="endPts" val="midL"/>
                <dgm:param type="dstNode" val="node1"/>
              </dgm:alg>
              <dgm:shape xmlns:r="http://schemas.openxmlformats.org/officeDocument/2006/relationships" type="conn" r:blip="" zOrderOff="-2">
                <dgm:adjLst/>
              </dgm:shape>
              <dgm:presOf axis="ch" ptType="sibTrans"/>
              <dgm:constrLst>
                <dgm:constr type="userA"/>
                <dgm:constr type="diam" refType="userA" fact="-1"/>
                <dgm:constr type="wArH" refType="userA" fact="0.05"/>
                <dgm:constr type="hArH" refType="userA" fact="0.1"/>
                <dgm:constr type="stemThick" refType="userA" fact="0.06"/>
                <dgm:constr type="begPad" refType="connDist" fact="-0.2"/>
                <dgm:constr type="endPad" refType="connDist" fact="0.05"/>
              </dgm:constrLst>
            </dgm:if>
            <dgm:else name="Name8">
              <dgm:alg type="conn">
                <dgm:param type="connRout" val="longCurve"/>
                <dgm:param type="begPts" val="midL"/>
                <dgm:param type="endPts" val="midR"/>
                <dgm:param type="dstNode" val="node1"/>
              </dgm:alg>
              <dgm:shape xmlns:r="http://schemas.openxmlformats.org/officeDocument/2006/relationships" type="conn" r:blip="" zOrderOff="-2">
                <dgm:adjLst/>
              </dgm:shape>
              <dgm:presOf axis="ch" ptType="sibTrans"/>
              <dgm:constrLst>
                <dgm:constr type="userA"/>
                <dgm:constr type="diam" refType="userA"/>
                <dgm:constr type="wArH" refType="userA" fact="0.05"/>
                <dgm:constr type="hArH" refType="userA" fact="0.1"/>
                <dgm:constr type="stemThick" refType="userA" fact="0.06"/>
                <dgm:constr type="begPad" refType="connDist" fact="-0.2"/>
                <dgm:constr type="endPad" refType="connDist" fact="0.05"/>
              </dgm:constrLst>
            </dgm:else>
          </dgm:choose>
          <dgm:ruleLst/>
        </dgm:layoutNode>
        <dgm:layoutNode name="node2">
          <dgm:varLst>
            <dgm:bulletEnabled val="1"/>
          </dgm:varLst>
          <dgm:alg type="tx"/>
          <dgm:shape xmlns:r="http://schemas.openxmlformats.org/officeDocument/2006/relationships" type="roundRect" r:blip="">
            <dgm:adjLst/>
          </dgm:shape>
          <dgm:presOf axis="ch desOrSelf" ptType="node node" st="2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sp1">
          <dgm:alg type="sp"/>
          <dgm:shape xmlns:r="http://schemas.openxmlformats.org/officeDocument/2006/relationships" r:blip="">
            <dgm:adjLst/>
          </dgm:shape>
          <dgm:presOf/>
          <dgm:constrLst/>
          <dgm:ruleLst/>
        </dgm:layoutNode>
        <dgm:layoutNode name="sp2">
          <dgm:alg type="sp"/>
          <dgm:shape xmlns:r="http://schemas.openxmlformats.org/officeDocument/2006/relationships" r:blip="">
            <dgm:adjLst/>
          </dgm:shape>
          <dgm:presOf/>
          <dgm:constrLst/>
          <dgm:ruleLst/>
        </dgm:layoutNode>
      </dgm:if>
      <dgm:else name="Name9">
        <dgm:layoutNode name="cycle">
          <dgm:choose name="Name10">
            <dgm:if name="Name11" func="var" arg="dir" op="equ" val="norm">
              <dgm:alg type="cycle">
                <dgm:param type="stAng" val="0"/>
                <dgm:param type="spanAng" val="360"/>
              </dgm:alg>
              <dgm:shape xmlns:r="http://schemas.openxmlformats.org/officeDocument/2006/relationships" r:blip="">
                <dgm:adjLst/>
              </dgm:shape>
              <dgm:presOf/>
              <dgm:constrLst>
                <dgm:constr type="diam" refType="w"/>
                <dgm:constr type="w" for="ch" ptType="node" refType="w"/>
                <dgm:constr type="sibSp" val="15"/>
                <dgm:constr type="userA" for="ch" ptType="sibTrans" refType="diam" op="equ" fact="-1"/>
                <dgm:constr type="wArH" for="ch" ptType="sibTrans" refType="diam" op="equ" fact="0.05"/>
                <dgm:constr type="hArH" for="ch" ptType="sibTrans" refType="diam" op="equ" fact="0.1"/>
                <dgm:constr type="stemThick" for="ch" ptType="sibTrans" refType="diam" op="equ" fact="0.065"/>
                <dgm:constr type="primFontSz" for="ch" ptType="node" op="equ"/>
              </dgm:constrLst>
            </dgm:if>
            <dgm:else name="Name12">
              <dgm:alg type="cycle">
                <dgm:param type="stAng" val="0"/>
                <dgm:param type="spanAng" val="-360"/>
              </dgm:alg>
              <dgm:shape xmlns:r="http://schemas.openxmlformats.org/officeDocument/2006/relationships" r:blip="">
                <dgm:adjLst/>
              </dgm:shape>
              <dgm:presOf/>
              <dgm:constrLst>
                <dgm:constr type="diam" refType="w"/>
                <dgm:constr type="w" for="ch" ptType="node" refType="w"/>
                <dgm:constr type="sibSp" val="15"/>
                <dgm:constr type="userA" for="ch" ptType="sibTrans" refType="diam" op="equ"/>
                <dgm:constr type="wArH" for="ch" ptType="sibTrans" refType="diam" op="equ" fact="0.05"/>
                <dgm:constr type="hArH" for="ch" ptType="sibTrans" refType="diam" op="equ" fact="0.1"/>
                <dgm:constr type="stemThick" for="ch" ptType="sibTrans" refType="diam" op="equ" fact="0.065"/>
                <dgm:constr type="primFontSz" for="ch" ptType="node" op="equ"/>
              </dgm:constrLst>
            </dgm:else>
          </dgm:choose>
          <dgm:ruleLst/>
          <dgm:forEach name="nodesFirstNodeForEach" axis="ch" ptType="node" cnt="1">
            <dgm:layoutNode name="nodeFirstNode">
              <dgm:varLst>
                <dgm:bulletEnabled val="1"/>
              </dgm:varLst>
              <dgm:alg type="tx"/>
              <dgm:shape xmlns:r="http://schemas.openxmlformats.org/officeDocument/2006/relationships" type="roundRect" r:blip="">
                <dgm:adjLst/>
              </dgm:shape>
              <dgm:presOf axis="desOrSelf" ptType="node"/>
              <dgm:constrLst>
                <dgm:constr type="h" refType="w" fact="0.5"/>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forEach name="sibTransForEach" axis="followSib" ptType="sibTrans" cnt="1">
              <dgm:layoutNode name="sibTransFirstNode" styleLbl="bgShp">
                <dgm:choose name="Name13">
                  <dgm:if name="Name14" func="var" arg="dir" op="equ" val="norm">
                    <dgm:alg type="conn">
                      <dgm:param type="connRout" val="longCurve"/>
                      <dgm:param type="begPts" val="midR"/>
                      <dgm:param type="endPts" val="midL"/>
                      <dgm:param type="dstNode" val="nodeFirstNode"/>
                    </dgm:alg>
                  </dgm:if>
                  <dgm:else name="Name15">
                    <dgm:alg type="conn">
                      <dgm:param type="connRout" val="longCurve"/>
                      <dgm:param type="begPts" val="midL"/>
                      <dgm:param type="endPts" val="midR"/>
                      <dgm:param type="dstNode" val="nodeFirstNode"/>
                    </dgm:alg>
                  </dgm:else>
                </dgm:choose>
                <dgm:shape xmlns:r="http://schemas.openxmlformats.org/officeDocument/2006/relationships" type="conn" r:blip="" zOrderOff="-2">
                  <dgm:adjLst/>
                </dgm:shape>
                <dgm:presOf axis="self"/>
                <dgm:choose name="Name16">
                  <dgm:if name="Name17" axis="par ch" ptType="doc node" func="cnt" op="equ" val="3">
                    <dgm:constrLst>
                      <dgm:constr type="userA"/>
                      <dgm:constr type="diam" refType="userA" fact="1.01"/>
                      <dgm:constr type="begPad" refType="connDist" fact="-0.2"/>
                      <dgm:constr type="endPad" refType="connDist" fact="0.05"/>
                    </dgm:constrLst>
                  </dgm:if>
                  <dgm:if name="Name18" axis="par ch" ptType="doc node" func="cnt" op="equ" val="4">
                    <dgm:constrLst>
                      <dgm:constr type="userA"/>
                      <dgm:constr type="diam" refType="userA" fact="1.26"/>
                      <dgm:constr type="begPad" refType="connDist" fact="-0.2"/>
                      <dgm:constr type="endPad" refType="connDist" fact="0.05"/>
                    </dgm:constrLst>
                  </dgm:if>
                  <dgm:if name="Name19" axis="par ch" ptType="doc node" func="cnt" op="equ" val="5">
                    <dgm:constrLst>
                      <dgm:constr type="userA"/>
                      <dgm:constr type="diam" refType="userA" fact="1.04"/>
                      <dgm:constr type="begPad" refType="connDist" fact="-0.2"/>
                      <dgm:constr type="endPad" refType="connDist" fact="0.05"/>
                    </dgm:constrLst>
                  </dgm:if>
                  <dgm:if name="Name20" axis="par ch" ptType="doc node" func="cnt" op="equ" val="6">
                    <dgm:constrLst>
                      <dgm:constr type="userA"/>
                      <dgm:constr type="diam" refType="userA" fact="1.1"/>
                      <dgm:constr type="begPad" refType="connDist" fact="-0.2"/>
                      <dgm:constr type="endPad" refType="connDist" fact="0.05"/>
                    </dgm:constrLst>
                  </dgm:if>
                  <dgm:else name="Name21">
                    <dgm:constrLst>
                      <dgm:constr type="userA"/>
                      <dgm:constr type="diam" refType="userA" fact="1.04"/>
                      <dgm:constr type="begPad" refType="connDist" fact="-0.2"/>
                      <dgm:constr type="endPad" refType="connDist" fact="0.05"/>
                    </dgm:constrLst>
                  </dgm:else>
                </dgm:choose>
                <dgm:ruleLst/>
              </dgm:layoutNode>
            </dgm:forEach>
          </dgm:forEach>
          <dgm:forEach name="followingNodesForEach" axis="ch" ptType="node" st="2">
            <dgm:layoutNode name="nodeFollowingNodes">
              <dgm:varLst>
                <dgm:bulletEnabled val="1"/>
              </dgm:varLst>
              <dgm:alg type="tx"/>
              <dgm:shape xmlns:r="http://schemas.openxmlformats.org/officeDocument/2006/relationships" type="roundRect" r:blip="">
                <dgm:adjLst/>
              </dgm:shape>
              <dgm:presOf axis="desOrSelf" ptType="node"/>
              <dgm:constrLst>
                <dgm:constr type="h" refType="w" fact="0.5"/>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forEach>
        </dgm:layoutNode>
      </dgm:else>
    </dgm:choose>
  </dgm:layoutNode>
</dgm:layoutDef>
</file>

<file path=ppt/diagrams/layout3.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layout4.xml><?xml version="1.0" encoding="utf-8"?>
<dgm:layoutDef xmlns:dgm="http://schemas.openxmlformats.org/drawingml/2006/diagram" xmlns:a="http://schemas.openxmlformats.org/drawingml/2006/main" uniqueId="urn:microsoft.com/office/officeart/2005/8/layout/chevron1">
  <dgm:title val=""/>
  <dgm:desc val=""/>
  <dgm:catLst>
    <dgm:cat type="process" pri="9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animLvl val="lvl"/>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hoose name="Name4">
      <dgm:if name="Name5" axis="des" func="maxDepth" op="gte" val="2">
        <dgm:constrLst>
          <dgm:constr type="h" for="ch" forName="composite" refType="h"/>
          <dgm:constr type="w" for="ch" forName="composite" refType="w"/>
          <dgm:constr type="w" for="des" forName="parTx"/>
          <dgm:constr type="h" for="des" forName="parTx" op="equ"/>
          <dgm:constr type="w" for="des" forName="desTx"/>
          <dgm:constr type="h" for="des" forName="desTx" op="equ"/>
          <dgm:constr type="primFontSz" for="des" forName="parTx" val="65"/>
          <dgm:constr type="secFontSz" for="des" forName="desTx" refType="primFontSz" refFor="des" refForName="parTx" op="equ"/>
          <dgm:constr type="h" for="des" forName="parTx" refType="primFontSz" refFor="des" refForName="parTx" fact="1.5"/>
          <dgm:constr type="h" for="des" forName="desTx" refType="primFontSz" refFor="des" refForName="parTx" fact="0.5"/>
          <dgm:constr type="w" for="ch" forName="space" op="equ" val="-6"/>
        </dgm:constrLst>
        <dgm:ruleLst>
          <dgm:rule type="w" for="ch" forName="composite" val="0" fact="NaN" max="NaN"/>
          <dgm:rule type="primFontSz" for="des" forName="parTx" val="5" fact="NaN" max="NaN"/>
        </dgm:ruleLst>
        <dgm:forEach name="Name6" axis="ch" ptType="node">
          <dgm:layoutNode name="composite">
            <dgm:alg type="composite"/>
            <dgm:shape xmlns:r="http://schemas.openxmlformats.org/officeDocument/2006/relationships" r:blip="">
              <dgm:adjLst/>
            </dgm:shape>
            <dgm:presOf/>
            <dgm:choose name="Name7">
              <dgm:if name="Name8" func="var" arg="dir" op="equ" val="norm">
                <dgm:constrLst>
                  <dgm:constr type="l" for="ch" forName="parTx"/>
                  <dgm:constr type="w" for="ch" forName="parTx" refType="w"/>
                  <dgm:constr type="t" for="ch" forName="parTx"/>
                  <dgm:constr type="l" for="ch" forName="desTx"/>
                  <dgm:constr type="w" for="ch" forName="desTx" refType="w" refFor="ch" refForName="parTx" fact="0.8"/>
                  <dgm:constr type="t" for="ch" forName="desTx" refType="h" refFor="ch" refForName="parTx" fact="1.125"/>
                </dgm:constrLst>
              </dgm:if>
              <dgm:else name="Name9">
                <dgm:constrLst>
                  <dgm:constr type="l" for="ch" forName="parTx"/>
                  <dgm:constr type="w" for="ch" forName="parTx" refType="w"/>
                  <dgm:constr type="t" for="ch" forName="parTx"/>
                  <dgm:constr type="l" for="ch" forName="desTx" refType="w" fact="0.2"/>
                  <dgm:constr type="w" for="ch" forName="desTx" refType="w" refFor="ch" refForName="parTx" fact="0.8"/>
                  <dgm:constr type="t" for="ch" forName="desTx" refType="h" refFor="ch" refForName="parTx" fact="1.125"/>
                </dgm:constrLst>
              </dgm:else>
            </dgm:choose>
            <dgm:ruleLst>
              <dgm:rule type="h" val="INF" fact="NaN" max="NaN"/>
            </dgm:ruleLst>
            <dgm:layoutNode name="parTx">
              <dgm:varLst>
                <dgm:chMax val="0"/>
                <dgm:chPref val="0"/>
                <dgm:bulletEnabled val="1"/>
              </dgm:varLst>
              <dgm:alg type="tx"/>
              <dgm:choose name="Name10">
                <dgm:if name="Name11" func="var" arg="dir" op="equ" val="norm">
                  <dgm:shape xmlns:r="http://schemas.openxmlformats.org/officeDocument/2006/relationships" type="chevron" r:blip="">
                    <dgm:adjLst/>
                  </dgm:shape>
                </dgm:if>
                <dgm:else name="Name12">
                  <dgm:shape xmlns:r="http://schemas.openxmlformats.org/officeDocument/2006/relationships" rot="180" type="chevron" r:blip="">
                    <dgm:adjLst/>
                  </dgm:shape>
                </dgm:else>
              </dgm:choose>
              <dgm:presOf axis="self" ptType="node"/>
              <dgm:choose name="Name13">
                <dgm:if name="Name14" func="var" arg="dir" op="equ" val="norm">
                  <dgm:constrLst>
                    <dgm:constr type="h" refType="w" op="lte" fact="0.4"/>
                    <dgm:constr type="h"/>
                    <dgm:constr type="tMarg" refType="primFontSz" fact="0.105"/>
                    <dgm:constr type="bMarg" refType="primFontSz" fact="0.105"/>
                    <dgm:constr type="lMarg" refType="primFontSz" fact="0.315"/>
                    <dgm:constr type="rMarg" refType="primFontSz" fact="0.105"/>
                  </dgm:constrLst>
                </dgm:if>
                <dgm:else name="Name15">
                  <dgm:constrLst>
                    <dgm:constr type="h" refType="w" op="lte" fact="0.4"/>
                    <dgm:constr type="h"/>
                    <dgm:constr type="tMarg" refType="primFontSz" fact="0.105"/>
                    <dgm:constr type="bMarg" refType="primFontSz" fact="0.105"/>
                    <dgm:constr type="lMarg" refType="primFontSz" fact="0.105"/>
                    <dgm:constr type="rMarg" refType="primFontSz" fact="0.315"/>
                  </dgm:constrLst>
                </dgm:else>
              </dgm:choose>
              <dgm:ruleLst>
                <dgm:rule type="h" val="INF" fact="NaN" max="NaN"/>
              </dgm:ruleLst>
            </dgm:layoutNode>
            <dgm:layoutNode name="desTx" styleLbl="revTx">
              <dgm:varLst>
                <dgm:bulletEnabled val="1"/>
              </dgm:varLst>
              <dgm:alg type="tx">
                <dgm:param type="stBulletLvl" val="1"/>
              </dgm:alg>
              <dgm:choose name="Name16">
                <dgm:if name="Name17" axis="ch" ptType="node" func="cnt" op="gte" val="1">
                  <dgm:shape xmlns:r="http://schemas.openxmlformats.org/officeDocument/2006/relationships" type="rect" r:blip="">
                    <dgm:adjLst/>
                  </dgm:shape>
                </dgm:if>
                <dgm:else name="Name18">
                  <dgm:shape xmlns:r="http://schemas.openxmlformats.org/officeDocument/2006/relationships" type="rect" r:blip="" hideGeom="1">
                    <dgm:adjLst/>
                  </dgm:shape>
                </dgm:else>
              </dgm:choose>
              <dgm:presOf axis="des" ptType="node"/>
              <dgm:constrLst>
                <dgm:constr type="secFontSz" val="65"/>
                <dgm:constr type="primFontSz" refType="secFontSz"/>
                <dgm:constr type="h"/>
                <dgm:constr type="tMarg"/>
                <dgm:constr type="bMarg"/>
                <dgm:constr type="rMarg"/>
                <dgm:constr type="lMarg"/>
              </dgm:constrLst>
              <dgm:ruleLst>
                <dgm:rule type="h" val="INF" fact="NaN" max="NaN"/>
              </dgm:ruleLst>
            </dgm:layoutNode>
          </dgm:layoutNode>
          <dgm:forEach name="Name19" axis="followSib" ptType="sibTrans" cnt="1">
            <dgm:layoutNode name="space">
              <dgm:alg type="sp"/>
              <dgm:shape xmlns:r="http://schemas.openxmlformats.org/officeDocument/2006/relationships" r:blip="">
                <dgm:adjLst/>
              </dgm:shape>
              <dgm:presOf/>
              <dgm:constrLst/>
              <dgm:ruleLst/>
            </dgm:layoutNode>
          </dgm:forEach>
        </dgm:forEach>
      </dgm:if>
      <dgm:else name="Name20">
        <dgm:constrLst>
          <dgm:constr type="w" for="ch" forName="parTxOnly" refType="w"/>
          <dgm:constr type="h" for="des" forName="parTxOnly" op="equ"/>
          <dgm:constr type="primFontSz" for="des" forName="parTxOnly" op="equ" val="65"/>
          <dgm:constr type="w" for="ch" forName="parTxOnlySpace" refType="w" refFor="ch" refForName="parTxOnly" fact="-0.1"/>
        </dgm:constrLst>
        <dgm:ruleLst/>
        <dgm:forEach name="Name21" axis="ch" ptType="node">
          <dgm:layoutNode name="parTxOnly">
            <dgm:varLst>
              <dgm:chMax val="0"/>
              <dgm:chPref val="0"/>
              <dgm:bulletEnabled val="1"/>
            </dgm:varLst>
            <dgm:alg type="tx"/>
            <dgm:choose name="Name22">
              <dgm:if name="Name23" func="var" arg="dir" op="equ" val="norm">
                <dgm:shape xmlns:r="http://schemas.openxmlformats.org/officeDocument/2006/relationships" type="chevron" r:blip="">
                  <dgm:adjLst/>
                </dgm:shape>
              </dgm:if>
              <dgm:else name="Name24">
                <dgm:shape xmlns:r="http://schemas.openxmlformats.org/officeDocument/2006/relationships" rot="180" type="chevron" r:blip="">
                  <dgm:adjLst/>
                </dgm:shape>
              </dgm:else>
            </dgm:choose>
            <dgm:presOf axis="self" ptType="node"/>
            <dgm:choose name="Name25">
              <dgm:if name="Name26" func="var" arg="dir" op="equ" val="norm">
                <dgm:constrLst>
                  <dgm:constr type="h" refType="w" op="equ" fact="0.4"/>
                  <dgm:constr type="tMarg" refType="primFontSz" fact="0.105"/>
                  <dgm:constr type="bMarg" refType="primFontSz" fact="0.105"/>
                  <dgm:constr type="lMarg" refType="primFontSz" fact="0.315"/>
                  <dgm:constr type="rMarg" refType="primFontSz" fact="0.105"/>
                </dgm:constrLst>
              </dgm:if>
              <dgm:else name="Name27">
                <dgm:constrLst>
                  <dgm:constr type="h" refType="w" op="equ" fact="0.4"/>
                  <dgm:constr type="tMarg" refType="primFontSz" fact="0.105"/>
                  <dgm:constr type="bMarg" refType="primFontSz" fact="0.105"/>
                  <dgm:constr type="lMarg" refType="primFontSz" fact="0.105"/>
                  <dgm:constr type="rMarg" refType="primFontSz" fact="0.315"/>
                </dgm:constrLst>
              </dgm:else>
            </dgm:choose>
            <dgm:ruleLst>
              <dgm:rule type="primFontSz" val="5" fact="NaN" max="NaN"/>
            </dgm:ruleLst>
          </dgm:layoutNode>
          <dgm:forEach name="Name28" axis="followSib" ptType="sibTrans" cnt="1">
            <dgm:layoutNode name="parTxOnlySpace">
              <dgm:alg type="sp"/>
              <dgm:shape xmlns:r="http://schemas.openxmlformats.org/officeDocument/2006/relationships" r:blip="">
                <dgm:adjLst/>
              </dgm:shape>
              <dgm:presOf/>
              <dgm:constrLst/>
              <dgm:ruleLst/>
            </dgm:layoutNode>
          </dgm:forEach>
        </dgm:forEach>
      </dgm:else>
    </dgm:choose>
  </dgm:layoutNode>
</dgm:layoutDef>
</file>

<file path=ppt/diagrams/layout5.xml><?xml version="1.0" encoding="utf-8"?>
<dgm:layoutDef xmlns:dgm="http://schemas.openxmlformats.org/drawingml/2006/diagram" xmlns:a="http://schemas.openxmlformats.org/drawingml/2006/main" uniqueId="urn:microsoft.com/office/officeart/2005/8/layout/cycle6">
  <dgm:title val=""/>
  <dgm:desc val=""/>
  <dgm:catLst>
    <dgm:cat type="cycle" pri="4000"/>
    <dgm:cat type="relationship" pri="24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cycle">
    <dgm:varLst>
      <dgm:dir/>
      <dgm:resizeHandles val="exact"/>
    </dgm:varLst>
    <dgm:choose name="Name0">
      <dgm:if name="Name1" func="var" arg="dir" op="equ" val="norm">
        <dgm:choose name="Name2">
          <dgm:if name="Name3" axis="ch" ptType="node" func="cnt" op="gt" val="2">
            <dgm:alg type="cycle">
              <dgm:param type="stAng" val="0"/>
              <dgm:param type="spanAng" val="360"/>
            </dgm:alg>
          </dgm:if>
          <dgm:else name="Name4">
            <dgm:alg type="cycle">
              <dgm:param type="stAng" val="-90"/>
              <dgm:param type="spanAng" val="360"/>
            </dgm:alg>
          </dgm:else>
        </dgm:choose>
      </dgm:if>
      <dgm:else name="Name5">
        <dgm:choose name="Name6">
          <dgm:if name="Name7" axis="ch" ptType="node" func="cnt" op="gt" val="2">
            <dgm:alg type="cycle">
              <dgm:param type="stAng" val="0"/>
              <dgm:param type="spanAng" val="-360"/>
            </dgm:alg>
          </dgm:if>
          <dgm:else name="Name8">
            <dgm:alg type="cycle">
              <dgm:param type="stAng" val="90"/>
              <dgm:param type="spanAng" val="-360"/>
            </dgm:alg>
          </dgm:else>
        </dgm:choose>
      </dgm:else>
    </dgm:choose>
    <dgm:shape xmlns:r="http://schemas.openxmlformats.org/officeDocument/2006/relationships" r:blip="">
      <dgm:adjLst/>
    </dgm:shape>
    <dgm:presOf/>
    <dgm:choose name="Name9">
      <dgm:if name="Name10" func="var" arg="dir" op="equ" val="norm">
        <dgm:constrLst>
          <dgm:constr type="w" for="ch" forName="node" refType="w"/>
          <dgm:constr type="w" for="ch" ptType="sibTrans" refType="w" refFor="ch" refForName="node" op="equ" fact="0.3"/>
          <dgm:constr type="diam" for="ch" ptType="sibTrans" refType="diam" op="equ"/>
          <dgm:constr type="sibSp" refType="w" refFor="ch" refForName="node" op="equ" fact="0.15"/>
          <dgm:constr type="w" for="ch" forName="spNode" refType="sibSp" fact="1.6"/>
          <dgm:constr type="primFontSz" for="ch" forName="node" op="equ" val="65"/>
        </dgm:constrLst>
      </dgm:if>
      <dgm:else name="Name11">
        <dgm:constrLst>
          <dgm:constr type="w" for="ch" forName="node" refType="w"/>
          <dgm:constr type="w" for="ch" ptType="sibTrans" refType="w" refFor="ch" refForName="node" op="equ" fact="0.3"/>
          <dgm:constr type="diam" for="ch" ptType="sibTrans" refType="diam" op="equ" fact="-1"/>
          <dgm:constr type="sibSp" refType="w" refFor="ch" refForName="node" op="equ" fact="0.15"/>
          <dgm:constr type="w" for="ch" forName="spNode" refType="sibSp" fact="1.6"/>
          <dgm:constr type="primFontSz" for="ch" forName="node" op="equ" val="65"/>
        </dgm:constrLst>
      </dgm:else>
    </dgm:choose>
    <dgm:ruleLst/>
    <dgm:forEach name="Name12" axis="ch" ptType="node">
      <dgm:layoutNode name="node">
        <dgm:varLst>
          <dgm:bulletEnabled val="1"/>
        </dgm:varLst>
        <dgm:alg type="tx"/>
        <dgm:shape xmlns:r="http://schemas.openxmlformats.org/officeDocument/2006/relationships" type="roundRect" r:blip="">
          <dgm:adjLst/>
        </dgm:shape>
        <dgm:presOf axis="desOrSelf" ptType="node"/>
        <dgm:constrLst>
          <dgm:constr type="h" refType="w" fact="0.65"/>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3">
        <dgm:if name="Name14" axis="par ch" ptType="doc node" func="cnt" op="gt" val="1">
          <dgm:layoutNode name="spNode">
            <dgm:alg type="sp"/>
            <dgm:shape xmlns:r="http://schemas.openxmlformats.org/officeDocument/2006/relationships" r:blip="">
              <dgm:adjLst/>
            </dgm:shape>
            <dgm:presOf/>
            <dgm:constrLst>
              <dgm:constr type="h" refType="w"/>
            </dgm:constrLst>
            <dgm:ruleLst/>
          </dgm:layoutNode>
          <dgm:forEach name="Name15" axis="followSib" ptType="sibTrans" hideLastTrans="0" cnt="1">
            <dgm:layoutNode name="sibTrans">
              <dgm:alg type="conn">
                <dgm:param type="dim" val="1D"/>
                <dgm:param type="connRout" val="curve"/>
                <dgm:param type="begPts" val="radial"/>
                <dgm:param type="endPts" val="radial"/>
                <dgm:param type="endSty" val="noArr"/>
              </dgm:alg>
              <dgm:shape xmlns:r="http://schemas.openxmlformats.org/officeDocument/2006/relationships" type="conn" r:blip="">
                <dgm:adjLst/>
              </dgm:shape>
              <dgm:presOf axis="self"/>
              <dgm:constrLst>
                <dgm:constr type="h" refType="w" fact="0.65"/>
                <dgm:constr type="connDist"/>
                <dgm:constr type="begPad" refType="connDist" fact="0.01"/>
                <dgm:constr type="endPad" refType="connDist" fact="0.01"/>
              </dgm:constrLst>
              <dgm:ruleLst/>
            </dgm:layoutNode>
          </dgm:forEach>
        </dgm:if>
        <dgm:else name="Name16"/>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1804"/>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938" y="0"/>
            <a:ext cx="3037840" cy="461804"/>
          </a:xfrm>
          <a:prstGeom prst="rect">
            <a:avLst/>
          </a:prstGeom>
        </p:spPr>
        <p:txBody>
          <a:bodyPr vert="horz" lIns="91440" tIns="45720" rIns="91440" bIns="45720" rtlCol="0"/>
          <a:lstStyle>
            <a:lvl1pPr algn="r">
              <a:defRPr sz="1200"/>
            </a:lvl1pPr>
          </a:lstStyle>
          <a:p>
            <a:fld id="{35373CFC-57E0-464B-975F-55550A125E61}" type="datetimeFigureOut">
              <a:rPr lang="en-US" smtClean="0"/>
              <a:t>10/5/2012</a:t>
            </a:fld>
            <a:endParaRPr lang="en-US"/>
          </a:p>
        </p:txBody>
      </p:sp>
      <p:sp>
        <p:nvSpPr>
          <p:cNvPr id="4" name="Footer Placeholder 3"/>
          <p:cNvSpPr>
            <a:spLocks noGrp="1"/>
          </p:cNvSpPr>
          <p:nvPr>
            <p:ph type="ftr" sz="quarter" idx="2"/>
          </p:nvPr>
        </p:nvSpPr>
        <p:spPr>
          <a:xfrm>
            <a:off x="0" y="8772669"/>
            <a:ext cx="3037840" cy="461804"/>
          </a:xfrm>
          <a:prstGeom prst="rect">
            <a:avLst/>
          </a:prstGeom>
        </p:spPr>
        <p:txBody>
          <a:bodyPr vert="horz" lIns="91440" tIns="45720" rIns="91440" bIns="45720" rtlCol="0" anchor="b"/>
          <a:lstStyle>
            <a:lvl1pPr algn="l">
              <a:defRPr sz="1200"/>
            </a:lvl1pPr>
          </a:lstStyle>
          <a:p>
            <a:r>
              <a:rPr lang="en-US" smtClean="0"/>
              <a:t>Community U</a:t>
            </a:r>
            <a:endParaRPr lang="en-US"/>
          </a:p>
        </p:txBody>
      </p:sp>
      <p:sp>
        <p:nvSpPr>
          <p:cNvPr id="5" name="Slide Number Placeholder 4"/>
          <p:cNvSpPr>
            <a:spLocks noGrp="1"/>
          </p:cNvSpPr>
          <p:nvPr>
            <p:ph type="sldNum" sz="quarter" idx="3"/>
          </p:nvPr>
        </p:nvSpPr>
        <p:spPr>
          <a:xfrm>
            <a:off x="3970938" y="8772669"/>
            <a:ext cx="3037840" cy="461804"/>
          </a:xfrm>
          <a:prstGeom prst="rect">
            <a:avLst/>
          </a:prstGeom>
        </p:spPr>
        <p:txBody>
          <a:bodyPr vert="horz" lIns="91440" tIns="45720" rIns="91440" bIns="45720" rtlCol="0" anchor="b"/>
          <a:lstStyle>
            <a:lvl1pPr algn="r">
              <a:defRPr sz="1200"/>
            </a:lvl1pPr>
          </a:lstStyle>
          <a:p>
            <a:fld id="{105D20A7-BC0C-4004-8E4C-0113B002968E}" type="slidenum">
              <a:rPr lang="en-US" smtClean="0"/>
              <a:t>‹#›</a:t>
            </a:fld>
            <a:endParaRPr lang="en-US"/>
          </a:p>
        </p:txBody>
      </p:sp>
    </p:spTree>
    <p:extLst>
      <p:ext uri="{BB962C8B-B14F-4D97-AF65-F5344CB8AC3E}">
        <p14:creationId xmlns:p14="http://schemas.microsoft.com/office/powerpoint/2010/main" val="2071019444"/>
      </p:ext>
    </p:extLst>
  </p:cSld>
  <p:clrMap bg1="lt1" tx1="dk1" bg2="lt2" tx2="dk2" accent1="accent1" accent2="accent2" accent3="accent3" accent4="accent4" accent5="accent5" accent6="accent6" hlink="hlink" folHlink="folHlink"/>
  <p:hf hdr="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1804"/>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970938" y="0"/>
            <a:ext cx="3037840" cy="461804"/>
          </a:xfrm>
          <a:prstGeom prst="rect">
            <a:avLst/>
          </a:prstGeom>
        </p:spPr>
        <p:txBody>
          <a:bodyPr vert="horz" lIns="91440" tIns="45720" rIns="91440" bIns="45720" rtlCol="0"/>
          <a:lstStyle>
            <a:lvl1pPr algn="r">
              <a:defRPr sz="1200"/>
            </a:lvl1pPr>
          </a:lstStyle>
          <a:p>
            <a:fld id="{CF665DDA-9507-41E1-9548-D37C191A714D}" type="datetimeFigureOut">
              <a:rPr lang="en-US" smtClean="0"/>
              <a:t>10/5/2012</a:t>
            </a:fld>
            <a:endParaRPr lang="en-US"/>
          </a:p>
        </p:txBody>
      </p:sp>
      <p:sp>
        <p:nvSpPr>
          <p:cNvPr id="4" name="Slide Image Placeholder 3"/>
          <p:cNvSpPr>
            <a:spLocks noGrp="1" noRot="1" noChangeAspect="1"/>
          </p:cNvSpPr>
          <p:nvPr>
            <p:ph type="sldImg" idx="2"/>
          </p:nvPr>
        </p:nvSpPr>
        <p:spPr>
          <a:xfrm>
            <a:off x="1195388" y="692150"/>
            <a:ext cx="4619625" cy="3463925"/>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701040" y="4387136"/>
            <a:ext cx="5608320" cy="4156234"/>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772669"/>
            <a:ext cx="3037840" cy="461804"/>
          </a:xfrm>
          <a:prstGeom prst="rect">
            <a:avLst/>
          </a:prstGeom>
        </p:spPr>
        <p:txBody>
          <a:bodyPr vert="horz" lIns="91440" tIns="45720" rIns="91440" bIns="45720" rtlCol="0" anchor="b"/>
          <a:lstStyle>
            <a:lvl1pPr algn="l">
              <a:defRPr sz="1200"/>
            </a:lvl1pPr>
          </a:lstStyle>
          <a:p>
            <a:r>
              <a:rPr lang="en-US" smtClean="0"/>
              <a:t>Community U</a:t>
            </a:r>
            <a:endParaRPr lang="en-US"/>
          </a:p>
        </p:txBody>
      </p:sp>
      <p:sp>
        <p:nvSpPr>
          <p:cNvPr id="7" name="Slide Number Placeholder 6"/>
          <p:cNvSpPr>
            <a:spLocks noGrp="1"/>
          </p:cNvSpPr>
          <p:nvPr>
            <p:ph type="sldNum" sz="quarter" idx="5"/>
          </p:nvPr>
        </p:nvSpPr>
        <p:spPr>
          <a:xfrm>
            <a:off x="3970938" y="8772669"/>
            <a:ext cx="3037840" cy="461804"/>
          </a:xfrm>
          <a:prstGeom prst="rect">
            <a:avLst/>
          </a:prstGeom>
        </p:spPr>
        <p:txBody>
          <a:bodyPr vert="horz" lIns="91440" tIns="45720" rIns="91440" bIns="45720" rtlCol="0" anchor="b"/>
          <a:lstStyle>
            <a:lvl1pPr algn="r">
              <a:defRPr sz="1200"/>
            </a:lvl1pPr>
          </a:lstStyle>
          <a:p>
            <a:fld id="{B26F529D-1861-4FE5-9225-CD6802FDDF34}" type="slidenum">
              <a:rPr lang="en-US" smtClean="0"/>
              <a:t>‹#›</a:t>
            </a:fld>
            <a:endParaRPr lang="en-US"/>
          </a:p>
        </p:txBody>
      </p:sp>
    </p:spTree>
    <p:extLst>
      <p:ext uri="{BB962C8B-B14F-4D97-AF65-F5344CB8AC3E}">
        <p14:creationId xmlns:p14="http://schemas.microsoft.com/office/powerpoint/2010/main" val="1344094503"/>
      </p:ext>
    </p:extLst>
  </p:cSld>
  <p:clrMap bg1="lt1" tx1="dk1" bg2="lt2" tx2="dk2" accent1="accent1" accent2="accent2" accent3="accent3" accent4="accent4" accent5="accent5" accent6="accent6" hlink="hlink" folHlink="folHlink"/>
  <p:hf hdr="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5722414C-0AC5-4824-B63C-D75690AAB465}" type="slidenum">
              <a:rPr lang="en-US"/>
              <a:pPr/>
              <a:t>3</a:t>
            </a:fld>
            <a:endParaRPr lang="en-US"/>
          </a:p>
        </p:txBody>
      </p:sp>
      <p:sp>
        <p:nvSpPr>
          <p:cNvPr id="64514" name="Rectangle 2"/>
          <p:cNvSpPr>
            <a:spLocks noGrp="1" noRot="1" noChangeAspect="1" noChangeArrowheads="1" noTextEdit="1"/>
          </p:cNvSpPr>
          <p:nvPr>
            <p:ph type="sldImg"/>
          </p:nvPr>
        </p:nvSpPr>
        <p:spPr>
          <a:ln/>
        </p:spPr>
      </p:sp>
      <p:sp>
        <p:nvSpPr>
          <p:cNvPr id="64515" name="Rectangle 3"/>
          <p:cNvSpPr>
            <a:spLocks noGrp="1" noChangeArrowheads="1"/>
          </p:cNvSpPr>
          <p:nvPr>
            <p:ph type="body" idx="1"/>
          </p:nvPr>
        </p:nvSpPr>
        <p:spPr/>
        <p:txBody>
          <a:bodyPr/>
          <a:lstStyle/>
          <a:p>
            <a:endParaRPr lang="en-US"/>
          </a:p>
        </p:txBody>
      </p:sp>
      <p:sp>
        <p:nvSpPr>
          <p:cNvPr id="2" name="Date Placeholder 1"/>
          <p:cNvSpPr>
            <a:spLocks noGrp="1"/>
          </p:cNvSpPr>
          <p:nvPr>
            <p:ph type="dt" idx="10"/>
          </p:nvPr>
        </p:nvSpPr>
        <p:spPr/>
        <p:txBody>
          <a:bodyPr/>
          <a:lstStyle/>
          <a:p>
            <a:fld id="{7A25324B-B4D8-4417-A0DD-75FC3DE98F0A}"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a:t>
            </a:r>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B577A5B8-355B-4C49-A1E0-DF84D8F93B7D}" type="slidenum">
              <a:rPr lang="en-US"/>
              <a:pPr/>
              <a:t>4</a:t>
            </a:fld>
            <a:endParaRPr lang="en-US"/>
          </a:p>
        </p:txBody>
      </p:sp>
      <p:sp>
        <p:nvSpPr>
          <p:cNvPr id="63490" name="Rectangle 2"/>
          <p:cNvSpPr>
            <a:spLocks noGrp="1" noRot="1" noChangeAspect="1" noChangeArrowheads="1" noTextEdit="1"/>
          </p:cNvSpPr>
          <p:nvPr>
            <p:ph type="sldImg"/>
          </p:nvPr>
        </p:nvSpPr>
        <p:spPr>
          <a:ln/>
        </p:spPr>
      </p:sp>
      <p:sp>
        <p:nvSpPr>
          <p:cNvPr id="63491" name="Rectangle 3"/>
          <p:cNvSpPr>
            <a:spLocks noGrp="1" noChangeArrowheads="1"/>
          </p:cNvSpPr>
          <p:nvPr>
            <p:ph type="body" idx="1"/>
          </p:nvPr>
        </p:nvSpPr>
        <p:spPr/>
        <p:txBody>
          <a:bodyPr/>
          <a:lstStyle/>
          <a:p>
            <a:endParaRPr lang="en-US"/>
          </a:p>
        </p:txBody>
      </p:sp>
      <p:sp>
        <p:nvSpPr>
          <p:cNvPr id="2" name="Date Placeholder 1"/>
          <p:cNvSpPr>
            <a:spLocks noGrp="1"/>
          </p:cNvSpPr>
          <p:nvPr>
            <p:ph type="dt" idx="10"/>
          </p:nvPr>
        </p:nvSpPr>
        <p:spPr/>
        <p:txBody>
          <a:bodyPr/>
          <a:lstStyle/>
          <a:p>
            <a:fld id="{6E836475-CA19-4303-946E-C30D7431BD8F}"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a:t>
            </a:r>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B26F529D-1861-4FE5-9225-CD6802FDDF34}" type="slidenum">
              <a:rPr lang="en-US" smtClean="0"/>
              <a:t>14</a:t>
            </a:fld>
            <a:endParaRPr lang="en-US"/>
          </a:p>
        </p:txBody>
      </p:sp>
      <p:sp>
        <p:nvSpPr>
          <p:cNvPr id="5" name="Date Placeholder 4"/>
          <p:cNvSpPr>
            <a:spLocks noGrp="1"/>
          </p:cNvSpPr>
          <p:nvPr>
            <p:ph type="dt" idx="11"/>
          </p:nvPr>
        </p:nvSpPr>
        <p:spPr/>
        <p:txBody>
          <a:bodyPr/>
          <a:lstStyle/>
          <a:p>
            <a:fld id="{976CA0E2-B730-489C-940F-1071A28D2180}" type="datetime1">
              <a:rPr lang="en-US" smtClean="0"/>
              <a:t>10/5/2012</a:t>
            </a:fld>
            <a:endParaRPr lang="en-US"/>
          </a:p>
        </p:txBody>
      </p:sp>
      <p:sp>
        <p:nvSpPr>
          <p:cNvPr id="6" name="Footer Placeholder 5"/>
          <p:cNvSpPr>
            <a:spLocks noGrp="1"/>
          </p:cNvSpPr>
          <p:nvPr>
            <p:ph type="ftr" sz="quarter" idx="12"/>
          </p:nvPr>
        </p:nvSpPr>
        <p:spPr/>
        <p:txBody>
          <a:bodyPr/>
          <a:lstStyle/>
          <a:p>
            <a:r>
              <a:rPr lang="en-US" smtClean="0"/>
              <a:t>Community U</a:t>
            </a:r>
            <a:endParaRPr lang="en-US"/>
          </a:p>
        </p:txBody>
      </p:sp>
    </p:spTree>
    <p:extLst>
      <p:ext uri="{BB962C8B-B14F-4D97-AF65-F5344CB8AC3E}">
        <p14:creationId xmlns:p14="http://schemas.microsoft.com/office/powerpoint/2010/main" val="188918446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15" name="Rectangle 14"/>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9" name="Rectangle 18"/>
          <p:cNvSpPr>
            <a:spLocks noChangeArrowheads="1"/>
          </p:cNvSpPr>
          <p:nvPr/>
        </p:nvSpPr>
        <p:spPr bwMode="white">
          <a:xfrm>
            <a:off x="8991600" y="3048"/>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8" name="Rectangle 17"/>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6" name="Rectangle 15"/>
          <p:cNvSpPr>
            <a:spLocks noChangeArrowheads="1"/>
          </p:cNvSpPr>
          <p:nvPr/>
        </p:nvSpPr>
        <p:spPr bwMode="white">
          <a:xfrm>
            <a:off x="0" y="0"/>
            <a:ext cx="9144000" cy="25146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2" name="Rectangle 11"/>
          <p:cNvSpPr>
            <a:spLocks noChangeArrowheads="1"/>
          </p:cNvSpPr>
          <p:nvPr/>
        </p:nvSpPr>
        <p:spPr bwMode="auto">
          <a:xfrm>
            <a:off x="146304" y="6391656"/>
            <a:ext cx="8833104" cy="309563"/>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9" name="Subtitle 8"/>
          <p:cNvSpPr>
            <a:spLocks noGrp="1"/>
          </p:cNvSpPr>
          <p:nvPr>
            <p:ph type="subTitle" idx="1"/>
          </p:nvPr>
        </p:nvSpPr>
        <p:spPr>
          <a:xfrm>
            <a:off x="1371600" y="2819400"/>
            <a:ext cx="6400800" cy="1752600"/>
          </a:xfrm>
        </p:spPr>
        <p:txBody>
          <a:bodyPr/>
          <a:lstStyle>
            <a:lvl1pPr marL="0" indent="0" algn="ctr">
              <a:buNone/>
              <a:defRPr sz="1600" b="1" cap="all" spc="250" baseline="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p:txBody>
          <a:bodyPr/>
          <a:lstStyle/>
          <a:p>
            <a:fld id="{39246BB1-2A63-4948-BF22-3D690B0A0994}" type="datetime1">
              <a:rPr lang="en-US" smtClean="0"/>
              <a:t>10/5/2012</a:t>
            </a:fld>
            <a:endParaRPr lang="en-US"/>
          </a:p>
        </p:txBody>
      </p:sp>
      <p:sp>
        <p:nvSpPr>
          <p:cNvPr id="17" name="Footer Placeholder 16"/>
          <p:cNvSpPr>
            <a:spLocks noGrp="1"/>
          </p:cNvSpPr>
          <p:nvPr>
            <p:ph type="ftr" sz="quarter" idx="11"/>
          </p:nvPr>
        </p:nvSpPr>
        <p:spPr/>
        <p:txBody>
          <a:bodyPr/>
          <a:lstStyle/>
          <a:p>
            <a:r>
              <a:rPr lang="en-US" smtClean="0"/>
              <a:t>Community U </a:t>
            </a:r>
            <a:endParaRPr lang="en-US"/>
          </a:p>
        </p:txBody>
      </p:sp>
      <p:sp>
        <p:nvSpPr>
          <p:cNvPr id="7" name="Straight Connector 6"/>
          <p:cNvSpPr>
            <a:spLocks noChangeShapeType="1"/>
          </p:cNvSpPr>
          <p:nvPr/>
        </p:nvSpPr>
        <p:spPr bwMode="auto">
          <a:xfrm>
            <a:off x="155448" y="2420112"/>
            <a:ext cx="8833104"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10" name="Rectangle 9"/>
          <p:cNvSpPr>
            <a:spLocks noChangeArrowheads="1"/>
          </p:cNvSpPr>
          <p:nvPr/>
        </p:nvSpPr>
        <p:spPr bwMode="auto">
          <a:xfrm>
            <a:off x="152400" y="152400"/>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13" name="Oval 12"/>
          <p:cNvSpPr/>
          <p:nvPr/>
        </p:nvSpPr>
        <p:spPr>
          <a:xfrm>
            <a:off x="4267200" y="2115312"/>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4" name="Oval 13"/>
          <p:cNvSpPr/>
          <p:nvPr/>
        </p:nvSpPr>
        <p:spPr>
          <a:xfrm>
            <a:off x="4361688" y="2209800"/>
            <a:ext cx="420624" cy="420624"/>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9" name="Slide Number Placeholder 28"/>
          <p:cNvSpPr>
            <a:spLocks noGrp="1"/>
          </p:cNvSpPr>
          <p:nvPr>
            <p:ph type="sldNum" sz="quarter" idx="12"/>
          </p:nvPr>
        </p:nvSpPr>
        <p:spPr>
          <a:xfrm>
            <a:off x="4343400" y="2199450"/>
            <a:ext cx="457200" cy="441325"/>
          </a:xfrm>
        </p:spPr>
        <p:txBody>
          <a:bodyPr/>
          <a:lstStyle>
            <a:lvl1pPr>
              <a:defRPr>
                <a:solidFill>
                  <a:schemeClr val="accent3">
                    <a:shade val="75000"/>
                  </a:schemeClr>
                </a:solidFill>
              </a:defRPr>
            </a:lvl1pPr>
          </a:lstStyle>
          <a:p>
            <a:fld id="{AD59927C-F3BB-429B-A0E6-A6B90A43E9FF}" type="slidenum">
              <a:rPr lang="en-US" smtClean="0"/>
              <a:t>‹#›</a:t>
            </a:fld>
            <a:endParaRPr lang="en-US"/>
          </a:p>
        </p:txBody>
      </p:sp>
      <p:sp>
        <p:nvSpPr>
          <p:cNvPr id="8" name="Title 7"/>
          <p:cNvSpPr>
            <a:spLocks noGrp="1"/>
          </p:cNvSpPr>
          <p:nvPr>
            <p:ph type="ctrTitle"/>
          </p:nvPr>
        </p:nvSpPr>
        <p:spPr>
          <a:xfrm>
            <a:off x="685800" y="381000"/>
            <a:ext cx="7772400" cy="1752600"/>
          </a:xfrm>
        </p:spPr>
        <p:txBody>
          <a:bodyPr anchor="b"/>
          <a:lstStyle>
            <a:lvl1pPr>
              <a:defRPr sz="4200">
                <a:solidFill>
                  <a:schemeClr val="accent1"/>
                </a:solidFill>
              </a:defRPr>
            </a:lvl1pPr>
          </a:lstStyle>
          <a:p>
            <a:r>
              <a:rPr kumimoji="0" lang="en-US" smtClean="0"/>
              <a:t>Click to edit Master title style</a:t>
            </a:r>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solidFill>
                  <a:schemeClr val="accent3">
                    <a:shade val="75000"/>
                  </a:schemeClr>
                </a:solidFill>
              </a:defRPr>
            </a:lvl1pPr>
          </a:lstStyle>
          <a:p>
            <a:r>
              <a:rPr kumimoji="0" lang="en-US" smtClean="0"/>
              <a:t>Click to edit Master title style</a:t>
            </a:r>
            <a:endParaRPr kumimoji="0" lang="en-US"/>
          </a:p>
        </p:txBody>
      </p:sp>
      <p:sp>
        <p:nvSpPr>
          <p:cNvPr id="4" name="Date Placeholder 3"/>
          <p:cNvSpPr>
            <a:spLocks noGrp="1"/>
          </p:cNvSpPr>
          <p:nvPr>
            <p:ph type="dt" sz="half" idx="10"/>
          </p:nvPr>
        </p:nvSpPr>
        <p:spPr/>
        <p:txBody>
          <a:bodyPr/>
          <a:lstStyle/>
          <a:p>
            <a:fld id="{C8759627-6160-4B31-A6B0-C9BB4AA47A43}"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a:xfrm>
            <a:off x="4361688" y="1026372"/>
            <a:ext cx="457200" cy="441325"/>
          </a:xfrm>
        </p:spPr>
        <p:txBody>
          <a:bodyPr/>
          <a:lstStyle/>
          <a:p>
            <a:fld id="{AD59927C-F3BB-429B-A0E6-A6B90A43E9FF}" type="slidenum">
              <a:rPr lang="en-US" smtClean="0"/>
              <a:t>‹#›</a:t>
            </a:fld>
            <a:endParaRPr lang="en-US"/>
          </a:p>
        </p:txBody>
      </p:sp>
      <p:sp>
        <p:nvSpPr>
          <p:cNvPr id="8" name="Content Placeholder 7"/>
          <p:cNvSpPr>
            <a:spLocks noGrp="1"/>
          </p:cNvSpPr>
          <p:nvPr>
            <p:ph sz="quarter" idx="1"/>
          </p:nvPr>
        </p:nvSpPr>
        <p:spPr>
          <a:xfrm>
            <a:off x="301752" y="1527048"/>
            <a:ext cx="850392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1">
        <a:schemeClr val="bg1"/>
      </p:bgRef>
    </p:bg>
    <p:spTree>
      <p:nvGrpSpPr>
        <p:cNvPr id="1" name=""/>
        <p:cNvGrpSpPr/>
        <p:nvPr/>
      </p:nvGrpSpPr>
      <p:grpSpPr>
        <a:xfrm>
          <a:off x="0" y="0"/>
          <a:ext cx="0" cy="0"/>
          <a:chOff x="0" y="0"/>
          <a:chExt cx="0" cy="0"/>
        </a:xfrm>
      </p:grpSpPr>
      <p:sp>
        <p:nvSpPr>
          <p:cNvPr id="17" name="Rectangle 16"/>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5" name="Rectangle 14"/>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6" name="Rectangle 15"/>
          <p:cNvSpPr>
            <a:spLocks noChangeArrowheads="1"/>
          </p:cNvSpPr>
          <p:nvPr/>
        </p:nvSpPr>
        <p:spPr bwMode="white">
          <a:xfrm>
            <a:off x="0" y="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8" name="Rectangle 17"/>
          <p:cNvSpPr>
            <a:spLocks noChangeArrowheads="1"/>
          </p:cNvSpPr>
          <p:nvPr/>
        </p:nvSpPr>
        <p:spPr bwMode="white">
          <a:xfrm>
            <a:off x="8991600" y="1905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9" name="Rectangle 18"/>
          <p:cNvSpPr>
            <a:spLocks noChangeArrowheads="1"/>
          </p:cNvSpPr>
          <p:nvPr/>
        </p:nvSpPr>
        <p:spPr bwMode="white">
          <a:xfrm>
            <a:off x="152400" y="2286000"/>
            <a:ext cx="8833104" cy="3048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2" name="Rectangle 11"/>
          <p:cNvSpPr>
            <a:spLocks noChangeArrowheads="1"/>
          </p:cNvSpPr>
          <p:nvPr/>
        </p:nvSpPr>
        <p:spPr bwMode="auto">
          <a:xfrm>
            <a:off x="155448" y="142352"/>
            <a:ext cx="8833104" cy="2139696"/>
          </a:xfrm>
          <a:prstGeom prst="rect">
            <a:avLst/>
          </a:prstGeom>
          <a:solidFill>
            <a:schemeClr val="accent1"/>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3" name="Text Placeholder 2"/>
          <p:cNvSpPr>
            <a:spLocks noGrp="1"/>
          </p:cNvSpPr>
          <p:nvPr>
            <p:ph type="body" idx="1"/>
          </p:nvPr>
        </p:nvSpPr>
        <p:spPr>
          <a:xfrm>
            <a:off x="1368426" y="2743200"/>
            <a:ext cx="6480174" cy="1673225"/>
          </a:xfrm>
        </p:spPr>
        <p:txBody>
          <a:bodyPr anchor="t"/>
          <a:lstStyle>
            <a:lvl1pPr marL="0" indent="0" algn="ctr">
              <a:buNone/>
              <a:defRPr sz="1600" b="1" cap="all" spc="250" baseline="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13" name="Rectangle 12"/>
          <p:cNvSpPr>
            <a:spLocks noChangeArrowheads="1"/>
          </p:cNvSpPr>
          <p:nvPr/>
        </p:nvSpPr>
        <p:spPr bwMode="auto">
          <a:xfrm>
            <a:off x="146304" y="6391656"/>
            <a:ext cx="8833104" cy="309563"/>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4" name="Rectangle 13"/>
          <p:cNvSpPr>
            <a:spLocks noChangeArrowheads="1"/>
          </p:cNvSpPr>
          <p:nvPr/>
        </p:nvSpPr>
        <p:spPr bwMode="auto">
          <a:xfrm>
            <a:off x="152400" y="152400"/>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4" name="Date Placeholder 3"/>
          <p:cNvSpPr>
            <a:spLocks noGrp="1"/>
          </p:cNvSpPr>
          <p:nvPr>
            <p:ph type="dt" sz="half" idx="10"/>
          </p:nvPr>
        </p:nvSpPr>
        <p:spPr/>
        <p:txBody>
          <a:bodyPr/>
          <a:lstStyle/>
          <a:p>
            <a:fld id="{24FFA126-3C64-4BA2-B1C4-3960A470CE2B}" type="datetime1">
              <a:rPr lang="en-US" smtClean="0"/>
              <a:t>10/5/2012</a:t>
            </a:fld>
            <a:endParaRPr lang="en-US"/>
          </a:p>
        </p:txBody>
      </p:sp>
      <p:sp>
        <p:nvSpPr>
          <p:cNvPr id="8" name="Straight Connector 7"/>
          <p:cNvSpPr>
            <a:spLocks noChangeShapeType="1"/>
          </p:cNvSpPr>
          <p:nvPr/>
        </p:nvSpPr>
        <p:spPr bwMode="auto">
          <a:xfrm>
            <a:off x="152400" y="2438400"/>
            <a:ext cx="8833104"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10" name="Oval 9"/>
          <p:cNvSpPr/>
          <p:nvPr/>
        </p:nvSpPr>
        <p:spPr>
          <a:xfrm>
            <a:off x="4267200" y="2115312"/>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Oval 10"/>
          <p:cNvSpPr/>
          <p:nvPr/>
        </p:nvSpPr>
        <p:spPr>
          <a:xfrm>
            <a:off x="4361688" y="2209800"/>
            <a:ext cx="420624" cy="420624"/>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6" name="Slide Number Placeholder 5"/>
          <p:cNvSpPr>
            <a:spLocks noGrp="1"/>
          </p:cNvSpPr>
          <p:nvPr>
            <p:ph type="sldNum" sz="quarter" idx="12"/>
          </p:nvPr>
        </p:nvSpPr>
        <p:spPr>
          <a:xfrm>
            <a:off x="4343400" y="2199450"/>
            <a:ext cx="457200" cy="441325"/>
          </a:xfrm>
        </p:spPr>
        <p:txBody>
          <a:bodyPr/>
          <a:lstStyle>
            <a:lvl1pPr>
              <a:defRPr>
                <a:solidFill>
                  <a:schemeClr val="accent3">
                    <a:shade val="75000"/>
                  </a:schemeClr>
                </a:solidFill>
              </a:defRPr>
            </a:lvl1pPr>
          </a:lstStyle>
          <a:p>
            <a:fld id="{AD59927C-F3BB-429B-A0E6-A6B90A43E9FF}" type="slidenum">
              <a:rPr lang="en-US" smtClean="0"/>
              <a:t>‹#›</a:t>
            </a:fld>
            <a:endParaRPr lang="en-US"/>
          </a:p>
        </p:txBody>
      </p:sp>
      <p:sp>
        <p:nvSpPr>
          <p:cNvPr id="2" name="Title 1"/>
          <p:cNvSpPr>
            <a:spLocks noGrp="1"/>
          </p:cNvSpPr>
          <p:nvPr>
            <p:ph type="title"/>
          </p:nvPr>
        </p:nvSpPr>
        <p:spPr>
          <a:xfrm>
            <a:off x="722313" y="533400"/>
            <a:ext cx="7772400" cy="1524000"/>
          </a:xfrm>
        </p:spPr>
        <p:txBody>
          <a:bodyPr anchor="b"/>
          <a:lstStyle>
            <a:lvl1pPr algn="ctr">
              <a:buNone/>
              <a:defRPr sz="4200" b="0" cap="none" baseline="0">
                <a:solidFill>
                  <a:srgbClr val="FFFFFF"/>
                </a:solidFill>
              </a:defRPr>
            </a:lvl1pPr>
          </a:lstStyle>
          <a:p>
            <a:r>
              <a:rPr kumimoji="0" lang="en-US" smtClean="0"/>
              <a:t>Click to edit Master title style</a:t>
            </a:r>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301752" y="228600"/>
            <a:ext cx="8534400" cy="758952"/>
          </a:xfrm>
        </p:spPr>
        <p:txBody>
          <a:bodyPr/>
          <a:lstStyle/>
          <a:p>
            <a:r>
              <a:rPr kumimoji="0" lang="en-US" smtClean="0"/>
              <a:t>Click to edit Master title style</a:t>
            </a:r>
            <a:endParaRPr kumimoji="0" lang="en-US"/>
          </a:p>
        </p:txBody>
      </p:sp>
      <p:sp>
        <p:nvSpPr>
          <p:cNvPr id="5" name="Date Placeholder 4"/>
          <p:cNvSpPr>
            <a:spLocks noGrp="1"/>
          </p:cNvSpPr>
          <p:nvPr>
            <p:ph type="dt" sz="half" idx="10"/>
          </p:nvPr>
        </p:nvSpPr>
        <p:spPr>
          <a:xfrm>
            <a:off x="5791200" y="6409944"/>
            <a:ext cx="3044952" cy="365760"/>
          </a:xfrm>
        </p:spPr>
        <p:txBody>
          <a:bodyPr/>
          <a:lstStyle/>
          <a:p>
            <a:fld id="{19A157E6-974A-4601-9991-95C9239D5E68}" type="datetime1">
              <a:rPr lang="en-US" smtClean="0"/>
              <a:t>10/5/2012</a:t>
            </a:fld>
            <a:endParaRPr lang="en-US"/>
          </a:p>
        </p:txBody>
      </p:sp>
      <p:sp>
        <p:nvSpPr>
          <p:cNvPr id="6" name="Footer Placeholder 5"/>
          <p:cNvSpPr>
            <a:spLocks noGrp="1"/>
          </p:cNvSpPr>
          <p:nvPr>
            <p:ph type="ftr" sz="quarter" idx="11"/>
          </p:nvPr>
        </p:nvSpPr>
        <p:spPr/>
        <p:txBody>
          <a:bodyPr/>
          <a:lstStyle/>
          <a:p>
            <a:r>
              <a:rPr lang="en-US" smtClean="0"/>
              <a:t>Community U </a:t>
            </a:r>
            <a:endParaRPr lang="en-US"/>
          </a:p>
        </p:txBody>
      </p:sp>
      <p:sp>
        <p:nvSpPr>
          <p:cNvPr id="7" name="Slide Number Placeholder 6"/>
          <p:cNvSpPr>
            <a:spLocks noGrp="1"/>
          </p:cNvSpPr>
          <p:nvPr>
            <p:ph type="sldNum" sz="quarter" idx="12"/>
          </p:nvPr>
        </p:nvSpPr>
        <p:spPr/>
        <p:txBody>
          <a:bodyPr/>
          <a:lstStyle/>
          <a:p>
            <a:fld id="{AD59927C-F3BB-429B-A0E6-A6B90A43E9FF}" type="slidenum">
              <a:rPr lang="en-US" smtClean="0"/>
              <a:t>‹#›</a:t>
            </a:fld>
            <a:endParaRPr lang="en-US"/>
          </a:p>
        </p:txBody>
      </p:sp>
      <p:sp>
        <p:nvSpPr>
          <p:cNvPr id="8" name="Straight Connector 7"/>
          <p:cNvSpPr>
            <a:spLocks noChangeShapeType="1"/>
          </p:cNvSpPr>
          <p:nvPr/>
        </p:nvSpPr>
        <p:spPr bwMode="auto">
          <a:xfrm flipV="1">
            <a:off x="4563080" y="1575652"/>
            <a:ext cx="8921" cy="4819557"/>
          </a:xfrm>
          <a:prstGeom prst="line">
            <a:avLst/>
          </a:prstGeom>
          <a:noFill/>
          <a:ln w="9525" cap="flat" cmpd="sng" algn="ctr">
            <a:solidFill>
              <a:schemeClr val="tx2"/>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10" name="Content Placeholder 9"/>
          <p:cNvSpPr>
            <a:spLocks noGrp="1"/>
          </p:cNvSpPr>
          <p:nvPr>
            <p:ph sz="half" idx="1"/>
          </p:nvPr>
        </p:nvSpPr>
        <p:spPr>
          <a:xfrm>
            <a:off x="301752" y="1371600"/>
            <a:ext cx="4038600" cy="4681728"/>
          </a:xfrm>
        </p:spPr>
        <p:txBody>
          <a:bodyPr/>
          <a:lstStyle>
            <a:lvl1pPr>
              <a:defRPr sz="2500"/>
            </a:lvl1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2" name="Content Placeholder 11"/>
          <p:cNvSpPr>
            <a:spLocks noGrp="1"/>
          </p:cNvSpPr>
          <p:nvPr>
            <p:ph sz="half" idx="2"/>
          </p:nvPr>
        </p:nvSpPr>
        <p:spPr>
          <a:xfrm>
            <a:off x="4800600" y="1371600"/>
            <a:ext cx="4038600" cy="4681728"/>
          </a:xfrm>
        </p:spPr>
        <p:txBody>
          <a:bodyPr/>
          <a:lstStyle>
            <a:lvl1pPr>
              <a:defRPr sz="2500"/>
            </a:lvl1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Ref idx="1001">
        <a:schemeClr val="bg2"/>
      </p:bgRef>
    </p:bg>
    <p:spTree>
      <p:nvGrpSpPr>
        <p:cNvPr id="1" name=""/>
        <p:cNvGrpSpPr/>
        <p:nvPr/>
      </p:nvGrpSpPr>
      <p:grpSpPr>
        <a:xfrm>
          <a:off x="0" y="0"/>
          <a:ext cx="0" cy="0"/>
          <a:chOff x="0" y="0"/>
          <a:chExt cx="0" cy="0"/>
        </a:xfrm>
      </p:grpSpPr>
      <p:sp>
        <p:nvSpPr>
          <p:cNvPr id="10" name="Straight Connector 9"/>
          <p:cNvSpPr>
            <a:spLocks noChangeShapeType="1"/>
          </p:cNvSpPr>
          <p:nvPr/>
        </p:nvSpPr>
        <p:spPr bwMode="auto">
          <a:xfrm flipV="1">
            <a:off x="4572000" y="2200275"/>
            <a:ext cx="0" cy="4187952"/>
          </a:xfrm>
          <a:prstGeom prst="line">
            <a:avLst/>
          </a:prstGeom>
          <a:noFill/>
          <a:ln w="9525" cap="flat" cmpd="sng" algn="ctr">
            <a:solidFill>
              <a:schemeClr val="tx2"/>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20" name="Rectangle 19"/>
          <p:cNvSpPr>
            <a:spLocks noChangeArrowheads="1"/>
          </p:cNvSpPr>
          <p:nvPr/>
        </p:nvSpPr>
        <p:spPr bwMode="white">
          <a:xfrm>
            <a:off x="0" y="0"/>
            <a:ext cx="9144000" cy="14478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9" name="Rectangle 18"/>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21" name="Rectangle 20"/>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22" name="Rectangle 21"/>
          <p:cNvSpPr>
            <a:spLocks noChangeArrowheads="1"/>
          </p:cNvSpPr>
          <p:nvPr/>
        </p:nvSpPr>
        <p:spPr bwMode="white">
          <a:xfrm>
            <a:off x="899160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1" name="Rectangle 10"/>
          <p:cNvSpPr/>
          <p:nvPr/>
        </p:nvSpPr>
        <p:spPr>
          <a:xfrm>
            <a:off x="152400" y="1371600"/>
            <a:ext cx="8833104" cy="914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Rectangle 12"/>
          <p:cNvSpPr>
            <a:spLocks noChangeArrowheads="1"/>
          </p:cNvSpPr>
          <p:nvPr/>
        </p:nvSpPr>
        <p:spPr bwMode="auto">
          <a:xfrm>
            <a:off x="145923" y="6391656"/>
            <a:ext cx="8833104" cy="310896"/>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3" name="Text Placeholder 2"/>
          <p:cNvSpPr>
            <a:spLocks noGrp="1"/>
          </p:cNvSpPr>
          <p:nvPr>
            <p:ph type="body" idx="1"/>
          </p:nvPr>
        </p:nvSpPr>
        <p:spPr>
          <a:xfrm>
            <a:off x="301752" y="1524000"/>
            <a:ext cx="4040188" cy="732974"/>
          </a:xfrm>
          <a:noFill/>
          <a:ln w="15875" cap="rnd" cmpd="sng" algn="ctr">
            <a:noFill/>
            <a:prstDash val="solid"/>
          </a:ln>
        </p:spPr>
        <p:style>
          <a:lnRef idx="3">
            <a:schemeClr val="lt1"/>
          </a:lnRef>
          <a:fillRef idx="1">
            <a:schemeClr val="accent1"/>
          </a:fillRef>
          <a:effectRef idx="1">
            <a:schemeClr val="accent1"/>
          </a:effectRef>
          <a:fontRef idx="minor">
            <a:schemeClr val="lt1"/>
          </a:fontRef>
        </p:style>
        <p:txBody>
          <a:bodyPr anchor="ctr">
            <a:noAutofit/>
          </a:bodyPr>
          <a:lstStyle>
            <a:lvl1pPr marL="0" indent="0">
              <a:buNone/>
              <a:defRPr lang="en-US" sz="2200" b="1" dirty="0" smtClean="0">
                <a:solidFill>
                  <a:srgbClr val="FFFFFF"/>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791330" y="1524000"/>
            <a:ext cx="4041775" cy="731520"/>
          </a:xfrm>
          <a:noFill/>
          <a:ln w="15875" cap="rnd" cmpd="sng" algn="ctr">
            <a:noFill/>
            <a:prstDash val="solid"/>
          </a:ln>
        </p:spPr>
        <p:style>
          <a:lnRef idx="3">
            <a:schemeClr val="lt1"/>
          </a:lnRef>
          <a:fillRef idx="1">
            <a:schemeClr val="accent2"/>
          </a:fillRef>
          <a:effectRef idx="1">
            <a:schemeClr val="accent2"/>
          </a:effectRef>
          <a:fontRef idx="minor">
            <a:schemeClr val="lt1"/>
          </a:fontRef>
        </p:style>
        <p:txBody>
          <a:bodyPr anchor="ctr">
            <a:noAutofit/>
          </a:bodyPr>
          <a:lstStyle>
            <a:lvl1pPr marL="0" indent="0">
              <a:buNone/>
              <a:defRPr sz="2200" b="1"/>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7" name="Date Placeholder 6"/>
          <p:cNvSpPr>
            <a:spLocks noGrp="1"/>
          </p:cNvSpPr>
          <p:nvPr>
            <p:ph type="dt" sz="half" idx="10"/>
          </p:nvPr>
        </p:nvSpPr>
        <p:spPr/>
        <p:txBody>
          <a:bodyPr/>
          <a:lstStyle/>
          <a:p>
            <a:fld id="{EE1E887C-4AAA-4295-9F69-6BFD1CB7F216}" type="datetime1">
              <a:rPr lang="en-US" smtClean="0"/>
              <a:t>10/5/2012</a:t>
            </a:fld>
            <a:endParaRPr lang="en-US"/>
          </a:p>
        </p:txBody>
      </p:sp>
      <p:sp>
        <p:nvSpPr>
          <p:cNvPr id="8" name="Footer Placeholder 7"/>
          <p:cNvSpPr>
            <a:spLocks noGrp="1"/>
          </p:cNvSpPr>
          <p:nvPr>
            <p:ph type="ftr" sz="quarter" idx="11"/>
          </p:nvPr>
        </p:nvSpPr>
        <p:spPr>
          <a:xfrm>
            <a:off x="304800" y="6409944"/>
            <a:ext cx="3581400" cy="365760"/>
          </a:xfrm>
        </p:spPr>
        <p:txBody>
          <a:bodyPr/>
          <a:lstStyle/>
          <a:p>
            <a:r>
              <a:rPr lang="en-US" smtClean="0"/>
              <a:t>Community U </a:t>
            </a:r>
            <a:endParaRPr lang="en-US"/>
          </a:p>
        </p:txBody>
      </p:sp>
      <p:sp>
        <p:nvSpPr>
          <p:cNvPr id="15" name="Straight Connector 14"/>
          <p:cNvSpPr>
            <a:spLocks noChangeShapeType="1"/>
          </p:cNvSpPr>
          <p:nvPr/>
        </p:nvSpPr>
        <p:spPr bwMode="auto">
          <a:xfrm>
            <a:off x="152400" y="1280160"/>
            <a:ext cx="8833104"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18" name="Rectangle 17"/>
          <p:cNvSpPr>
            <a:spLocks noChangeArrowheads="1"/>
          </p:cNvSpPr>
          <p:nvPr/>
        </p:nvSpPr>
        <p:spPr bwMode="auto">
          <a:xfrm>
            <a:off x="152400" y="155448"/>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24" name="Content Placeholder 23"/>
          <p:cNvSpPr>
            <a:spLocks noGrp="1"/>
          </p:cNvSpPr>
          <p:nvPr>
            <p:ph sz="quarter" idx="2"/>
          </p:nvPr>
        </p:nvSpPr>
        <p:spPr>
          <a:xfrm>
            <a:off x="301752" y="2471383"/>
            <a:ext cx="4041648" cy="3818404"/>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26" name="Content Placeholder 25"/>
          <p:cNvSpPr>
            <a:spLocks noGrp="1"/>
          </p:cNvSpPr>
          <p:nvPr>
            <p:ph sz="quarter" idx="4"/>
          </p:nvPr>
        </p:nvSpPr>
        <p:spPr>
          <a:xfrm>
            <a:off x="4800600" y="2471383"/>
            <a:ext cx="4038600" cy="3822192"/>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25" name="Oval 24"/>
          <p:cNvSpPr/>
          <p:nvPr/>
        </p:nvSpPr>
        <p:spPr>
          <a:xfrm>
            <a:off x="4267200" y="956036"/>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7" name="Oval 26"/>
          <p:cNvSpPr/>
          <p:nvPr/>
        </p:nvSpPr>
        <p:spPr>
          <a:xfrm>
            <a:off x="4361688" y="1050524"/>
            <a:ext cx="420624" cy="420624"/>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Slide Number Placeholder 8"/>
          <p:cNvSpPr>
            <a:spLocks noGrp="1"/>
          </p:cNvSpPr>
          <p:nvPr>
            <p:ph type="sldNum" sz="quarter" idx="12"/>
          </p:nvPr>
        </p:nvSpPr>
        <p:spPr>
          <a:xfrm>
            <a:off x="4343400" y="1042416"/>
            <a:ext cx="457200" cy="441325"/>
          </a:xfrm>
        </p:spPr>
        <p:txBody>
          <a:bodyPr/>
          <a:lstStyle>
            <a:lvl1pPr algn="ctr">
              <a:defRPr/>
            </a:lvl1pPr>
          </a:lstStyle>
          <a:p>
            <a:fld id="{AD59927C-F3BB-429B-A0E6-A6B90A43E9FF}" type="slidenum">
              <a:rPr lang="en-US" smtClean="0"/>
              <a:t>‹#›</a:t>
            </a:fld>
            <a:endParaRPr lang="en-US"/>
          </a:p>
        </p:txBody>
      </p:sp>
      <p:sp>
        <p:nvSpPr>
          <p:cNvPr id="23" name="Title 22"/>
          <p:cNvSpPr>
            <a:spLocks noGrp="1"/>
          </p:cNvSpPr>
          <p:nvPr>
            <p:ph type="title"/>
          </p:nvPr>
        </p:nvSpPr>
        <p:spPr/>
        <p:txBody>
          <a:bodyPr rtlCol="0" anchor="b" anchorCtr="0"/>
          <a:lstStyle/>
          <a:p>
            <a:r>
              <a:rPr kumimoji="0" lang="en-US" smtClean="0"/>
              <a:t>Click to edit Master title style</a:t>
            </a:r>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55DC908D-723C-496A-93FD-DF4792125BF6}" type="datetime1">
              <a:rPr lang="en-US" smtClean="0"/>
              <a:t>10/5/2012</a:t>
            </a:fld>
            <a:endParaRPr lang="en-US"/>
          </a:p>
        </p:txBody>
      </p:sp>
      <p:sp>
        <p:nvSpPr>
          <p:cNvPr id="4" name="Footer Placeholder 3"/>
          <p:cNvSpPr>
            <a:spLocks noGrp="1"/>
          </p:cNvSpPr>
          <p:nvPr>
            <p:ph type="ftr" sz="quarter" idx="11"/>
          </p:nvPr>
        </p:nvSpPr>
        <p:spPr/>
        <p:txBody>
          <a:bodyPr/>
          <a:lstStyle/>
          <a:p>
            <a:r>
              <a:rPr lang="en-US" smtClean="0"/>
              <a:t>Community U </a:t>
            </a:r>
            <a:endParaRPr lang="en-US"/>
          </a:p>
        </p:txBody>
      </p:sp>
      <p:sp>
        <p:nvSpPr>
          <p:cNvPr id="5" name="Slide Number Placeholder 4"/>
          <p:cNvSpPr>
            <a:spLocks noGrp="1"/>
          </p:cNvSpPr>
          <p:nvPr>
            <p:ph type="sldNum" sz="quarter" idx="12"/>
          </p:nvPr>
        </p:nvSpPr>
        <p:spPr>
          <a:xfrm>
            <a:off x="4343400" y="1036020"/>
            <a:ext cx="457200" cy="441325"/>
          </a:xfrm>
        </p:spPr>
        <p:txBody>
          <a:bodyPr/>
          <a:lstStyle/>
          <a:p>
            <a:fld id="{AD59927C-F3BB-429B-A0E6-A6B90A43E9FF}"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7" name="Rectangle 6"/>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8" name="Rectangle 7"/>
          <p:cNvSpPr>
            <a:spLocks noChangeArrowheads="1"/>
          </p:cNvSpPr>
          <p:nvPr/>
        </p:nvSpPr>
        <p:spPr bwMode="white">
          <a:xfrm>
            <a:off x="0" y="0"/>
            <a:ext cx="9144000" cy="155448"/>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0" name="Rectangle 9"/>
          <p:cNvSpPr>
            <a:spLocks noChangeArrowheads="1"/>
          </p:cNvSpPr>
          <p:nvPr/>
        </p:nvSpPr>
        <p:spPr bwMode="white">
          <a:xfrm>
            <a:off x="899160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9" name="Rectangle 8"/>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5" name="Rectangle 4"/>
          <p:cNvSpPr>
            <a:spLocks noChangeArrowheads="1"/>
          </p:cNvSpPr>
          <p:nvPr/>
        </p:nvSpPr>
        <p:spPr bwMode="auto">
          <a:xfrm>
            <a:off x="146304" y="6391656"/>
            <a:ext cx="8833104" cy="309563"/>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6" name="Rectangle 5"/>
          <p:cNvSpPr>
            <a:spLocks noChangeArrowheads="1"/>
          </p:cNvSpPr>
          <p:nvPr/>
        </p:nvSpPr>
        <p:spPr bwMode="auto">
          <a:xfrm>
            <a:off x="152400" y="158496"/>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2" name="Date Placeholder 1"/>
          <p:cNvSpPr>
            <a:spLocks noGrp="1"/>
          </p:cNvSpPr>
          <p:nvPr>
            <p:ph type="dt" sz="half" idx="10"/>
          </p:nvPr>
        </p:nvSpPr>
        <p:spPr/>
        <p:txBody>
          <a:bodyPr/>
          <a:lstStyle/>
          <a:p>
            <a:fld id="{9BBB442A-48C9-4501-B9D0-6DC6D0AFEF70}"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 </a:t>
            </a:r>
            <a:endParaRPr lang="en-US"/>
          </a:p>
        </p:txBody>
      </p:sp>
      <p:sp>
        <p:nvSpPr>
          <p:cNvPr id="4" name="Slide Number Placeholder 3"/>
          <p:cNvSpPr>
            <a:spLocks noGrp="1"/>
          </p:cNvSpPr>
          <p:nvPr>
            <p:ph type="sldNum" sz="quarter" idx="12"/>
          </p:nvPr>
        </p:nvSpPr>
        <p:spPr>
          <a:xfrm>
            <a:off x="4267200" y="6324600"/>
            <a:ext cx="609600" cy="441324"/>
          </a:xfrm>
        </p:spPr>
        <p:txBody>
          <a:bodyPr/>
          <a:lstStyle>
            <a:lvl1pPr>
              <a:defRPr>
                <a:solidFill>
                  <a:srgbClr val="FFFFFF"/>
                </a:solidFill>
              </a:defRPr>
            </a:lvl1pPr>
          </a:lstStyle>
          <a:p>
            <a:fld id="{AD59927C-F3BB-429B-A0E6-A6B90A43E9FF}"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bg>
      <p:bgRef idx="1001">
        <a:schemeClr val="bg1"/>
      </p:bgRef>
    </p:bg>
    <p:spTree>
      <p:nvGrpSpPr>
        <p:cNvPr id="1" name=""/>
        <p:cNvGrpSpPr/>
        <p:nvPr/>
      </p:nvGrpSpPr>
      <p:grpSpPr>
        <a:xfrm>
          <a:off x="0" y="0"/>
          <a:ext cx="0" cy="0"/>
          <a:chOff x="0" y="0"/>
          <a:chExt cx="0" cy="0"/>
        </a:xfrm>
      </p:grpSpPr>
      <p:sp>
        <p:nvSpPr>
          <p:cNvPr id="19" name="Rectangle 18"/>
          <p:cNvSpPr>
            <a:spLocks noChangeArrowheads="1"/>
          </p:cNvSpPr>
          <p:nvPr/>
        </p:nvSpPr>
        <p:spPr bwMode="auto">
          <a:xfrm>
            <a:off x="152400" y="152400"/>
            <a:ext cx="8833104" cy="304800"/>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5" name="Rectangle 14"/>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8" name="Rectangle 17"/>
          <p:cNvSpPr>
            <a:spLocks noChangeArrowheads="1"/>
          </p:cNvSpPr>
          <p:nvPr/>
        </p:nvSpPr>
        <p:spPr bwMode="white">
          <a:xfrm>
            <a:off x="899160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6" name="Rectangle 15"/>
          <p:cNvSpPr>
            <a:spLocks noChangeArrowheads="1"/>
          </p:cNvSpPr>
          <p:nvPr/>
        </p:nvSpPr>
        <p:spPr bwMode="white">
          <a:xfrm>
            <a:off x="0" y="0"/>
            <a:ext cx="9144000" cy="118872"/>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7" name="Rectangle 16"/>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3" name="Rectangle 12"/>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381000" y="914400"/>
            <a:ext cx="2362200" cy="990600"/>
          </a:xfrm>
        </p:spPr>
        <p:txBody>
          <a:bodyPr anchor="b">
            <a:noAutofit/>
          </a:bodyPr>
          <a:lstStyle>
            <a:lvl1pPr algn="l">
              <a:buNone/>
              <a:defRPr sz="2200" b="1">
                <a:solidFill>
                  <a:srgbClr val="FFFFFF"/>
                </a:solidFill>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381000" y="1981200"/>
            <a:ext cx="2362200" cy="4144963"/>
          </a:xfrm>
        </p:spPr>
        <p:txBody>
          <a:bodyPr/>
          <a:lstStyle>
            <a:lvl1pPr marL="0" indent="0">
              <a:spcAft>
                <a:spcPts val="1000"/>
              </a:spcAft>
              <a:buNone/>
              <a:defRPr sz="1600">
                <a:solidFill>
                  <a:srgbClr val="FFFFFF"/>
                </a:solidFill>
              </a:defRPr>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8" name="Rectangle 7"/>
          <p:cNvSpPr>
            <a:spLocks noChangeArrowheads="1"/>
          </p:cNvSpPr>
          <p:nvPr/>
        </p:nvSpPr>
        <p:spPr bwMode="auto">
          <a:xfrm>
            <a:off x="152400" y="152400"/>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9" name="Straight Connector 8"/>
          <p:cNvSpPr>
            <a:spLocks noChangeShapeType="1"/>
          </p:cNvSpPr>
          <p:nvPr/>
        </p:nvSpPr>
        <p:spPr bwMode="auto">
          <a:xfrm>
            <a:off x="152400" y="533400"/>
            <a:ext cx="8833104"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20" name="Content Placeholder 19"/>
          <p:cNvSpPr>
            <a:spLocks noGrp="1"/>
          </p:cNvSpPr>
          <p:nvPr>
            <p:ph sz="quarter" idx="1"/>
          </p:nvPr>
        </p:nvSpPr>
        <p:spPr>
          <a:xfrm>
            <a:off x="3124200" y="685800"/>
            <a:ext cx="5638800" cy="54102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0" name="Oval 9"/>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Oval 10"/>
          <p:cNvSpPr/>
          <p:nvPr/>
        </p:nvSpPr>
        <p:spPr>
          <a:xfrm>
            <a:off x="1389888" y="323088"/>
            <a:ext cx="420624" cy="420624"/>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7" name="Slide Number Placeholder 6"/>
          <p:cNvSpPr>
            <a:spLocks noGrp="1"/>
          </p:cNvSpPr>
          <p:nvPr>
            <p:ph type="sldNum" sz="quarter" idx="12"/>
          </p:nvPr>
        </p:nvSpPr>
        <p:spPr>
          <a:xfrm>
            <a:off x="1371600" y="312738"/>
            <a:ext cx="457200" cy="441325"/>
          </a:xfrm>
        </p:spPr>
        <p:txBody>
          <a:bodyPr/>
          <a:lstStyle>
            <a:lvl1pPr>
              <a:defRPr>
                <a:solidFill>
                  <a:schemeClr val="accent3">
                    <a:shade val="75000"/>
                  </a:schemeClr>
                </a:solidFill>
              </a:defRPr>
            </a:lvl1pPr>
          </a:lstStyle>
          <a:p>
            <a:fld id="{AD59927C-F3BB-429B-A0E6-A6B90A43E9FF}" type="slidenum">
              <a:rPr lang="en-US" smtClean="0"/>
              <a:t>‹#›</a:t>
            </a:fld>
            <a:endParaRPr lang="en-US"/>
          </a:p>
        </p:txBody>
      </p:sp>
      <p:sp>
        <p:nvSpPr>
          <p:cNvPr id="21" name="Rectangle 20"/>
          <p:cNvSpPr>
            <a:spLocks noChangeArrowheads="1"/>
          </p:cNvSpPr>
          <p:nvPr/>
        </p:nvSpPr>
        <p:spPr bwMode="auto">
          <a:xfrm>
            <a:off x="149352" y="6388385"/>
            <a:ext cx="8833104" cy="309563"/>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5" name="Date Placeholder 4"/>
          <p:cNvSpPr>
            <a:spLocks noGrp="1"/>
          </p:cNvSpPr>
          <p:nvPr>
            <p:ph type="dt" sz="half" idx="10"/>
          </p:nvPr>
        </p:nvSpPr>
        <p:spPr/>
        <p:txBody>
          <a:bodyPr/>
          <a:lstStyle/>
          <a:p>
            <a:fld id="{5AF6722F-CD77-444E-ADD7-68AEF87154A4}" type="datetime1">
              <a:rPr lang="en-US" smtClean="0"/>
              <a:t>10/5/2012</a:t>
            </a:fld>
            <a:endParaRPr lang="en-US"/>
          </a:p>
        </p:txBody>
      </p:sp>
      <p:sp>
        <p:nvSpPr>
          <p:cNvPr id="6" name="Footer Placeholder 5"/>
          <p:cNvSpPr>
            <a:spLocks noGrp="1"/>
          </p:cNvSpPr>
          <p:nvPr>
            <p:ph type="ftr" sz="quarter" idx="11"/>
          </p:nvPr>
        </p:nvSpPr>
        <p:spPr>
          <a:xfrm>
            <a:off x="301752" y="6410848"/>
            <a:ext cx="3383280" cy="365760"/>
          </a:xfrm>
        </p:spPr>
        <p:txBody>
          <a:bodyPr/>
          <a:lstStyle/>
          <a:p>
            <a:r>
              <a:rPr lang="en-US" smtClean="0"/>
              <a:t>Community U </a:t>
            </a:r>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1" name="Straight Connector 20"/>
          <p:cNvSpPr>
            <a:spLocks noChangeShapeType="1"/>
          </p:cNvSpPr>
          <p:nvPr/>
        </p:nvSpPr>
        <p:spPr bwMode="auto">
          <a:xfrm>
            <a:off x="152400" y="533400"/>
            <a:ext cx="8833104" cy="0"/>
          </a:xfrm>
          <a:prstGeom prst="line">
            <a:avLst/>
          </a:prstGeom>
          <a:noFill/>
          <a:ln w="11430" cap="flat" cmpd="sng" algn="ctr">
            <a:solidFill>
              <a:schemeClr val="accent3">
                <a:shade val="75000"/>
              </a:schemeClr>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19" name="Rectangle 18"/>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6" name="Rectangle 15"/>
          <p:cNvSpPr>
            <a:spLocks noChangeArrowheads="1"/>
          </p:cNvSpPr>
          <p:nvPr/>
        </p:nvSpPr>
        <p:spPr bwMode="white">
          <a:xfrm>
            <a:off x="899160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7" name="Rectangle 16"/>
          <p:cNvSpPr>
            <a:spLocks noChangeArrowheads="1"/>
          </p:cNvSpPr>
          <p:nvPr/>
        </p:nvSpPr>
        <p:spPr bwMode="white">
          <a:xfrm>
            <a:off x="0" y="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8" name="Rectangle 17"/>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20" name="Rectangle 19"/>
          <p:cNvSpPr>
            <a:spLocks noChangeArrowheads="1"/>
          </p:cNvSpPr>
          <p:nvPr/>
        </p:nvSpPr>
        <p:spPr bwMode="auto">
          <a:xfrm>
            <a:off x="152400" y="152400"/>
            <a:ext cx="8833104" cy="301752"/>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8" name="Rectangle 7"/>
          <p:cNvSpPr/>
          <p:nvPr/>
        </p:nvSpPr>
        <p:spPr>
          <a:xfrm>
            <a:off x="152400" y="609600"/>
            <a:ext cx="2743200" cy="5867400"/>
          </a:xfrm>
          <a:prstGeom prst="rect">
            <a:avLst/>
          </a:prstGeom>
          <a:solidFill>
            <a:schemeClr val="accent1"/>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5" name="Rectangle 14"/>
          <p:cNvSpPr>
            <a:spLocks noChangeArrowheads="1"/>
          </p:cNvSpPr>
          <p:nvPr/>
        </p:nvSpPr>
        <p:spPr bwMode="auto">
          <a:xfrm>
            <a:off x="152400" y="155448"/>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12" name="Oval 11"/>
          <p:cNvSpPr/>
          <p:nvPr/>
        </p:nvSpPr>
        <p:spPr>
          <a:xfrm>
            <a:off x="1295400" y="228600"/>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Oval 12"/>
          <p:cNvSpPr/>
          <p:nvPr/>
        </p:nvSpPr>
        <p:spPr>
          <a:xfrm>
            <a:off x="1389888" y="323088"/>
            <a:ext cx="420624" cy="420624"/>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7" name="Slide Number Placeholder 6"/>
          <p:cNvSpPr>
            <a:spLocks noGrp="1"/>
          </p:cNvSpPr>
          <p:nvPr>
            <p:ph type="sldNum" sz="quarter" idx="12"/>
          </p:nvPr>
        </p:nvSpPr>
        <p:spPr>
          <a:xfrm>
            <a:off x="1371600" y="312738"/>
            <a:ext cx="457200" cy="441325"/>
          </a:xfrm>
        </p:spPr>
        <p:txBody>
          <a:bodyPr/>
          <a:lstStyle/>
          <a:p>
            <a:fld id="{AD59927C-F3BB-429B-A0E6-A6B90A43E9FF}" type="slidenum">
              <a:rPr lang="en-US" smtClean="0"/>
              <a:t>‹#›</a:t>
            </a:fld>
            <a:endParaRPr lang="en-US"/>
          </a:p>
        </p:txBody>
      </p:sp>
      <p:sp>
        <p:nvSpPr>
          <p:cNvPr id="2" name="Title 1"/>
          <p:cNvSpPr>
            <a:spLocks noGrp="1"/>
          </p:cNvSpPr>
          <p:nvPr>
            <p:ph type="title"/>
          </p:nvPr>
        </p:nvSpPr>
        <p:spPr>
          <a:xfrm>
            <a:off x="3000375" y="5029200"/>
            <a:ext cx="5867400" cy="1219200"/>
          </a:xfrm>
        </p:spPr>
        <p:txBody>
          <a:bodyPr anchor="t">
            <a:noAutofit/>
          </a:bodyPr>
          <a:lstStyle>
            <a:lvl1pPr algn="l">
              <a:buNone/>
              <a:defRPr sz="2400" b="1">
                <a:solidFill>
                  <a:schemeClr val="tx2"/>
                </a:solidFill>
              </a:defRPr>
            </a:lvl1pPr>
          </a:lstStyle>
          <a:p>
            <a:r>
              <a:rPr kumimoji="0" lang="en-US" smtClean="0"/>
              <a:t>Click to edit Master title style</a:t>
            </a:r>
            <a:endParaRPr kumimoji="0" lang="en-US"/>
          </a:p>
        </p:txBody>
      </p:sp>
      <p:sp>
        <p:nvSpPr>
          <p:cNvPr id="3" name="Picture Placeholder 2"/>
          <p:cNvSpPr>
            <a:spLocks noGrp="1"/>
          </p:cNvSpPr>
          <p:nvPr>
            <p:ph type="pic" idx="1"/>
          </p:nvPr>
        </p:nvSpPr>
        <p:spPr>
          <a:xfrm>
            <a:off x="3000375" y="609600"/>
            <a:ext cx="5867400" cy="4267200"/>
          </a:xfrm>
        </p:spPr>
        <p:txBody>
          <a:bodyPr/>
          <a:lstStyle>
            <a:lvl1pPr marL="0" indent="0">
              <a:buNone/>
              <a:defRPr sz="3200"/>
            </a:lvl1pPr>
          </a:lstStyle>
          <a:p>
            <a:r>
              <a:rPr kumimoji="0" lang="en-US" smtClean="0"/>
              <a:t>Click icon to add picture</a:t>
            </a:r>
            <a:endParaRPr kumimoji="0" lang="en-US" dirty="0"/>
          </a:p>
        </p:txBody>
      </p:sp>
      <p:sp>
        <p:nvSpPr>
          <p:cNvPr id="4" name="Text Placeholder 3"/>
          <p:cNvSpPr>
            <a:spLocks noGrp="1"/>
          </p:cNvSpPr>
          <p:nvPr>
            <p:ph type="body" sz="half" idx="2"/>
          </p:nvPr>
        </p:nvSpPr>
        <p:spPr>
          <a:xfrm>
            <a:off x="381000" y="990600"/>
            <a:ext cx="2438400" cy="5257800"/>
          </a:xfrm>
        </p:spPr>
        <p:txBody>
          <a:bodyPr/>
          <a:lstStyle>
            <a:lvl1pPr marL="0" indent="0">
              <a:spcAft>
                <a:spcPts val="1000"/>
              </a:spcAft>
              <a:buFontTx/>
              <a:buNone/>
              <a:defRPr sz="1600">
                <a:solidFill>
                  <a:srgbClr val="FFFFFF"/>
                </a:solidFill>
              </a:defRPr>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22" name="Rectangle 21"/>
          <p:cNvSpPr>
            <a:spLocks noChangeArrowheads="1"/>
          </p:cNvSpPr>
          <p:nvPr/>
        </p:nvSpPr>
        <p:spPr bwMode="auto">
          <a:xfrm>
            <a:off x="149352" y="6388385"/>
            <a:ext cx="8833104" cy="309563"/>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5" name="Date Placeholder 4"/>
          <p:cNvSpPr>
            <a:spLocks noGrp="1"/>
          </p:cNvSpPr>
          <p:nvPr>
            <p:ph type="dt" sz="half" idx="10"/>
          </p:nvPr>
        </p:nvSpPr>
        <p:spPr>
          <a:xfrm>
            <a:off x="5788152" y="6404984"/>
            <a:ext cx="3044952" cy="365760"/>
          </a:xfrm>
        </p:spPr>
        <p:txBody>
          <a:bodyPr/>
          <a:lstStyle/>
          <a:p>
            <a:fld id="{C1BA03FE-C81D-4399-8393-C7E828F4FD15}" type="datetime1">
              <a:rPr lang="en-US" smtClean="0"/>
              <a:t>10/5/2012</a:t>
            </a:fld>
            <a:endParaRPr lang="en-US"/>
          </a:p>
        </p:txBody>
      </p:sp>
      <p:sp>
        <p:nvSpPr>
          <p:cNvPr id="6" name="Footer Placeholder 5"/>
          <p:cNvSpPr>
            <a:spLocks noGrp="1"/>
          </p:cNvSpPr>
          <p:nvPr>
            <p:ph type="ftr" sz="quarter" idx="11"/>
          </p:nvPr>
        </p:nvSpPr>
        <p:spPr>
          <a:xfrm>
            <a:off x="301752" y="6410848"/>
            <a:ext cx="3584448" cy="365760"/>
          </a:xfrm>
        </p:spPr>
        <p:txBody>
          <a:bodyPr/>
          <a:lstStyle/>
          <a:p>
            <a:r>
              <a:rPr lang="en-US" smtClean="0"/>
              <a:t>Community U </a:t>
            </a:r>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bg>
      <p:bgRef idx="1001">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B1901F63-796C-4BD7-BABE-C31192C6164C}"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Ref idx="1001">
        <a:schemeClr val="bg2"/>
      </p:bgRef>
    </p:bg>
    <p:spTree>
      <p:nvGrpSpPr>
        <p:cNvPr id="1" name=""/>
        <p:cNvGrpSpPr/>
        <p:nvPr/>
      </p:nvGrpSpPr>
      <p:grpSpPr>
        <a:xfrm>
          <a:off x="0" y="0"/>
          <a:ext cx="0" cy="0"/>
          <a:chOff x="0" y="0"/>
          <a:chExt cx="0" cy="0"/>
        </a:xfrm>
      </p:grpSpPr>
      <p:sp>
        <p:nvSpPr>
          <p:cNvPr id="7" name="Rectangle 6"/>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8" name="Rectangle 7"/>
          <p:cNvSpPr>
            <a:spLocks noChangeArrowheads="1"/>
          </p:cNvSpPr>
          <p:nvPr/>
        </p:nvSpPr>
        <p:spPr bwMode="white">
          <a:xfrm>
            <a:off x="7010400" y="0"/>
            <a:ext cx="21336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9" name="Rectangle 8"/>
          <p:cNvSpPr>
            <a:spLocks noChangeArrowheads="1"/>
          </p:cNvSpPr>
          <p:nvPr/>
        </p:nvSpPr>
        <p:spPr bwMode="white">
          <a:xfrm>
            <a:off x="0" y="0"/>
            <a:ext cx="9144000" cy="155448"/>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0" name="Rectangle 9"/>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1" name="Rectangle 10"/>
          <p:cNvSpPr>
            <a:spLocks noChangeArrowheads="1"/>
          </p:cNvSpPr>
          <p:nvPr/>
        </p:nvSpPr>
        <p:spPr bwMode="auto">
          <a:xfrm>
            <a:off x="146304" y="6391656"/>
            <a:ext cx="8833104" cy="309563"/>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2" name="Rectangle 11"/>
          <p:cNvSpPr>
            <a:spLocks noChangeArrowheads="1"/>
          </p:cNvSpPr>
          <p:nvPr/>
        </p:nvSpPr>
        <p:spPr bwMode="auto">
          <a:xfrm>
            <a:off x="152400" y="155448"/>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13" name="Straight Connector 12"/>
          <p:cNvSpPr>
            <a:spLocks noChangeShapeType="1"/>
          </p:cNvSpPr>
          <p:nvPr/>
        </p:nvSpPr>
        <p:spPr bwMode="auto">
          <a:xfrm rot="5400000">
            <a:off x="4021836" y="3278124"/>
            <a:ext cx="6245352"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14" name="Oval 13"/>
          <p:cNvSpPr/>
          <p:nvPr/>
        </p:nvSpPr>
        <p:spPr>
          <a:xfrm>
            <a:off x="6839712" y="2925763"/>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5" name="Oval 14"/>
          <p:cNvSpPr/>
          <p:nvPr/>
        </p:nvSpPr>
        <p:spPr>
          <a:xfrm>
            <a:off x="6934200" y="3020251"/>
            <a:ext cx="420624" cy="420624"/>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6" name="Slide Number Placeholder 5"/>
          <p:cNvSpPr>
            <a:spLocks noGrp="1"/>
          </p:cNvSpPr>
          <p:nvPr>
            <p:ph type="sldNum" sz="quarter" idx="12"/>
          </p:nvPr>
        </p:nvSpPr>
        <p:spPr>
          <a:xfrm>
            <a:off x="6915912" y="3009901"/>
            <a:ext cx="457200" cy="441325"/>
          </a:xfrm>
        </p:spPr>
        <p:txBody>
          <a:bodyPr/>
          <a:lstStyle/>
          <a:p>
            <a:fld id="{AD59927C-F3BB-429B-A0E6-A6B90A43E9FF}" type="slidenum">
              <a:rPr lang="en-US" smtClean="0"/>
              <a:t>‹#›</a:t>
            </a:fld>
            <a:endParaRPr lang="en-US"/>
          </a:p>
        </p:txBody>
      </p:sp>
      <p:sp>
        <p:nvSpPr>
          <p:cNvPr id="3" name="Vertical Text Placeholder 2"/>
          <p:cNvSpPr>
            <a:spLocks noGrp="1"/>
          </p:cNvSpPr>
          <p:nvPr>
            <p:ph type="body" orient="vert" idx="1"/>
          </p:nvPr>
        </p:nvSpPr>
        <p:spPr>
          <a:xfrm>
            <a:off x="304800" y="304800"/>
            <a:ext cx="6553200" cy="5821366"/>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9C62577B-A2EF-4660-BA99-01BDA17F0D75}"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2" name="Vertical Title 1"/>
          <p:cNvSpPr>
            <a:spLocks noGrp="1"/>
          </p:cNvSpPr>
          <p:nvPr>
            <p:ph type="title" orient="vert"/>
          </p:nvPr>
        </p:nvSpPr>
        <p:spPr>
          <a:xfrm>
            <a:off x="7391400" y="304801"/>
            <a:ext cx="1447800" cy="5851525"/>
          </a:xfrm>
        </p:spPr>
        <p:txBody>
          <a:bodyPr vert="eaVert"/>
          <a:lstStyle/>
          <a:p>
            <a:r>
              <a:rPr kumimoji="0" lang="en-US" smtClean="0"/>
              <a:t>Click to edit Master title style</a:t>
            </a:r>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7" name="Rectangle 16"/>
          <p:cNvSpPr>
            <a:spLocks noChangeArrowheads="1"/>
          </p:cNvSpPr>
          <p:nvPr/>
        </p:nvSpPr>
        <p:spPr bwMode="white">
          <a:xfrm>
            <a:off x="0" y="6705600"/>
            <a:ext cx="9144000" cy="1524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6" name="Rectangle 15"/>
          <p:cNvSpPr>
            <a:spLocks noChangeArrowheads="1"/>
          </p:cNvSpPr>
          <p:nvPr/>
        </p:nvSpPr>
        <p:spPr bwMode="white">
          <a:xfrm>
            <a:off x="0" y="0"/>
            <a:ext cx="9144000" cy="1393371"/>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8" name="Rectangle 17"/>
          <p:cNvSpPr>
            <a:spLocks noChangeArrowheads="1"/>
          </p:cNvSpPr>
          <p:nvPr/>
        </p:nvSpPr>
        <p:spPr bwMode="white">
          <a:xfrm>
            <a:off x="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9" name="Rectangle 18"/>
          <p:cNvSpPr>
            <a:spLocks noChangeArrowheads="1"/>
          </p:cNvSpPr>
          <p:nvPr/>
        </p:nvSpPr>
        <p:spPr bwMode="white">
          <a:xfrm>
            <a:off x="8991600" y="0"/>
            <a:ext cx="152400" cy="6858000"/>
          </a:xfrm>
          <a:prstGeom prst="rect">
            <a:avLst/>
          </a:prstGeom>
          <a:solidFill>
            <a:srgbClr val="FFFFFF"/>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9" name="Rectangle 8"/>
          <p:cNvSpPr>
            <a:spLocks noChangeArrowheads="1"/>
          </p:cNvSpPr>
          <p:nvPr/>
        </p:nvSpPr>
        <p:spPr bwMode="auto">
          <a:xfrm>
            <a:off x="149352" y="6388385"/>
            <a:ext cx="8833104" cy="309563"/>
          </a:xfrm>
          <a:prstGeom prst="rect">
            <a:avLst/>
          </a:prstGeom>
          <a:solidFill>
            <a:schemeClr val="accent3"/>
          </a:solidFill>
          <a:ln w="9525" cap="flat" cmpd="sng" algn="ctr">
            <a:noFill/>
            <a:prstDash val="solid"/>
            <a:miter lim="800000"/>
            <a:headEnd type="none" w="med" len="med"/>
            <a:tailEnd type="none" w="med" len="med"/>
          </a:ln>
          <a:effectLst/>
        </p:spPr>
        <p:txBody>
          <a:bodyPr vert="horz" wrap="none" lIns="91440" tIns="45720" rIns="91440" bIns="45720" anchor="ctr" compatLnSpc="1"/>
          <a:lstStyle/>
          <a:p>
            <a:endParaRPr kumimoji="0" lang="en-US"/>
          </a:p>
        </p:txBody>
      </p:sp>
      <p:sp>
        <p:nvSpPr>
          <p:cNvPr id="14" name="Date Placeholder 13"/>
          <p:cNvSpPr>
            <a:spLocks noGrp="1"/>
          </p:cNvSpPr>
          <p:nvPr>
            <p:ph type="dt" sz="half" idx="2"/>
          </p:nvPr>
        </p:nvSpPr>
        <p:spPr>
          <a:xfrm>
            <a:off x="5791200" y="6404984"/>
            <a:ext cx="3044952" cy="365760"/>
          </a:xfrm>
          <a:prstGeom prst="rect">
            <a:avLst/>
          </a:prstGeom>
        </p:spPr>
        <p:txBody>
          <a:bodyPr vert="horz"/>
          <a:lstStyle>
            <a:lvl1pPr algn="r" eaLnBrk="1" latinLnBrk="0" hangingPunct="1">
              <a:defRPr kumimoji="0" sz="1400">
                <a:solidFill>
                  <a:srgbClr val="FFFFFF"/>
                </a:solidFill>
              </a:defRPr>
            </a:lvl1pPr>
          </a:lstStyle>
          <a:p>
            <a:fld id="{1A3961B5-C1D3-4466-8321-867973A2192F}" type="datetime1">
              <a:rPr lang="en-US" smtClean="0"/>
              <a:t>10/5/2012</a:t>
            </a:fld>
            <a:endParaRPr lang="en-US"/>
          </a:p>
        </p:txBody>
      </p:sp>
      <p:sp>
        <p:nvSpPr>
          <p:cNvPr id="3" name="Footer Placeholder 2"/>
          <p:cNvSpPr>
            <a:spLocks noGrp="1"/>
          </p:cNvSpPr>
          <p:nvPr>
            <p:ph type="ftr" sz="quarter" idx="3"/>
          </p:nvPr>
        </p:nvSpPr>
        <p:spPr>
          <a:xfrm>
            <a:off x="304800" y="6410848"/>
            <a:ext cx="3581400" cy="365760"/>
          </a:xfrm>
          <a:prstGeom prst="rect">
            <a:avLst/>
          </a:prstGeom>
        </p:spPr>
        <p:txBody>
          <a:bodyPr vert="horz"/>
          <a:lstStyle>
            <a:lvl1pPr algn="l" eaLnBrk="1" latinLnBrk="0" hangingPunct="1">
              <a:defRPr kumimoji="0" sz="1200">
                <a:solidFill>
                  <a:srgbClr val="FFFFFF"/>
                </a:solidFill>
              </a:defRPr>
            </a:lvl1pPr>
          </a:lstStyle>
          <a:p>
            <a:r>
              <a:rPr lang="en-US" smtClean="0"/>
              <a:t>Community U </a:t>
            </a:r>
            <a:endParaRPr lang="en-US"/>
          </a:p>
        </p:txBody>
      </p:sp>
      <p:sp>
        <p:nvSpPr>
          <p:cNvPr id="8" name="Rectangle 7"/>
          <p:cNvSpPr>
            <a:spLocks noChangeArrowheads="1"/>
          </p:cNvSpPr>
          <p:nvPr/>
        </p:nvSpPr>
        <p:spPr bwMode="auto">
          <a:xfrm>
            <a:off x="152400" y="155448"/>
            <a:ext cx="8833104" cy="6547104"/>
          </a:xfrm>
          <a:prstGeom prst="rect">
            <a:avLst/>
          </a:prstGeom>
          <a:noFill/>
          <a:ln w="9525" cap="flat" cmpd="sng" algn="ctr">
            <a:solidFill>
              <a:schemeClr val="accent3">
                <a:shade val="75000"/>
              </a:schemeClr>
            </a:solidFill>
            <a:prstDash val="solid"/>
            <a:miter lim="800000"/>
            <a:headEnd type="none" w="med" len="med"/>
            <a:tailEnd type="none" w="med" len="med"/>
          </a:ln>
          <a:effectLst/>
        </p:spPr>
        <p:txBody>
          <a:bodyPr vert="horz" wrap="none" lIns="91440" tIns="45720" rIns="91440" bIns="45720" anchor="ctr" compatLnSpc="1"/>
          <a:lstStyle/>
          <a:p>
            <a:endParaRPr kumimoji="0" lang="en-US" dirty="0"/>
          </a:p>
        </p:txBody>
      </p:sp>
      <p:sp>
        <p:nvSpPr>
          <p:cNvPr id="10" name="Straight Connector 9"/>
          <p:cNvSpPr>
            <a:spLocks noChangeShapeType="1"/>
          </p:cNvSpPr>
          <p:nvPr/>
        </p:nvSpPr>
        <p:spPr bwMode="auto">
          <a:xfrm>
            <a:off x="152400" y="1276743"/>
            <a:ext cx="8833104" cy="0"/>
          </a:xfrm>
          <a:prstGeom prst="line">
            <a:avLst/>
          </a:prstGeom>
          <a:noFill/>
          <a:ln w="9525" cap="flat" cmpd="sng" algn="ctr">
            <a:solidFill>
              <a:schemeClr val="accent3">
                <a:shade val="75000"/>
              </a:schemeClr>
            </a:solidFill>
            <a:prstDash val="sysDash"/>
            <a:round/>
            <a:headEnd type="none" w="med" len="med"/>
            <a:tailEnd type="none" w="med" len="med"/>
          </a:ln>
          <a:effectLst/>
        </p:spPr>
        <p:txBody>
          <a:bodyPr vert="horz" wrap="none" lIns="91440" tIns="45720" rIns="91440" bIns="45720" anchor="ctr" compatLnSpc="1"/>
          <a:lstStyle/>
          <a:p>
            <a:endParaRPr kumimoji="0" lang="en-US"/>
          </a:p>
        </p:txBody>
      </p:sp>
      <p:sp>
        <p:nvSpPr>
          <p:cNvPr id="12" name="Oval 11"/>
          <p:cNvSpPr/>
          <p:nvPr/>
        </p:nvSpPr>
        <p:spPr>
          <a:xfrm>
            <a:off x="4267200" y="956036"/>
            <a:ext cx="609600" cy="609600"/>
          </a:xfrm>
          <a:prstGeom prst="ellipse">
            <a:avLst/>
          </a:prstGeom>
          <a:solidFill>
            <a:srgbClr val="FFFFFF"/>
          </a:solidFill>
          <a:ln w="158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5" name="Oval 14"/>
          <p:cNvSpPr/>
          <p:nvPr/>
        </p:nvSpPr>
        <p:spPr>
          <a:xfrm>
            <a:off x="4361688" y="1050524"/>
            <a:ext cx="420624" cy="420624"/>
          </a:xfrm>
          <a:prstGeom prst="ellipse">
            <a:avLst/>
          </a:prstGeom>
          <a:solidFill>
            <a:srgbClr val="FFFFFF"/>
          </a:solidFill>
          <a:ln w="50800" cap="rnd" cmpd="dbl" algn="ctr">
            <a:solidFill>
              <a:schemeClr val="accent3">
                <a:shade val="75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3" name="Slide Number Placeholder 22"/>
          <p:cNvSpPr>
            <a:spLocks noGrp="1"/>
          </p:cNvSpPr>
          <p:nvPr>
            <p:ph type="sldNum" sz="quarter" idx="4"/>
          </p:nvPr>
        </p:nvSpPr>
        <p:spPr>
          <a:xfrm>
            <a:off x="4343400" y="1040174"/>
            <a:ext cx="457200" cy="441325"/>
          </a:xfrm>
          <a:prstGeom prst="rect">
            <a:avLst/>
          </a:prstGeom>
        </p:spPr>
        <p:txBody>
          <a:bodyPr vert="horz" lIns="45720" rIns="45720" anchor="ctr">
            <a:normAutofit/>
          </a:bodyPr>
          <a:lstStyle>
            <a:lvl1pPr algn="ctr" eaLnBrk="1" latinLnBrk="0" hangingPunct="1">
              <a:defRPr kumimoji="0" sz="1600">
                <a:solidFill>
                  <a:schemeClr val="accent3">
                    <a:shade val="75000"/>
                  </a:schemeClr>
                </a:solidFill>
              </a:defRPr>
            </a:lvl1pPr>
          </a:lstStyle>
          <a:p>
            <a:fld id="{AD59927C-F3BB-429B-A0E6-A6B90A43E9FF}" type="slidenum">
              <a:rPr lang="en-US" smtClean="0"/>
              <a:t>‹#›</a:t>
            </a:fld>
            <a:endParaRPr lang="en-US"/>
          </a:p>
        </p:txBody>
      </p:sp>
      <p:sp>
        <p:nvSpPr>
          <p:cNvPr id="22" name="Title Placeholder 21"/>
          <p:cNvSpPr>
            <a:spLocks noGrp="1"/>
          </p:cNvSpPr>
          <p:nvPr>
            <p:ph type="title"/>
          </p:nvPr>
        </p:nvSpPr>
        <p:spPr>
          <a:xfrm>
            <a:off x="301752" y="228600"/>
            <a:ext cx="8534400" cy="758952"/>
          </a:xfrm>
          <a:prstGeom prst="rect">
            <a:avLst/>
          </a:prstGeom>
        </p:spPr>
        <p:txBody>
          <a:bodyPr vert="horz" anchor="b">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301752" y="1524000"/>
            <a:ext cx="8534400" cy="4599432"/>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p:txStyles>
    <p:titleStyle>
      <a:lvl1pPr algn="ctr" rtl="0" eaLnBrk="1" latinLnBrk="0" hangingPunct="1">
        <a:spcBef>
          <a:spcPct val="0"/>
        </a:spcBef>
        <a:buNone/>
        <a:defRPr kumimoji="0" sz="3300" kern="1200">
          <a:solidFill>
            <a:schemeClr val="accent3">
              <a:shade val="75000"/>
            </a:schemeClr>
          </a:solidFill>
          <a:latin typeface="+mj-lt"/>
          <a:ea typeface="+mj-ea"/>
          <a:cs typeface="+mj-cs"/>
        </a:defRPr>
      </a:lvl1pPr>
    </p:titleStyle>
    <p:bodyStyle>
      <a:lvl1pPr marL="274320" indent="-274320" algn="l" rtl="0" eaLnBrk="1" latinLnBrk="0" hangingPunct="1">
        <a:spcBef>
          <a:spcPct val="20000"/>
        </a:spcBef>
        <a:buClr>
          <a:schemeClr val="accent1"/>
        </a:buClr>
        <a:buSzPct val="85000"/>
        <a:buFont typeface="Wingdings 2"/>
        <a:buChar char=""/>
        <a:defRPr kumimoji="0" sz="2700" kern="1200">
          <a:solidFill>
            <a:schemeClr val="tx1"/>
          </a:solidFill>
          <a:latin typeface="+mn-lt"/>
          <a:ea typeface="+mn-ea"/>
          <a:cs typeface="+mn-cs"/>
        </a:defRPr>
      </a:lvl1pPr>
      <a:lvl2pPr marL="548640" indent="-274320" algn="l" rtl="0" eaLnBrk="1" latinLnBrk="0" hangingPunct="1">
        <a:spcBef>
          <a:spcPct val="20000"/>
        </a:spcBef>
        <a:buClr>
          <a:schemeClr val="accent2"/>
        </a:buClr>
        <a:buSzPct val="70000"/>
        <a:buFont typeface="Wingdings"/>
        <a:buChar char=""/>
        <a:defRPr kumimoji="0" sz="2200" kern="1200">
          <a:solidFill>
            <a:schemeClr val="tx2"/>
          </a:solidFill>
          <a:latin typeface="+mn-lt"/>
          <a:ea typeface="+mn-ea"/>
          <a:cs typeface="+mn-cs"/>
        </a:defRPr>
      </a:lvl2pPr>
      <a:lvl3pPr marL="822960" indent="-228600" algn="l" rtl="0" eaLnBrk="1" latinLnBrk="0" hangingPunct="1">
        <a:spcBef>
          <a:spcPct val="20000"/>
        </a:spcBef>
        <a:buClr>
          <a:schemeClr val="accent3"/>
        </a:buClr>
        <a:buSzPct val="75000"/>
        <a:buFont typeface="Wingdings 2"/>
        <a:buChar char=""/>
        <a:defRPr kumimoji="0" sz="2000" kern="1200">
          <a:solidFill>
            <a:schemeClr val="tx1"/>
          </a:solidFill>
          <a:latin typeface="+mn-lt"/>
          <a:ea typeface="+mn-ea"/>
          <a:cs typeface="+mn-cs"/>
        </a:defRPr>
      </a:lvl3pPr>
      <a:lvl4pPr marL="1097280" indent="-228600" algn="l" rtl="0" eaLnBrk="1" latinLnBrk="0" hangingPunct="1">
        <a:spcBef>
          <a:spcPct val="20000"/>
        </a:spcBef>
        <a:buClr>
          <a:schemeClr val="accent4"/>
        </a:buClr>
        <a:buSzPct val="70000"/>
        <a:buFont typeface="Wingdings"/>
        <a:buChar char=""/>
        <a:defRPr kumimoji="0" sz="2000" kern="1200">
          <a:solidFill>
            <a:schemeClr val="tx2"/>
          </a:solidFill>
          <a:latin typeface="+mn-lt"/>
          <a:ea typeface="+mn-ea"/>
          <a:cs typeface="+mn-cs"/>
        </a:defRPr>
      </a:lvl4pPr>
      <a:lvl5pPr marL="1371600" indent="-228600" algn="l" rtl="0" eaLnBrk="1" latinLnBrk="0" hangingPunct="1">
        <a:spcBef>
          <a:spcPct val="20000"/>
        </a:spcBef>
        <a:buClr>
          <a:schemeClr val="accent5"/>
        </a:buClr>
        <a:buFontTx/>
        <a:buChar char="•"/>
        <a:defRPr kumimoji="0" sz="1800" kern="1200">
          <a:solidFill>
            <a:schemeClr val="tx1"/>
          </a:solidFill>
          <a:latin typeface="+mn-lt"/>
          <a:ea typeface="+mn-ea"/>
          <a:cs typeface="+mn-cs"/>
        </a:defRPr>
      </a:lvl5pPr>
      <a:lvl6pPr marL="1645920" indent="-182880" algn="l" rtl="0" eaLnBrk="1" latinLnBrk="0" hangingPunct="1">
        <a:spcBef>
          <a:spcPct val="20000"/>
        </a:spcBef>
        <a:buClr>
          <a:schemeClr val="accent6"/>
        </a:buClr>
        <a:buSzPct val="80000"/>
        <a:buFont typeface="Wingdings 2"/>
        <a:buChar char=""/>
        <a:defRPr kumimoji="0" sz="1800" kern="1200">
          <a:solidFill>
            <a:schemeClr val="tx1"/>
          </a:solidFill>
          <a:latin typeface="+mn-lt"/>
          <a:ea typeface="+mn-ea"/>
          <a:cs typeface="+mn-cs"/>
        </a:defRPr>
      </a:lvl6pPr>
      <a:lvl7pPr marL="1920240" indent="-182880" algn="l" rtl="0" eaLnBrk="1" latinLnBrk="0" hangingPunct="1">
        <a:spcBef>
          <a:spcPct val="20000"/>
        </a:spcBef>
        <a:buClr>
          <a:schemeClr val="accent1">
            <a:shade val="75000"/>
          </a:schemeClr>
        </a:buClr>
        <a:buSzPct val="90000"/>
        <a:buChar char="•"/>
        <a:defRPr kumimoji="0" sz="1600" kern="1200" baseline="0">
          <a:solidFill>
            <a:schemeClr val="tx1"/>
          </a:solidFill>
          <a:latin typeface="+mn-lt"/>
          <a:ea typeface="+mn-ea"/>
          <a:cs typeface="+mn-cs"/>
        </a:defRPr>
      </a:lvl7pPr>
      <a:lvl8pPr marL="2103120" indent="-182880" algn="l" rtl="0" eaLnBrk="1" latinLnBrk="0" hangingPunct="1">
        <a:spcBef>
          <a:spcPct val="20000"/>
        </a:spcBef>
        <a:buClr>
          <a:schemeClr val="accent4">
            <a:shade val="75000"/>
          </a:schemeClr>
        </a:buClr>
        <a:buChar char="•"/>
        <a:defRPr kumimoji="0" sz="1600" kern="1200">
          <a:solidFill>
            <a:schemeClr val="tx1"/>
          </a:solidFill>
          <a:latin typeface="+mn-lt"/>
          <a:ea typeface="+mn-ea"/>
          <a:cs typeface="+mn-cs"/>
        </a:defRPr>
      </a:lvl8pPr>
      <a:lvl9pPr marL="2377440" indent="-182880" algn="l" rtl="0" eaLnBrk="1" latinLnBrk="0" hangingPunct="1">
        <a:spcBef>
          <a:spcPct val="20000"/>
        </a:spcBef>
        <a:buClr>
          <a:schemeClr val="accent2">
            <a:shade val="75000"/>
          </a:schemeClr>
        </a:buClr>
        <a:buSzPct val="90000"/>
        <a:buChar char="•"/>
        <a:defRPr kumimoji="0" sz="1400" kern="1200" cap="all"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13.xml.rels><?xml version="1.0" encoding="UTF-8" standalone="yes"?>
<Relationships xmlns="http://schemas.openxmlformats.org/package/2006/relationships"><Relationship Id="rId8" Type="http://schemas.openxmlformats.org/officeDocument/2006/relationships/diagramLayout" Target="../diagrams/layout4.xml"/><Relationship Id="rId3" Type="http://schemas.openxmlformats.org/officeDocument/2006/relationships/diagramLayout" Target="../diagrams/layout3.xml"/><Relationship Id="rId7" Type="http://schemas.openxmlformats.org/officeDocument/2006/relationships/diagramData" Target="../diagrams/data4.xml"/><Relationship Id="rId2" Type="http://schemas.openxmlformats.org/officeDocument/2006/relationships/diagramData" Target="../diagrams/data3.xml"/><Relationship Id="rId1" Type="http://schemas.openxmlformats.org/officeDocument/2006/relationships/slideLayout" Target="../slideLayouts/slideLayout2.xml"/><Relationship Id="rId6" Type="http://schemas.microsoft.com/office/2007/relationships/diagramDrawing" Target="../diagrams/drawing3.xml"/><Relationship Id="rId11" Type="http://schemas.microsoft.com/office/2007/relationships/diagramDrawing" Target="../diagrams/drawing4.xml"/><Relationship Id="rId5" Type="http://schemas.openxmlformats.org/officeDocument/2006/relationships/diagramColors" Target="../diagrams/colors3.xml"/><Relationship Id="rId10" Type="http://schemas.openxmlformats.org/officeDocument/2006/relationships/diagramColors" Target="../diagrams/colors4.xml"/><Relationship Id="rId4" Type="http://schemas.openxmlformats.org/officeDocument/2006/relationships/diagramQuickStyle" Target="../diagrams/quickStyle3.xml"/><Relationship Id="rId9" Type="http://schemas.openxmlformats.org/officeDocument/2006/relationships/diagramQuickStyle" Target="../diagrams/quickStyle4.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diagramLayout" Target="../diagrams/layout5.xml"/><Relationship Id="rId2" Type="http://schemas.openxmlformats.org/officeDocument/2006/relationships/diagramData" Target="../diagrams/data5.xml"/><Relationship Id="rId1" Type="http://schemas.openxmlformats.org/officeDocument/2006/relationships/slideLayout" Target="../slideLayouts/slideLayout2.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ubtitle 1"/>
          <p:cNvSpPr>
            <a:spLocks noGrp="1"/>
          </p:cNvSpPr>
          <p:nvPr>
            <p:ph type="subTitle" idx="1"/>
          </p:nvPr>
        </p:nvSpPr>
        <p:spPr>
          <a:xfrm>
            <a:off x="533400" y="3034546"/>
            <a:ext cx="7848600" cy="1752600"/>
          </a:xfrm>
        </p:spPr>
        <p:txBody>
          <a:bodyPr/>
          <a:lstStyle/>
          <a:p>
            <a:pPr marL="285750" indent="-285750" algn="l">
              <a:buFont typeface="Courier New" pitchFamily="49" charset="0"/>
              <a:buChar char="o"/>
            </a:pPr>
            <a:r>
              <a:rPr lang="en-US" dirty="0"/>
              <a:t>Terry champagne, senior staff Analyst</a:t>
            </a:r>
          </a:p>
          <a:p>
            <a:pPr marL="285750" indent="-285750" algn="l">
              <a:buFont typeface="Courier New" pitchFamily="49" charset="0"/>
              <a:buChar char="o"/>
            </a:pPr>
            <a:r>
              <a:rPr lang="en-US" dirty="0" smtClean="0"/>
              <a:t>department </a:t>
            </a:r>
            <a:r>
              <a:rPr lang="en-US" dirty="0"/>
              <a:t>of </a:t>
            </a:r>
            <a:r>
              <a:rPr lang="en-US" dirty="0" smtClean="0"/>
              <a:t>neighborhoods, Inspection and public services</a:t>
            </a:r>
          </a:p>
          <a:p>
            <a:pPr marL="285750" indent="-285750" algn="l">
              <a:buFont typeface="Courier New" pitchFamily="49" charset="0"/>
              <a:buChar char="o"/>
            </a:pPr>
            <a:r>
              <a:rPr lang="en-US" dirty="0" smtClean="0"/>
              <a:t>832-394-0600 (switch </a:t>
            </a:r>
            <a:r>
              <a:rPr lang="en-US" dirty="0"/>
              <a:t>board)</a:t>
            </a:r>
          </a:p>
          <a:p>
            <a:pPr marL="285750" indent="-285750" algn="l">
              <a:buFont typeface="Courier New" pitchFamily="49" charset="0"/>
              <a:buChar char="o"/>
            </a:pPr>
            <a:r>
              <a:rPr lang="en-US" dirty="0" smtClean="0"/>
              <a:t>832-394-0672 (Desk)</a:t>
            </a:r>
          </a:p>
          <a:p>
            <a:pPr marL="285750" indent="-285750" algn="l">
              <a:buFont typeface="Courier New" pitchFamily="49" charset="0"/>
              <a:buChar char="o"/>
            </a:pPr>
            <a:r>
              <a:rPr lang="en-US" dirty="0" smtClean="0"/>
              <a:t>Katherine tipton, director</a:t>
            </a:r>
          </a:p>
        </p:txBody>
      </p:sp>
      <p:sp>
        <p:nvSpPr>
          <p:cNvPr id="3" name="Title 2"/>
          <p:cNvSpPr>
            <a:spLocks noGrp="1"/>
          </p:cNvSpPr>
          <p:nvPr>
            <p:ph type="ctrTitle"/>
          </p:nvPr>
        </p:nvSpPr>
        <p:spPr/>
        <p:txBody>
          <a:bodyPr/>
          <a:lstStyle/>
          <a:p>
            <a:r>
              <a:rPr lang="en-US" dirty="0" smtClean="0"/>
              <a:t>Dealing with Blighted Lots and Structures</a:t>
            </a:r>
            <a:endParaRPr lang="en-US" dirty="0"/>
          </a:p>
        </p:txBody>
      </p:sp>
      <p:sp>
        <p:nvSpPr>
          <p:cNvPr id="5" name="Date Placeholder 4"/>
          <p:cNvSpPr>
            <a:spLocks noGrp="1"/>
          </p:cNvSpPr>
          <p:nvPr>
            <p:ph type="dt" sz="half" idx="10"/>
          </p:nvPr>
        </p:nvSpPr>
        <p:spPr/>
        <p:txBody>
          <a:bodyPr/>
          <a:lstStyle/>
          <a:p>
            <a:fld id="{0AADB445-2C38-49D4-A2E6-AF59AE4E54CA}" type="datetime1">
              <a:rPr lang="en-US" smtClean="0"/>
              <a:t>10/5/2012</a:t>
            </a:fld>
            <a:endParaRPr lang="en-US"/>
          </a:p>
        </p:txBody>
      </p:sp>
      <p:sp>
        <p:nvSpPr>
          <p:cNvPr id="6" name="Footer Placeholder 5"/>
          <p:cNvSpPr>
            <a:spLocks noGrp="1"/>
          </p:cNvSpPr>
          <p:nvPr>
            <p:ph type="ftr" sz="quarter" idx="11"/>
          </p:nvPr>
        </p:nvSpPr>
        <p:spPr/>
        <p:txBody>
          <a:bodyPr/>
          <a:lstStyle/>
          <a:p>
            <a:r>
              <a:rPr lang="en-US" smtClean="0"/>
              <a:t>Community U </a:t>
            </a:r>
            <a:endParaRPr lang="en-US"/>
          </a:p>
        </p:txBody>
      </p:sp>
      <p:sp>
        <p:nvSpPr>
          <p:cNvPr id="7" name="Slide Number Placeholder 6"/>
          <p:cNvSpPr>
            <a:spLocks noGrp="1"/>
          </p:cNvSpPr>
          <p:nvPr>
            <p:ph type="sldNum" sz="quarter" idx="12"/>
          </p:nvPr>
        </p:nvSpPr>
        <p:spPr/>
        <p:txBody>
          <a:bodyPr/>
          <a:lstStyle/>
          <a:p>
            <a:fld id="{AD59927C-F3BB-429B-A0E6-A6B90A43E9FF}" type="slidenum">
              <a:rPr lang="en-US" smtClean="0"/>
              <a:t>1</a:t>
            </a:fld>
            <a:endParaRPr lang="en-US"/>
          </a:p>
        </p:txBody>
      </p:sp>
    </p:spTree>
    <p:extLst>
      <p:ext uri="{BB962C8B-B14F-4D97-AF65-F5344CB8AC3E}">
        <p14:creationId xmlns:p14="http://schemas.microsoft.com/office/powerpoint/2010/main" val="224695714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5800" y="533400"/>
            <a:ext cx="7315200" cy="5486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Date Placeholder 1"/>
          <p:cNvSpPr>
            <a:spLocks noGrp="1"/>
          </p:cNvSpPr>
          <p:nvPr>
            <p:ph type="dt" sz="half" idx="10"/>
          </p:nvPr>
        </p:nvSpPr>
        <p:spPr/>
        <p:txBody>
          <a:bodyPr/>
          <a:lstStyle/>
          <a:p>
            <a:fld id="{269241FB-EAEE-4E6E-A923-180A698D412B}"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 </a:t>
            </a:r>
            <a:endParaRPr lang="en-US"/>
          </a:p>
        </p:txBody>
      </p:sp>
      <p:sp>
        <p:nvSpPr>
          <p:cNvPr id="4" name="Slide Number Placeholder 3"/>
          <p:cNvSpPr>
            <a:spLocks noGrp="1"/>
          </p:cNvSpPr>
          <p:nvPr>
            <p:ph type="sldNum" sz="quarter" idx="12"/>
          </p:nvPr>
        </p:nvSpPr>
        <p:spPr/>
        <p:txBody>
          <a:bodyPr/>
          <a:lstStyle/>
          <a:p>
            <a:fld id="{AD59927C-F3BB-429B-A0E6-A6B90A43E9FF}" type="slidenum">
              <a:rPr lang="en-US" smtClean="0"/>
              <a:t>2</a:t>
            </a:fld>
            <a:endParaRPr lang="en-US"/>
          </a:p>
        </p:txBody>
      </p:sp>
    </p:spTree>
    <p:extLst>
      <p:ext uri="{BB962C8B-B14F-4D97-AF65-F5344CB8AC3E}">
        <p14:creationId xmlns:p14="http://schemas.microsoft.com/office/powerpoint/2010/main" val="138329892"/>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2"/>
          <p:cNvSpPr>
            <a:spLocks noGrp="1" noChangeArrowheads="1"/>
          </p:cNvSpPr>
          <p:nvPr>
            <p:ph type="title"/>
          </p:nvPr>
        </p:nvSpPr>
        <p:spPr>
          <a:xfrm>
            <a:off x="1173066" y="457200"/>
            <a:ext cx="6858000" cy="533400"/>
          </a:xfrm>
        </p:spPr>
        <p:txBody>
          <a:bodyPr>
            <a:normAutofit fontScale="90000"/>
          </a:bodyPr>
          <a:lstStyle/>
          <a:p>
            <a:r>
              <a:rPr lang="en-US" sz="3600" dirty="0"/>
              <a:t>NPC Abatement Activities</a:t>
            </a:r>
          </a:p>
        </p:txBody>
      </p:sp>
      <p:sp>
        <p:nvSpPr>
          <p:cNvPr id="35843" name="AutoShape 3"/>
          <p:cNvSpPr>
            <a:spLocks noChangeArrowheads="1"/>
          </p:cNvSpPr>
          <p:nvPr/>
        </p:nvSpPr>
        <p:spPr bwMode="auto">
          <a:xfrm>
            <a:off x="6553200" y="3276600"/>
            <a:ext cx="1981200" cy="2590800"/>
          </a:xfrm>
          <a:prstGeom prst="roundRect">
            <a:avLst>
              <a:gd name="adj" fmla="val 13745"/>
            </a:avLst>
          </a:prstGeom>
          <a:noFill/>
          <a:ln w="38100">
            <a:solidFill>
              <a:schemeClr val="bg2"/>
            </a:solidFill>
            <a:round/>
            <a:headEnd/>
            <a:tailEnd/>
          </a:ln>
          <a:effectLst/>
          <a:extLst>
            <a:ext uri="{909E8E84-426E-40DD-AFC4-6F175D3DCCD1}">
              <a14:hiddenFill xmlns:a14="http://schemas.microsoft.com/office/drawing/2010/main">
                <a:solidFill>
                  <a:schemeClr val="tx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44" name="AutoShape 4"/>
          <p:cNvSpPr>
            <a:spLocks noChangeArrowheads="1"/>
          </p:cNvSpPr>
          <p:nvPr/>
        </p:nvSpPr>
        <p:spPr bwMode="auto">
          <a:xfrm>
            <a:off x="4724400" y="3276600"/>
            <a:ext cx="1665288" cy="2590800"/>
          </a:xfrm>
          <a:prstGeom prst="roundRect">
            <a:avLst>
              <a:gd name="adj" fmla="val 13745"/>
            </a:avLst>
          </a:prstGeom>
          <a:noFill/>
          <a:ln w="38100">
            <a:solidFill>
              <a:schemeClr val="bg2"/>
            </a:solidFill>
            <a:round/>
            <a:headEnd/>
            <a:tailEnd/>
          </a:ln>
          <a:effectLst/>
          <a:extLst>
            <a:ext uri="{909E8E84-426E-40DD-AFC4-6F175D3DCCD1}">
              <a14:hiddenFill xmlns:a14="http://schemas.microsoft.com/office/drawing/2010/main">
                <a:solidFill>
                  <a:schemeClr val="tx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45" name="AutoShape 5"/>
          <p:cNvSpPr>
            <a:spLocks noChangeArrowheads="1"/>
          </p:cNvSpPr>
          <p:nvPr/>
        </p:nvSpPr>
        <p:spPr bwMode="auto">
          <a:xfrm>
            <a:off x="2819400" y="3276600"/>
            <a:ext cx="1846263" cy="2590800"/>
          </a:xfrm>
          <a:prstGeom prst="roundRect">
            <a:avLst>
              <a:gd name="adj" fmla="val 13745"/>
            </a:avLst>
          </a:prstGeom>
          <a:noFill/>
          <a:ln w="38100">
            <a:solidFill>
              <a:schemeClr val="bg2"/>
            </a:solidFill>
            <a:round/>
            <a:headEnd/>
            <a:tailEnd/>
          </a:ln>
          <a:effectLst/>
          <a:extLst>
            <a:ext uri="{909E8E84-426E-40DD-AFC4-6F175D3DCCD1}">
              <a14:hiddenFill xmlns:a14="http://schemas.microsoft.com/office/drawing/2010/main">
                <a:solidFill>
                  <a:schemeClr val="tx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46" name="AutoShape 6"/>
          <p:cNvSpPr>
            <a:spLocks noChangeArrowheads="1"/>
          </p:cNvSpPr>
          <p:nvPr/>
        </p:nvSpPr>
        <p:spPr bwMode="auto">
          <a:xfrm>
            <a:off x="914400" y="3276600"/>
            <a:ext cx="1752600" cy="2590800"/>
          </a:xfrm>
          <a:prstGeom prst="roundRect">
            <a:avLst>
              <a:gd name="adj" fmla="val 13745"/>
            </a:avLst>
          </a:prstGeom>
          <a:noFill/>
          <a:ln w="38100">
            <a:solidFill>
              <a:schemeClr val="bg2"/>
            </a:solidFill>
            <a:round/>
            <a:headEnd/>
            <a:tailEnd/>
          </a:ln>
          <a:effectLst/>
          <a:extLst>
            <a:ext uri="{909E8E84-426E-40DD-AFC4-6F175D3DCCD1}">
              <a14:hiddenFill xmlns:a14="http://schemas.microsoft.com/office/drawing/2010/main">
                <a:solidFill>
                  <a:schemeClr val="tx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nvGrpSpPr>
          <p:cNvPr id="35847" name="Group 7"/>
          <p:cNvGrpSpPr>
            <a:grpSpLocks/>
          </p:cNvGrpSpPr>
          <p:nvPr/>
        </p:nvGrpSpPr>
        <p:grpSpPr bwMode="auto">
          <a:xfrm>
            <a:off x="1295400" y="1981200"/>
            <a:ext cx="6477000" cy="990600"/>
            <a:chOff x="624" y="1152"/>
            <a:chExt cx="4080" cy="720"/>
          </a:xfrm>
        </p:grpSpPr>
        <p:sp>
          <p:nvSpPr>
            <p:cNvPr id="35848" name="Rectangle 8"/>
            <p:cNvSpPr>
              <a:spLocks noChangeArrowheads="1"/>
            </p:cNvSpPr>
            <p:nvPr/>
          </p:nvSpPr>
          <p:spPr bwMode="gray">
            <a:xfrm rot="3419336">
              <a:off x="624" y="1200"/>
              <a:ext cx="672" cy="672"/>
            </a:xfrm>
            <a:prstGeom prst="rect">
              <a:avLst/>
            </a:prstGeom>
            <a:gradFill rotWithShape="1">
              <a:gsLst>
                <a:gs pos="0">
                  <a:schemeClr val="hlink"/>
                </a:gs>
                <a:gs pos="100000">
                  <a:schemeClr val="hlink">
                    <a:gamma/>
                    <a:shade val="46275"/>
                    <a:invGamma/>
                  </a:schemeClr>
                </a:gs>
              </a:gsLst>
              <a:lin ang="5400000" scaled="1"/>
            </a:gradFill>
            <a:ln w="9525">
              <a:miter lim="800000"/>
              <a:headEnd/>
              <a:tailEnd/>
            </a:ln>
            <a:effectLst/>
            <a:scene3d>
              <a:camera prst="legacyPerspectiveFront">
                <a:rot lat="0" lon="1500000" rev="0"/>
              </a:camera>
              <a:lightRig rig="legacyFlat4" dir="b"/>
            </a:scene3d>
            <a:sp3d extrusionH="887400" prstMaterial="legacyMatte">
              <a:bevelT w="13500" h="13500" prst="angle"/>
              <a:bevelB w="13500" h="13500" prst="angle"/>
              <a:extrusionClr>
                <a:schemeClr val="hlink"/>
              </a:extrusionClr>
            </a:sp3d>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flatTx/>
            </a:bodyPr>
            <a:lstStyle/>
            <a:p>
              <a:endParaRPr lang="en-US"/>
            </a:p>
          </p:txBody>
        </p:sp>
        <p:grpSp>
          <p:nvGrpSpPr>
            <p:cNvPr id="35849" name="Group 9"/>
            <p:cNvGrpSpPr>
              <a:grpSpLocks/>
            </p:cNvGrpSpPr>
            <p:nvPr/>
          </p:nvGrpSpPr>
          <p:grpSpPr bwMode="auto">
            <a:xfrm>
              <a:off x="1296" y="1296"/>
              <a:ext cx="624" cy="96"/>
              <a:chOff x="2003" y="3439"/>
              <a:chExt cx="468" cy="244"/>
            </a:xfrm>
          </p:grpSpPr>
          <p:sp>
            <p:nvSpPr>
              <p:cNvPr id="35850" name="Oval 10"/>
              <p:cNvSpPr>
                <a:spLocks noChangeArrowheads="1"/>
              </p:cNvSpPr>
              <p:nvPr/>
            </p:nvSpPr>
            <p:spPr bwMode="gray">
              <a:xfrm>
                <a:off x="2003" y="3439"/>
                <a:ext cx="79" cy="242"/>
              </a:xfrm>
              <a:prstGeom prst="ellipse">
                <a:avLst/>
              </a:prstGeom>
              <a:gradFill rotWithShape="0">
                <a:gsLst>
                  <a:gs pos="0">
                    <a:srgbClr val="FFFFFF">
                      <a:gamma/>
                      <a:shade val="46275"/>
                      <a:invGamma/>
                    </a:srgbClr>
                  </a:gs>
                  <a:gs pos="50000">
                    <a:srgbClr val="FFFFFF"/>
                  </a:gs>
                  <a:gs pos="100000">
                    <a:srgbClr val="FFFFFF">
                      <a:gamma/>
                      <a:shade val="46275"/>
                      <a:invGamma/>
                    </a:srgbClr>
                  </a:gs>
                </a:gsLst>
                <a:lin ang="54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51" name="Rectangle 11"/>
              <p:cNvSpPr>
                <a:spLocks noChangeArrowheads="1"/>
              </p:cNvSpPr>
              <p:nvPr/>
            </p:nvSpPr>
            <p:spPr bwMode="gray">
              <a:xfrm>
                <a:off x="2048" y="3441"/>
                <a:ext cx="388" cy="242"/>
              </a:xfrm>
              <a:prstGeom prst="rect">
                <a:avLst/>
              </a:prstGeom>
              <a:gradFill rotWithShape="0">
                <a:gsLst>
                  <a:gs pos="0">
                    <a:srgbClr val="FFFFFF">
                      <a:gamma/>
                      <a:shade val="46275"/>
                      <a:invGamma/>
                    </a:srgbClr>
                  </a:gs>
                  <a:gs pos="50000">
                    <a:srgbClr val="FFFFFF"/>
                  </a:gs>
                  <a:gs pos="100000">
                    <a:srgbClr val="FFFFFF">
                      <a:gamma/>
                      <a:shade val="46275"/>
                      <a:invGamma/>
                    </a:srgbClr>
                  </a:gs>
                </a:gsLst>
                <a:lin ang="540000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52" name="Oval 12"/>
              <p:cNvSpPr>
                <a:spLocks noChangeArrowheads="1"/>
              </p:cNvSpPr>
              <p:nvPr/>
            </p:nvSpPr>
            <p:spPr bwMode="gray">
              <a:xfrm>
                <a:off x="2400" y="3443"/>
                <a:ext cx="71" cy="234"/>
              </a:xfrm>
              <a:prstGeom prst="ellipse">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12700">
                <a:solidFill>
                  <a:schemeClr val="bg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53" name="Oval 13"/>
              <p:cNvSpPr>
                <a:spLocks noChangeArrowheads="1"/>
              </p:cNvSpPr>
              <p:nvPr/>
            </p:nvSpPr>
            <p:spPr bwMode="gray">
              <a:xfrm>
                <a:off x="2438" y="3519"/>
                <a:ext cx="20" cy="69"/>
              </a:xfrm>
              <a:prstGeom prst="ellipse">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sp>
          <p:nvSpPr>
            <p:cNvPr id="35854" name="Rectangle 14"/>
            <p:cNvSpPr>
              <a:spLocks noChangeArrowheads="1"/>
            </p:cNvSpPr>
            <p:nvPr/>
          </p:nvSpPr>
          <p:spPr bwMode="gray">
            <a:xfrm rot="3419336">
              <a:off x="1776" y="1152"/>
              <a:ext cx="672" cy="672"/>
            </a:xfrm>
            <a:prstGeom prst="rect">
              <a:avLst/>
            </a:prstGeom>
            <a:solidFill>
              <a:schemeClr val="accent1"/>
            </a:solidFill>
            <a:ln w="9525">
              <a:miter lim="800000"/>
              <a:headEnd/>
              <a:tailEnd/>
            </a:ln>
            <a:effectLst/>
            <a:scene3d>
              <a:camera prst="legacyPerspectiveFront">
                <a:rot lat="0" lon="1500000" rev="0"/>
              </a:camera>
              <a:lightRig rig="legacyFlat4" dir="b"/>
            </a:scene3d>
            <a:sp3d extrusionH="887400" prstMaterial="legacyMatte">
              <a:bevelT w="13500" h="13500" prst="angle"/>
              <a:bevelB w="13500" h="13500" prst="angle"/>
              <a:extrusionClr>
                <a:schemeClr val="accent1"/>
              </a:extrusionClr>
            </a:sp3d>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flatTx/>
            </a:bodyPr>
            <a:lstStyle/>
            <a:p>
              <a:endParaRPr lang="en-US"/>
            </a:p>
          </p:txBody>
        </p:sp>
        <p:grpSp>
          <p:nvGrpSpPr>
            <p:cNvPr id="35855" name="Group 15"/>
            <p:cNvGrpSpPr>
              <a:grpSpLocks/>
            </p:cNvGrpSpPr>
            <p:nvPr/>
          </p:nvGrpSpPr>
          <p:grpSpPr bwMode="auto">
            <a:xfrm>
              <a:off x="2448" y="1296"/>
              <a:ext cx="624" cy="96"/>
              <a:chOff x="2003" y="3439"/>
              <a:chExt cx="468" cy="244"/>
            </a:xfrm>
          </p:grpSpPr>
          <p:sp>
            <p:nvSpPr>
              <p:cNvPr id="35856" name="Oval 16"/>
              <p:cNvSpPr>
                <a:spLocks noChangeArrowheads="1"/>
              </p:cNvSpPr>
              <p:nvPr/>
            </p:nvSpPr>
            <p:spPr bwMode="gray">
              <a:xfrm>
                <a:off x="2003" y="3439"/>
                <a:ext cx="79" cy="242"/>
              </a:xfrm>
              <a:prstGeom prst="ellipse">
                <a:avLst/>
              </a:prstGeom>
              <a:gradFill rotWithShape="0">
                <a:gsLst>
                  <a:gs pos="0">
                    <a:srgbClr val="FFFFFF">
                      <a:gamma/>
                      <a:shade val="46275"/>
                      <a:invGamma/>
                    </a:srgbClr>
                  </a:gs>
                  <a:gs pos="50000">
                    <a:srgbClr val="FFFFFF"/>
                  </a:gs>
                  <a:gs pos="100000">
                    <a:srgbClr val="FFFFFF">
                      <a:gamma/>
                      <a:shade val="46275"/>
                      <a:invGamma/>
                    </a:srgbClr>
                  </a:gs>
                </a:gsLst>
                <a:lin ang="54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57" name="Rectangle 17"/>
              <p:cNvSpPr>
                <a:spLocks noChangeArrowheads="1"/>
              </p:cNvSpPr>
              <p:nvPr/>
            </p:nvSpPr>
            <p:spPr bwMode="gray">
              <a:xfrm>
                <a:off x="2048" y="3441"/>
                <a:ext cx="388" cy="242"/>
              </a:xfrm>
              <a:prstGeom prst="rect">
                <a:avLst/>
              </a:prstGeom>
              <a:gradFill rotWithShape="0">
                <a:gsLst>
                  <a:gs pos="0">
                    <a:srgbClr val="FFFFFF">
                      <a:gamma/>
                      <a:shade val="46275"/>
                      <a:invGamma/>
                    </a:srgbClr>
                  </a:gs>
                  <a:gs pos="50000">
                    <a:srgbClr val="FFFFFF"/>
                  </a:gs>
                  <a:gs pos="100000">
                    <a:srgbClr val="FFFFFF">
                      <a:gamma/>
                      <a:shade val="46275"/>
                      <a:invGamma/>
                    </a:srgbClr>
                  </a:gs>
                </a:gsLst>
                <a:lin ang="540000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58" name="Oval 18"/>
              <p:cNvSpPr>
                <a:spLocks noChangeArrowheads="1"/>
              </p:cNvSpPr>
              <p:nvPr/>
            </p:nvSpPr>
            <p:spPr bwMode="gray">
              <a:xfrm>
                <a:off x="2400" y="3443"/>
                <a:ext cx="71" cy="234"/>
              </a:xfrm>
              <a:prstGeom prst="ellipse">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12700">
                <a:solidFill>
                  <a:schemeClr val="bg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59" name="Oval 19"/>
              <p:cNvSpPr>
                <a:spLocks noChangeArrowheads="1"/>
              </p:cNvSpPr>
              <p:nvPr/>
            </p:nvSpPr>
            <p:spPr bwMode="gray">
              <a:xfrm>
                <a:off x="2438" y="3519"/>
                <a:ext cx="20" cy="69"/>
              </a:xfrm>
              <a:prstGeom prst="ellipse">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sp>
          <p:nvSpPr>
            <p:cNvPr id="35860" name="Rectangle 20"/>
            <p:cNvSpPr>
              <a:spLocks noChangeArrowheads="1"/>
            </p:cNvSpPr>
            <p:nvPr/>
          </p:nvSpPr>
          <p:spPr bwMode="gray">
            <a:xfrm rot="3419336">
              <a:off x="2880" y="1152"/>
              <a:ext cx="672" cy="672"/>
            </a:xfrm>
            <a:prstGeom prst="rect">
              <a:avLst/>
            </a:prstGeom>
            <a:gradFill rotWithShape="1">
              <a:gsLst>
                <a:gs pos="0">
                  <a:schemeClr val="hlink"/>
                </a:gs>
                <a:gs pos="100000">
                  <a:schemeClr val="hlink">
                    <a:gamma/>
                    <a:shade val="46275"/>
                    <a:invGamma/>
                  </a:schemeClr>
                </a:gs>
              </a:gsLst>
              <a:lin ang="5400000" scaled="1"/>
            </a:gradFill>
            <a:ln w="9525">
              <a:miter lim="800000"/>
              <a:headEnd/>
              <a:tailEnd/>
            </a:ln>
            <a:effectLst/>
            <a:scene3d>
              <a:camera prst="legacyPerspectiveFront">
                <a:rot lat="0" lon="1500000" rev="0"/>
              </a:camera>
              <a:lightRig rig="legacyFlat4" dir="b"/>
            </a:scene3d>
            <a:sp3d extrusionH="887400" prstMaterial="legacyMatte">
              <a:bevelT w="13500" h="13500" prst="angle"/>
              <a:bevelB w="13500" h="13500" prst="angle"/>
              <a:extrusionClr>
                <a:schemeClr val="hlink"/>
              </a:extrusionClr>
            </a:sp3d>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flatTx/>
            </a:bodyPr>
            <a:lstStyle/>
            <a:p>
              <a:endParaRPr lang="en-US"/>
            </a:p>
          </p:txBody>
        </p:sp>
        <p:grpSp>
          <p:nvGrpSpPr>
            <p:cNvPr id="35861" name="Group 21"/>
            <p:cNvGrpSpPr>
              <a:grpSpLocks/>
            </p:cNvGrpSpPr>
            <p:nvPr/>
          </p:nvGrpSpPr>
          <p:grpSpPr bwMode="auto">
            <a:xfrm>
              <a:off x="3600" y="1296"/>
              <a:ext cx="816" cy="96"/>
              <a:chOff x="2003" y="3439"/>
              <a:chExt cx="468" cy="244"/>
            </a:xfrm>
          </p:grpSpPr>
          <p:sp>
            <p:nvSpPr>
              <p:cNvPr id="35862" name="Oval 22"/>
              <p:cNvSpPr>
                <a:spLocks noChangeArrowheads="1"/>
              </p:cNvSpPr>
              <p:nvPr/>
            </p:nvSpPr>
            <p:spPr bwMode="gray">
              <a:xfrm>
                <a:off x="2003" y="3439"/>
                <a:ext cx="79" cy="242"/>
              </a:xfrm>
              <a:prstGeom prst="ellipse">
                <a:avLst/>
              </a:prstGeom>
              <a:gradFill rotWithShape="0">
                <a:gsLst>
                  <a:gs pos="0">
                    <a:srgbClr val="FFFFFF">
                      <a:gamma/>
                      <a:shade val="46275"/>
                      <a:invGamma/>
                    </a:srgbClr>
                  </a:gs>
                  <a:gs pos="50000">
                    <a:srgbClr val="FFFFFF"/>
                  </a:gs>
                  <a:gs pos="100000">
                    <a:srgbClr val="FFFFFF">
                      <a:gamma/>
                      <a:shade val="46275"/>
                      <a:invGamma/>
                    </a:srgbClr>
                  </a:gs>
                </a:gsLst>
                <a:lin ang="54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63" name="Rectangle 23"/>
              <p:cNvSpPr>
                <a:spLocks noChangeArrowheads="1"/>
              </p:cNvSpPr>
              <p:nvPr/>
            </p:nvSpPr>
            <p:spPr bwMode="gray">
              <a:xfrm>
                <a:off x="2048" y="3441"/>
                <a:ext cx="388" cy="242"/>
              </a:xfrm>
              <a:prstGeom prst="rect">
                <a:avLst/>
              </a:prstGeom>
              <a:gradFill rotWithShape="0">
                <a:gsLst>
                  <a:gs pos="0">
                    <a:srgbClr val="FFFFFF">
                      <a:gamma/>
                      <a:shade val="46275"/>
                      <a:invGamma/>
                    </a:srgbClr>
                  </a:gs>
                  <a:gs pos="50000">
                    <a:srgbClr val="FFFFFF"/>
                  </a:gs>
                  <a:gs pos="100000">
                    <a:srgbClr val="FFFFFF">
                      <a:gamma/>
                      <a:shade val="46275"/>
                      <a:invGamma/>
                    </a:srgbClr>
                  </a:gs>
                </a:gsLst>
                <a:lin ang="5400000" scaled="1"/>
              </a:gra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64" name="Oval 24"/>
              <p:cNvSpPr>
                <a:spLocks noChangeArrowheads="1"/>
              </p:cNvSpPr>
              <p:nvPr/>
            </p:nvSpPr>
            <p:spPr bwMode="gray">
              <a:xfrm>
                <a:off x="2400" y="3443"/>
                <a:ext cx="71" cy="234"/>
              </a:xfrm>
              <a:prstGeom prst="ellipse">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w="12700">
                <a:solidFill>
                  <a:schemeClr val="bg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35865" name="Oval 25"/>
              <p:cNvSpPr>
                <a:spLocks noChangeArrowheads="1"/>
              </p:cNvSpPr>
              <p:nvPr/>
            </p:nvSpPr>
            <p:spPr bwMode="gray">
              <a:xfrm>
                <a:off x="2438" y="3519"/>
                <a:ext cx="20" cy="69"/>
              </a:xfrm>
              <a:prstGeom prst="ellipse">
                <a:avLst/>
              </a:prstGeom>
              <a:gradFill rotWithShape="0">
                <a:gsLst>
                  <a:gs pos="0">
                    <a:schemeClr val="bg1">
                      <a:gamma/>
                      <a:shade val="46275"/>
                      <a:invGamma/>
                    </a:schemeClr>
                  </a:gs>
                  <a:gs pos="50000">
                    <a:schemeClr val="bg1"/>
                  </a:gs>
                  <a:gs pos="100000">
                    <a:schemeClr val="bg1">
                      <a:gamma/>
                      <a:shade val="46275"/>
                      <a:invGamma/>
                    </a:schemeClr>
                  </a:gs>
                </a:gsLst>
                <a:lin ang="54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sp>
          <p:nvSpPr>
            <p:cNvPr id="35866" name="Rectangle 26"/>
            <p:cNvSpPr>
              <a:spLocks noChangeArrowheads="1"/>
            </p:cNvSpPr>
            <p:nvPr/>
          </p:nvSpPr>
          <p:spPr bwMode="gray">
            <a:xfrm rot="3419336">
              <a:off x="4032" y="1152"/>
              <a:ext cx="672" cy="672"/>
            </a:xfrm>
            <a:prstGeom prst="rect">
              <a:avLst/>
            </a:prstGeom>
            <a:solidFill>
              <a:schemeClr val="accent1"/>
            </a:solidFill>
            <a:ln w="9525">
              <a:miter lim="800000"/>
              <a:headEnd/>
              <a:tailEnd/>
            </a:ln>
            <a:effectLst/>
            <a:scene3d>
              <a:camera prst="legacyPerspectiveFront">
                <a:rot lat="0" lon="1500000" rev="0"/>
              </a:camera>
              <a:lightRig rig="legacyFlat4" dir="b"/>
            </a:scene3d>
            <a:sp3d extrusionH="887400" prstMaterial="legacyMatte">
              <a:bevelT w="13500" h="13500" prst="angle"/>
              <a:bevelB w="13500" h="13500" prst="angle"/>
              <a:extrusionClr>
                <a:schemeClr val="accent1"/>
              </a:extrusionClr>
            </a:sp3d>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flatTx/>
            </a:bodyPr>
            <a:lstStyle/>
            <a:p>
              <a:endParaRPr lang="en-US"/>
            </a:p>
          </p:txBody>
        </p:sp>
      </p:grpSp>
      <p:sp>
        <p:nvSpPr>
          <p:cNvPr id="35867" name="Rectangle 27"/>
          <p:cNvSpPr>
            <a:spLocks noChangeArrowheads="1"/>
          </p:cNvSpPr>
          <p:nvPr/>
        </p:nvSpPr>
        <p:spPr bwMode="gray">
          <a:xfrm>
            <a:off x="1524000" y="2309813"/>
            <a:ext cx="815975"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sz="1600" dirty="0">
                <a:solidFill>
                  <a:schemeClr val="bg1">
                    <a:lumMod val="95000"/>
                  </a:schemeClr>
                </a:solidFill>
              </a:rPr>
              <a:t>Weeds</a:t>
            </a:r>
          </a:p>
        </p:txBody>
      </p:sp>
      <p:sp>
        <p:nvSpPr>
          <p:cNvPr id="35868" name="Rectangle 28"/>
          <p:cNvSpPr>
            <a:spLocks noChangeArrowheads="1"/>
          </p:cNvSpPr>
          <p:nvPr/>
        </p:nvSpPr>
        <p:spPr bwMode="gray">
          <a:xfrm>
            <a:off x="3048000" y="2209800"/>
            <a:ext cx="15938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r>
              <a:rPr lang="en-US" sz="1600" dirty="0">
                <a:solidFill>
                  <a:schemeClr val="bg1"/>
                </a:solidFill>
              </a:rPr>
              <a:t>Junk</a:t>
            </a:r>
            <a:r>
              <a:rPr lang="en-US" dirty="0">
                <a:solidFill>
                  <a:schemeClr val="bg1"/>
                </a:solidFill>
              </a:rPr>
              <a:t> </a:t>
            </a:r>
            <a:r>
              <a:rPr lang="en-US" sz="1600" dirty="0">
                <a:solidFill>
                  <a:schemeClr val="bg1"/>
                </a:solidFill>
              </a:rPr>
              <a:t>Vehicles</a:t>
            </a:r>
          </a:p>
        </p:txBody>
      </p:sp>
      <p:sp>
        <p:nvSpPr>
          <p:cNvPr id="35869" name="Rectangle 29"/>
          <p:cNvSpPr>
            <a:spLocks noChangeArrowheads="1"/>
          </p:cNvSpPr>
          <p:nvPr/>
        </p:nvSpPr>
        <p:spPr bwMode="gray">
          <a:xfrm>
            <a:off x="5029200" y="2309813"/>
            <a:ext cx="848309" cy="3385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sz="1600" dirty="0">
                <a:solidFill>
                  <a:schemeClr val="bg1"/>
                </a:solidFill>
              </a:rPr>
              <a:t>Graffiti</a:t>
            </a:r>
          </a:p>
        </p:txBody>
      </p:sp>
      <p:sp>
        <p:nvSpPr>
          <p:cNvPr id="35870" name="Rectangle 30"/>
          <p:cNvSpPr>
            <a:spLocks noChangeArrowheads="1"/>
          </p:cNvSpPr>
          <p:nvPr/>
        </p:nvSpPr>
        <p:spPr bwMode="gray">
          <a:xfrm>
            <a:off x="6781800" y="2157413"/>
            <a:ext cx="1176338" cy="5810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sz="1600" dirty="0">
                <a:solidFill>
                  <a:schemeClr val="bg1"/>
                </a:solidFill>
              </a:rPr>
              <a:t>Dangerous</a:t>
            </a:r>
          </a:p>
          <a:p>
            <a:r>
              <a:rPr lang="en-US" sz="1600" dirty="0">
                <a:solidFill>
                  <a:schemeClr val="bg1"/>
                </a:solidFill>
              </a:rPr>
              <a:t>Buildings</a:t>
            </a:r>
          </a:p>
        </p:txBody>
      </p:sp>
      <p:sp>
        <p:nvSpPr>
          <p:cNvPr id="35871" name="Rectangle 31"/>
          <p:cNvSpPr>
            <a:spLocks noChangeArrowheads="1"/>
          </p:cNvSpPr>
          <p:nvPr/>
        </p:nvSpPr>
        <p:spPr bwMode="auto">
          <a:xfrm>
            <a:off x="1295400" y="3733800"/>
            <a:ext cx="895350" cy="11906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a:solidFill>
                  <a:schemeClr val="tx1"/>
                </a:solidFill>
              </a:rPr>
              <a:t>Notice</a:t>
            </a:r>
          </a:p>
          <a:p>
            <a:r>
              <a:rPr lang="en-US">
                <a:solidFill>
                  <a:schemeClr val="tx1"/>
                </a:solidFill>
              </a:rPr>
              <a:t>Priority</a:t>
            </a:r>
          </a:p>
          <a:p>
            <a:r>
              <a:rPr lang="en-US">
                <a:solidFill>
                  <a:schemeClr val="tx1"/>
                </a:solidFill>
              </a:rPr>
              <a:t>Liens</a:t>
            </a:r>
          </a:p>
          <a:p>
            <a:endParaRPr lang="en-US">
              <a:solidFill>
                <a:schemeClr val="tx1"/>
              </a:solidFill>
            </a:endParaRPr>
          </a:p>
        </p:txBody>
      </p:sp>
      <p:sp>
        <p:nvSpPr>
          <p:cNvPr id="35872" name="Rectangle 32"/>
          <p:cNvSpPr>
            <a:spLocks noChangeArrowheads="1"/>
          </p:cNvSpPr>
          <p:nvPr/>
        </p:nvSpPr>
        <p:spPr bwMode="auto">
          <a:xfrm>
            <a:off x="2895600" y="3657600"/>
            <a:ext cx="1746250" cy="14652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a:solidFill>
                  <a:schemeClr val="tx1"/>
                </a:solidFill>
              </a:rPr>
              <a:t>Certified Notice</a:t>
            </a:r>
          </a:p>
          <a:p>
            <a:r>
              <a:rPr lang="en-US">
                <a:solidFill>
                  <a:schemeClr val="tx1"/>
                </a:solidFill>
              </a:rPr>
              <a:t>Hearing</a:t>
            </a:r>
          </a:p>
          <a:p>
            <a:r>
              <a:rPr lang="en-US">
                <a:solidFill>
                  <a:schemeClr val="tx1"/>
                </a:solidFill>
              </a:rPr>
              <a:t>Tow Activities</a:t>
            </a:r>
            <a:br>
              <a:rPr lang="en-US">
                <a:solidFill>
                  <a:schemeClr val="tx1"/>
                </a:solidFill>
              </a:rPr>
            </a:br>
            <a:r>
              <a:rPr lang="en-US">
                <a:solidFill>
                  <a:schemeClr val="tx1"/>
                </a:solidFill>
              </a:rPr>
              <a:t>Administrative</a:t>
            </a:r>
          </a:p>
          <a:p>
            <a:endParaRPr lang="en-US">
              <a:solidFill>
                <a:schemeClr val="tx1"/>
              </a:solidFill>
            </a:endParaRPr>
          </a:p>
        </p:txBody>
      </p:sp>
      <p:sp>
        <p:nvSpPr>
          <p:cNvPr id="35873" name="Rectangle 33"/>
          <p:cNvSpPr>
            <a:spLocks noChangeArrowheads="1"/>
          </p:cNvSpPr>
          <p:nvPr/>
        </p:nvSpPr>
        <p:spPr bwMode="auto">
          <a:xfrm>
            <a:off x="5029200" y="3657600"/>
            <a:ext cx="1009650" cy="11906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a:solidFill>
                  <a:schemeClr val="tx1"/>
                </a:solidFill>
              </a:rPr>
              <a:t>Notice</a:t>
            </a:r>
          </a:p>
          <a:p>
            <a:r>
              <a:rPr lang="en-US">
                <a:solidFill>
                  <a:schemeClr val="tx1"/>
                </a:solidFill>
              </a:rPr>
              <a:t>Waivers</a:t>
            </a:r>
          </a:p>
          <a:p>
            <a:r>
              <a:rPr lang="en-US">
                <a:solidFill>
                  <a:schemeClr val="tx1"/>
                </a:solidFill>
              </a:rPr>
              <a:t>Liens</a:t>
            </a:r>
          </a:p>
          <a:p>
            <a:endParaRPr lang="en-US">
              <a:solidFill>
                <a:schemeClr val="tx1"/>
              </a:solidFill>
            </a:endParaRPr>
          </a:p>
        </p:txBody>
      </p:sp>
      <p:sp>
        <p:nvSpPr>
          <p:cNvPr id="35874" name="Rectangle 34"/>
          <p:cNvSpPr>
            <a:spLocks noChangeArrowheads="1"/>
          </p:cNvSpPr>
          <p:nvPr/>
        </p:nvSpPr>
        <p:spPr bwMode="auto">
          <a:xfrm>
            <a:off x="6629400" y="3581400"/>
            <a:ext cx="1752600" cy="175432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r>
              <a:rPr lang="en-US" dirty="0">
                <a:solidFill>
                  <a:schemeClr val="tx1"/>
                </a:solidFill>
              </a:rPr>
              <a:t>Abstracts</a:t>
            </a:r>
          </a:p>
          <a:p>
            <a:r>
              <a:rPr lang="en-US" dirty="0">
                <a:solidFill>
                  <a:schemeClr val="tx1"/>
                </a:solidFill>
              </a:rPr>
              <a:t>Hearings</a:t>
            </a:r>
          </a:p>
          <a:p>
            <a:r>
              <a:rPr lang="en-US" dirty="0">
                <a:solidFill>
                  <a:schemeClr val="tx1"/>
                </a:solidFill>
              </a:rPr>
              <a:t>Priority</a:t>
            </a:r>
          </a:p>
          <a:p>
            <a:r>
              <a:rPr lang="en-US" dirty="0">
                <a:solidFill>
                  <a:schemeClr val="tx1"/>
                </a:solidFill>
              </a:rPr>
              <a:t>Orders</a:t>
            </a:r>
          </a:p>
          <a:p>
            <a:r>
              <a:rPr lang="en-US" dirty="0">
                <a:solidFill>
                  <a:schemeClr val="tx1"/>
                </a:solidFill>
              </a:rPr>
              <a:t>Demo</a:t>
            </a:r>
          </a:p>
          <a:p>
            <a:r>
              <a:rPr lang="en-US" dirty="0" smtClean="0">
                <a:solidFill>
                  <a:schemeClr val="tx1"/>
                </a:solidFill>
              </a:rPr>
              <a:t>Administrative</a:t>
            </a:r>
            <a:endParaRPr lang="en-US" dirty="0">
              <a:solidFill>
                <a:schemeClr val="tx1"/>
              </a:solidFill>
            </a:endParaRPr>
          </a:p>
        </p:txBody>
      </p:sp>
      <p:sp>
        <p:nvSpPr>
          <p:cNvPr id="2" name="Date Placeholder 1"/>
          <p:cNvSpPr>
            <a:spLocks noGrp="1"/>
          </p:cNvSpPr>
          <p:nvPr>
            <p:ph type="dt" sz="half" idx="10"/>
          </p:nvPr>
        </p:nvSpPr>
        <p:spPr/>
        <p:txBody>
          <a:bodyPr/>
          <a:lstStyle/>
          <a:p>
            <a:fld id="{BDBB0EA9-BAC2-4B9D-A938-D21B2A7A212C}"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 </a:t>
            </a:r>
            <a:endParaRPr lang="en-US"/>
          </a:p>
        </p:txBody>
      </p:sp>
      <p:sp>
        <p:nvSpPr>
          <p:cNvPr id="4" name="Slide Number Placeholder 3"/>
          <p:cNvSpPr>
            <a:spLocks noGrp="1"/>
          </p:cNvSpPr>
          <p:nvPr>
            <p:ph type="sldNum" sz="quarter" idx="12"/>
          </p:nvPr>
        </p:nvSpPr>
        <p:spPr/>
        <p:txBody>
          <a:bodyPr/>
          <a:lstStyle/>
          <a:p>
            <a:fld id="{AD59927C-F3BB-429B-A0E6-A6B90A43E9FF}" type="slidenum">
              <a:rPr lang="en-US" smtClean="0"/>
              <a:t>3</a:t>
            </a:fld>
            <a:endParaRPr lang="en-US"/>
          </a:p>
        </p:txBody>
      </p:sp>
    </p:spTree>
    <p:extLst>
      <p:ext uri="{BB962C8B-B14F-4D97-AF65-F5344CB8AC3E}">
        <p14:creationId xmlns:p14="http://schemas.microsoft.com/office/powerpoint/2010/main" val="3889282564"/>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4" name="Rectangle 4"/>
          <p:cNvSpPr>
            <a:spLocks noGrp="1" noChangeArrowheads="1"/>
          </p:cNvSpPr>
          <p:nvPr>
            <p:ph type="title"/>
          </p:nvPr>
        </p:nvSpPr>
        <p:spPr>
          <a:xfrm>
            <a:off x="1828800" y="381000"/>
            <a:ext cx="6858000" cy="533400"/>
          </a:xfrm>
        </p:spPr>
        <p:txBody>
          <a:bodyPr/>
          <a:lstStyle/>
          <a:p>
            <a:r>
              <a:rPr lang="en-US" sz="2800" dirty="0"/>
              <a:t> Abatement Production Cycle Diagram</a:t>
            </a:r>
          </a:p>
        </p:txBody>
      </p:sp>
      <p:sp>
        <p:nvSpPr>
          <p:cNvPr id="15365" name="Freeform 5"/>
          <p:cNvSpPr>
            <a:spLocks noEditPoints="1"/>
          </p:cNvSpPr>
          <p:nvPr/>
        </p:nvSpPr>
        <p:spPr bwMode="gray">
          <a:xfrm rot="-1358056">
            <a:off x="1077913" y="2538413"/>
            <a:ext cx="6853237" cy="2803525"/>
          </a:xfrm>
          <a:custGeom>
            <a:avLst/>
            <a:gdLst>
              <a:gd name="T0" fmla="*/ 1692 w 4040"/>
              <a:gd name="T1" fmla="*/ 12 h 1888"/>
              <a:gd name="T2" fmla="*/ 1234 w 4040"/>
              <a:gd name="T3" fmla="*/ 74 h 1888"/>
              <a:gd name="T4" fmla="*/ 828 w 4040"/>
              <a:gd name="T5" fmla="*/ 182 h 1888"/>
              <a:gd name="T6" fmla="*/ 486 w 4040"/>
              <a:gd name="T7" fmla="*/ 330 h 1888"/>
              <a:gd name="T8" fmla="*/ 226 w 4040"/>
              <a:gd name="T9" fmla="*/ 510 h 1888"/>
              <a:gd name="T10" fmla="*/ 58 w 4040"/>
              <a:gd name="T11" fmla="*/ 718 h 1888"/>
              <a:gd name="T12" fmla="*/ 0 w 4040"/>
              <a:gd name="T13" fmla="*/ 944 h 1888"/>
              <a:gd name="T14" fmla="*/ 58 w 4040"/>
              <a:gd name="T15" fmla="*/ 1170 h 1888"/>
              <a:gd name="T16" fmla="*/ 226 w 4040"/>
              <a:gd name="T17" fmla="*/ 1378 h 1888"/>
              <a:gd name="T18" fmla="*/ 486 w 4040"/>
              <a:gd name="T19" fmla="*/ 1558 h 1888"/>
              <a:gd name="T20" fmla="*/ 828 w 4040"/>
              <a:gd name="T21" fmla="*/ 1706 h 1888"/>
              <a:gd name="T22" fmla="*/ 1234 w 4040"/>
              <a:gd name="T23" fmla="*/ 1814 h 1888"/>
              <a:gd name="T24" fmla="*/ 1692 w 4040"/>
              <a:gd name="T25" fmla="*/ 1876 h 1888"/>
              <a:gd name="T26" fmla="*/ 2186 w 4040"/>
              <a:gd name="T27" fmla="*/ 1884 h 1888"/>
              <a:gd name="T28" fmla="*/ 2658 w 4040"/>
              <a:gd name="T29" fmla="*/ 1840 h 1888"/>
              <a:gd name="T30" fmla="*/ 3084 w 4040"/>
              <a:gd name="T31" fmla="*/ 1746 h 1888"/>
              <a:gd name="T32" fmla="*/ 3448 w 4040"/>
              <a:gd name="T33" fmla="*/ 1612 h 1888"/>
              <a:gd name="T34" fmla="*/ 3738 w 4040"/>
              <a:gd name="T35" fmla="*/ 1442 h 1888"/>
              <a:gd name="T36" fmla="*/ 3938 w 4040"/>
              <a:gd name="T37" fmla="*/ 1242 h 1888"/>
              <a:gd name="T38" fmla="*/ 4034 w 4040"/>
              <a:gd name="T39" fmla="*/ 1022 h 1888"/>
              <a:gd name="T40" fmla="*/ 4014 w 4040"/>
              <a:gd name="T41" fmla="*/ 790 h 1888"/>
              <a:gd name="T42" fmla="*/ 3882 w 4040"/>
              <a:gd name="T43" fmla="*/ 576 h 1888"/>
              <a:gd name="T44" fmla="*/ 3650 w 4040"/>
              <a:gd name="T45" fmla="*/ 386 h 1888"/>
              <a:gd name="T46" fmla="*/ 3334 w 4040"/>
              <a:gd name="T47" fmla="*/ 228 h 1888"/>
              <a:gd name="T48" fmla="*/ 2948 w 4040"/>
              <a:gd name="T49" fmla="*/ 106 h 1888"/>
              <a:gd name="T50" fmla="*/ 2506 w 4040"/>
              <a:gd name="T51" fmla="*/ 28 h 1888"/>
              <a:gd name="T52" fmla="*/ 2020 w 4040"/>
              <a:gd name="T53" fmla="*/ 0 h 1888"/>
              <a:gd name="T54" fmla="*/ 1606 w 4040"/>
              <a:gd name="T55" fmla="*/ 1736 h 1888"/>
              <a:gd name="T56" fmla="*/ 1164 w 4040"/>
              <a:gd name="T57" fmla="*/ 1678 h 1888"/>
              <a:gd name="T58" fmla="*/ 776 w 4040"/>
              <a:gd name="T59" fmla="*/ 1576 h 1888"/>
              <a:gd name="T60" fmla="*/ 458 w 4040"/>
              <a:gd name="T61" fmla="*/ 1436 h 1888"/>
              <a:gd name="T62" fmla="*/ 224 w 4040"/>
              <a:gd name="T63" fmla="*/ 1266 h 1888"/>
              <a:gd name="T64" fmla="*/ 88 w 4040"/>
              <a:gd name="T65" fmla="*/ 1074 h 1888"/>
              <a:gd name="T66" fmla="*/ 68 w 4040"/>
              <a:gd name="T67" fmla="*/ 864 h 1888"/>
              <a:gd name="T68" fmla="*/ 166 w 4040"/>
              <a:gd name="T69" fmla="*/ 664 h 1888"/>
              <a:gd name="T70" fmla="*/ 370 w 4040"/>
              <a:gd name="T71" fmla="*/ 486 h 1888"/>
              <a:gd name="T72" fmla="*/ 662 w 4040"/>
              <a:gd name="T73" fmla="*/ 336 h 1888"/>
              <a:gd name="T74" fmla="*/ 1028 w 4040"/>
              <a:gd name="T75" fmla="*/ 222 h 1888"/>
              <a:gd name="T76" fmla="*/ 1454 w 4040"/>
              <a:gd name="T77" fmla="*/ 148 h 1888"/>
              <a:gd name="T78" fmla="*/ 1922 w 4040"/>
              <a:gd name="T79" fmla="*/ 120 h 1888"/>
              <a:gd name="T80" fmla="*/ 2392 w 4040"/>
              <a:gd name="T81" fmla="*/ 148 h 1888"/>
              <a:gd name="T82" fmla="*/ 2818 w 4040"/>
              <a:gd name="T83" fmla="*/ 222 h 1888"/>
              <a:gd name="T84" fmla="*/ 3184 w 4040"/>
              <a:gd name="T85" fmla="*/ 336 h 1888"/>
              <a:gd name="T86" fmla="*/ 3476 w 4040"/>
              <a:gd name="T87" fmla="*/ 486 h 1888"/>
              <a:gd name="T88" fmla="*/ 3680 w 4040"/>
              <a:gd name="T89" fmla="*/ 664 h 1888"/>
              <a:gd name="T90" fmla="*/ 3778 w 4040"/>
              <a:gd name="T91" fmla="*/ 864 h 1888"/>
              <a:gd name="T92" fmla="*/ 3758 w 4040"/>
              <a:gd name="T93" fmla="*/ 1074 h 1888"/>
              <a:gd name="T94" fmla="*/ 3622 w 4040"/>
              <a:gd name="T95" fmla="*/ 1266 h 1888"/>
              <a:gd name="T96" fmla="*/ 3388 w 4040"/>
              <a:gd name="T97" fmla="*/ 1436 h 1888"/>
              <a:gd name="T98" fmla="*/ 3070 w 4040"/>
              <a:gd name="T99" fmla="*/ 1576 h 1888"/>
              <a:gd name="T100" fmla="*/ 2682 w 4040"/>
              <a:gd name="T101" fmla="*/ 1678 h 1888"/>
              <a:gd name="T102" fmla="*/ 2240 w 4040"/>
              <a:gd name="T103" fmla="*/ 1736 h 188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 ang="0">
                <a:pos x="T100" y="T101"/>
              </a:cxn>
              <a:cxn ang="0">
                <a:pos x="T102" y="T103"/>
              </a:cxn>
            </a:cxnLst>
            <a:rect l="0" t="0" r="r" b="b"/>
            <a:pathLst>
              <a:path w="4040" h="1888">
                <a:moveTo>
                  <a:pt x="2020" y="0"/>
                </a:moveTo>
                <a:lnTo>
                  <a:pt x="1854" y="4"/>
                </a:lnTo>
                <a:lnTo>
                  <a:pt x="1692" y="12"/>
                </a:lnTo>
                <a:lnTo>
                  <a:pt x="1534" y="28"/>
                </a:lnTo>
                <a:lnTo>
                  <a:pt x="1382" y="48"/>
                </a:lnTo>
                <a:lnTo>
                  <a:pt x="1234" y="74"/>
                </a:lnTo>
                <a:lnTo>
                  <a:pt x="1092" y="106"/>
                </a:lnTo>
                <a:lnTo>
                  <a:pt x="956" y="142"/>
                </a:lnTo>
                <a:lnTo>
                  <a:pt x="828" y="182"/>
                </a:lnTo>
                <a:lnTo>
                  <a:pt x="706" y="228"/>
                </a:lnTo>
                <a:lnTo>
                  <a:pt x="592" y="276"/>
                </a:lnTo>
                <a:lnTo>
                  <a:pt x="486" y="330"/>
                </a:lnTo>
                <a:lnTo>
                  <a:pt x="390" y="386"/>
                </a:lnTo>
                <a:lnTo>
                  <a:pt x="302" y="446"/>
                </a:lnTo>
                <a:lnTo>
                  <a:pt x="226" y="510"/>
                </a:lnTo>
                <a:lnTo>
                  <a:pt x="158" y="576"/>
                </a:lnTo>
                <a:lnTo>
                  <a:pt x="102" y="646"/>
                </a:lnTo>
                <a:lnTo>
                  <a:pt x="58" y="718"/>
                </a:lnTo>
                <a:lnTo>
                  <a:pt x="26" y="790"/>
                </a:lnTo>
                <a:lnTo>
                  <a:pt x="6" y="866"/>
                </a:lnTo>
                <a:lnTo>
                  <a:pt x="0" y="944"/>
                </a:lnTo>
                <a:lnTo>
                  <a:pt x="6" y="1022"/>
                </a:lnTo>
                <a:lnTo>
                  <a:pt x="26" y="1098"/>
                </a:lnTo>
                <a:lnTo>
                  <a:pt x="58" y="1170"/>
                </a:lnTo>
                <a:lnTo>
                  <a:pt x="102" y="1242"/>
                </a:lnTo>
                <a:lnTo>
                  <a:pt x="158" y="1312"/>
                </a:lnTo>
                <a:lnTo>
                  <a:pt x="226" y="1378"/>
                </a:lnTo>
                <a:lnTo>
                  <a:pt x="302" y="1442"/>
                </a:lnTo>
                <a:lnTo>
                  <a:pt x="390" y="1502"/>
                </a:lnTo>
                <a:lnTo>
                  <a:pt x="486" y="1558"/>
                </a:lnTo>
                <a:lnTo>
                  <a:pt x="592" y="1612"/>
                </a:lnTo>
                <a:lnTo>
                  <a:pt x="706" y="1660"/>
                </a:lnTo>
                <a:lnTo>
                  <a:pt x="828" y="1706"/>
                </a:lnTo>
                <a:lnTo>
                  <a:pt x="956" y="1746"/>
                </a:lnTo>
                <a:lnTo>
                  <a:pt x="1092" y="1782"/>
                </a:lnTo>
                <a:lnTo>
                  <a:pt x="1234" y="1814"/>
                </a:lnTo>
                <a:lnTo>
                  <a:pt x="1382" y="1840"/>
                </a:lnTo>
                <a:lnTo>
                  <a:pt x="1534" y="1860"/>
                </a:lnTo>
                <a:lnTo>
                  <a:pt x="1692" y="1876"/>
                </a:lnTo>
                <a:lnTo>
                  <a:pt x="1854" y="1884"/>
                </a:lnTo>
                <a:lnTo>
                  <a:pt x="2020" y="1888"/>
                </a:lnTo>
                <a:lnTo>
                  <a:pt x="2186" y="1884"/>
                </a:lnTo>
                <a:lnTo>
                  <a:pt x="2348" y="1876"/>
                </a:lnTo>
                <a:lnTo>
                  <a:pt x="2506" y="1860"/>
                </a:lnTo>
                <a:lnTo>
                  <a:pt x="2658" y="1840"/>
                </a:lnTo>
                <a:lnTo>
                  <a:pt x="2806" y="1814"/>
                </a:lnTo>
                <a:lnTo>
                  <a:pt x="2948" y="1782"/>
                </a:lnTo>
                <a:lnTo>
                  <a:pt x="3084" y="1746"/>
                </a:lnTo>
                <a:lnTo>
                  <a:pt x="3212" y="1706"/>
                </a:lnTo>
                <a:lnTo>
                  <a:pt x="3334" y="1660"/>
                </a:lnTo>
                <a:lnTo>
                  <a:pt x="3448" y="1612"/>
                </a:lnTo>
                <a:lnTo>
                  <a:pt x="3554" y="1558"/>
                </a:lnTo>
                <a:lnTo>
                  <a:pt x="3650" y="1502"/>
                </a:lnTo>
                <a:lnTo>
                  <a:pt x="3738" y="1442"/>
                </a:lnTo>
                <a:lnTo>
                  <a:pt x="3814" y="1378"/>
                </a:lnTo>
                <a:lnTo>
                  <a:pt x="3882" y="1312"/>
                </a:lnTo>
                <a:lnTo>
                  <a:pt x="3938" y="1242"/>
                </a:lnTo>
                <a:lnTo>
                  <a:pt x="3982" y="1170"/>
                </a:lnTo>
                <a:lnTo>
                  <a:pt x="4014" y="1098"/>
                </a:lnTo>
                <a:lnTo>
                  <a:pt x="4034" y="1022"/>
                </a:lnTo>
                <a:lnTo>
                  <a:pt x="4040" y="944"/>
                </a:lnTo>
                <a:lnTo>
                  <a:pt x="4034" y="866"/>
                </a:lnTo>
                <a:lnTo>
                  <a:pt x="4014" y="790"/>
                </a:lnTo>
                <a:lnTo>
                  <a:pt x="3982" y="718"/>
                </a:lnTo>
                <a:lnTo>
                  <a:pt x="3938" y="646"/>
                </a:lnTo>
                <a:lnTo>
                  <a:pt x="3882" y="576"/>
                </a:lnTo>
                <a:lnTo>
                  <a:pt x="3814" y="510"/>
                </a:lnTo>
                <a:lnTo>
                  <a:pt x="3738" y="446"/>
                </a:lnTo>
                <a:lnTo>
                  <a:pt x="3650" y="386"/>
                </a:lnTo>
                <a:lnTo>
                  <a:pt x="3554" y="330"/>
                </a:lnTo>
                <a:lnTo>
                  <a:pt x="3448" y="276"/>
                </a:lnTo>
                <a:lnTo>
                  <a:pt x="3334" y="228"/>
                </a:lnTo>
                <a:lnTo>
                  <a:pt x="3212" y="182"/>
                </a:lnTo>
                <a:lnTo>
                  <a:pt x="3084" y="142"/>
                </a:lnTo>
                <a:lnTo>
                  <a:pt x="2948" y="106"/>
                </a:lnTo>
                <a:lnTo>
                  <a:pt x="2806" y="74"/>
                </a:lnTo>
                <a:lnTo>
                  <a:pt x="2658" y="48"/>
                </a:lnTo>
                <a:lnTo>
                  <a:pt x="2506" y="28"/>
                </a:lnTo>
                <a:lnTo>
                  <a:pt x="2348" y="12"/>
                </a:lnTo>
                <a:lnTo>
                  <a:pt x="2186" y="4"/>
                </a:lnTo>
                <a:lnTo>
                  <a:pt x="2020" y="0"/>
                </a:lnTo>
                <a:close/>
                <a:moveTo>
                  <a:pt x="1922" y="1748"/>
                </a:moveTo>
                <a:lnTo>
                  <a:pt x="1762" y="1746"/>
                </a:lnTo>
                <a:lnTo>
                  <a:pt x="1606" y="1736"/>
                </a:lnTo>
                <a:lnTo>
                  <a:pt x="1454" y="1722"/>
                </a:lnTo>
                <a:lnTo>
                  <a:pt x="1306" y="1702"/>
                </a:lnTo>
                <a:lnTo>
                  <a:pt x="1164" y="1678"/>
                </a:lnTo>
                <a:lnTo>
                  <a:pt x="1028" y="1648"/>
                </a:lnTo>
                <a:lnTo>
                  <a:pt x="898" y="1614"/>
                </a:lnTo>
                <a:lnTo>
                  <a:pt x="776" y="1576"/>
                </a:lnTo>
                <a:lnTo>
                  <a:pt x="662" y="1532"/>
                </a:lnTo>
                <a:lnTo>
                  <a:pt x="554" y="1486"/>
                </a:lnTo>
                <a:lnTo>
                  <a:pt x="458" y="1436"/>
                </a:lnTo>
                <a:lnTo>
                  <a:pt x="370" y="1382"/>
                </a:lnTo>
                <a:lnTo>
                  <a:pt x="292" y="1326"/>
                </a:lnTo>
                <a:lnTo>
                  <a:pt x="224" y="1266"/>
                </a:lnTo>
                <a:lnTo>
                  <a:pt x="166" y="1204"/>
                </a:lnTo>
                <a:lnTo>
                  <a:pt x="122" y="1140"/>
                </a:lnTo>
                <a:lnTo>
                  <a:pt x="88" y="1074"/>
                </a:lnTo>
                <a:lnTo>
                  <a:pt x="68" y="1004"/>
                </a:lnTo>
                <a:lnTo>
                  <a:pt x="62" y="934"/>
                </a:lnTo>
                <a:lnTo>
                  <a:pt x="68" y="864"/>
                </a:lnTo>
                <a:lnTo>
                  <a:pt x="88" y="796"/>
                </a:lnTo>
                <a:lnTo>
                  <a:pt x="122" y="730"/>
                </a:lnTo>
                <a:lnTo>
                  <a:pt x="166" y="664"/>
                </a:lnTo>
                <a:lnTo>
                  <a:pt x="224" y="602"/>
                </a:lnTo>
                <a:lnTo>
                  <a:pt x="292" y="544"/>
                </a:lnTo>
                <a:lnTo>
                  <a:pt x="370" y="486"/>
                </a:lnTo>
                <a:lnTo>
                  <a:pt x="458" y="434"/>
                </a:lnTo>
                <a:lnTo>
                  <a:pt x="554" y="382"/>
                </a:lnTo>
                <a:lnTo>
                  <a:pt x="662" y="336"/>
                </a:lnTo>
                <a:lnTo>
                  <a:pt x="776" y="294"/>
                </a:lnTo>
                <a:lnTo>
                  <a:pt x="898" y="256"/>
                </a:lnTo>
                <a:lnTo>
                  <a:pt x="1028" y="222"/>
                </a:lnTo>
                <a:lnTo>
                  <a:pt x="1164" y="192"/>
                </a:lnTo>
                <a:lnTo>
                  <a:pt x="1306" y="166"/>
                </a:lnTo>
                <a:lnTo>
                  <a:pt x="1454" y="148"/>
                </a:lnTo>
                <a:lnTo>
                  <a:pt x="1606" y="132"/>
                </a:lnTo>
                <a:lnTo>
                  <a:pt x="1762" y="124"/>
                </a:lnTo>
                <a:lnTo>
                  <a:pt x="1922" y="120"/>
                </a:lnTo>
                <a:lnTo>
                  <a:pt x="2084" y="124"/>
                </a:lnTo>
                <a:lnTo>
                  <a:pt x="2240" y="132"/>
                </a:lnTo>
                <a:lnTo>
                  <a:pt x="2392" y="148"/>
                </a:lnTo>
                <a:lnTo>
                  <a:pt x="2540" y="166"/>
                </a:lnTo>
                <a:lnTo>
                  <a:pt x="2682" y="192"/>
                </a:lnTo>
                <a:lnTo>
                  <a:pt x="2818" y="222"/>
                </a:lnTo>
                <a:lnTo>
                  <a:pt x="2948" y="256"/>
                </a:lnTo>
                <a:lnTo>
                  <a:pt x="3070" y="294"/>
                </a:lnTo>
                <a:lnTo>
                  <a:pt x="3184" y="336"/>
                </a:lnTo>
                <a:lnTo>
                  <a:pt x="3292" y="382"/>
                </a:lnTo>
                <a:lnTo>
                  <a:pt x="3388" y="434"/>
                </a:lnTo>
                <a:lnTo>
                  <a:pt x="3476" y="486"/>
                </a:lnTo>
                <a:lnTo>
                  <a:pt x="3554" y="544"/>
                </a:lnTo>
                <a:lnTo>
                  <a:pt x="3622" y="602"/>
                </a:lnTo>
                <a:lnTo>
                  <a:pt x="3680" y="664"/>
                </a:lnTo>
                <a:lnTo>
                  <a:pt x="3724" y="730"/>
                </a:lnTo>
                <a:lnTo>
                  <a:pt x="3758" y="796"/>
                </a:lnTo>
                <a:lnTo>
                  <a:pt x="3778" y="864"/>
                </a:lnTo>
                <a:lnTo>
                  <a:pt x="3784" y="934"/>
                </a:lnTo>
                <a:lnTo>
                  <a:pt x="3778" y="1004"/>
                </a:lnTo>
                <a:lnTo>
                  <a:pt x="3758" y="1074"/>
                </a:lnTo>
                <a:lnTo>
                  <a:pt x="3724" y="1140"/>
                </a:lnTo>
                <a:lnTo>
                  <a:pt x="3680" y="1204"/>
                </a:lnTo>
                <a:lnTo>
                  <a:pt x="3622" y="1266"/>
                </a:lnTo>
                <a:lnTo>
                  <a:pt x="3554" y="1326"/>
                </a:lnTo>
                <a:lnTo>
                  <a:pt x="3476" y="1382"/>
                </a:lnTo>
                <a:lnTo>
                  <a:pt x="3388" y="1436"/>
                </a:lnTo>
                <a:lnTo>
                  <a:pt x="3292" y="1486"/>
                </a:lnTo>
                <a:lnTo>
                  <a:pt x="3184" y="1532"/>
                </a:lnTo>
                <a:lnTo>
                  <a:pt x="3070" y="1576"/>
                </a:lnTo>
                <a:lnTo>
                  <a:pt x="2948" y="1614"/>
                </a:lnTo>
                <a:lnTo>
                  <a:pt x="2818" y="1648"/>
                </a:lnTo>
                <a:lnTo>
                  <a:pt x="2682" y="1678"/>
                </a:lnTo>
                <a:lnTo>
                  <a:pt x="2540" y="1702"/>
                </a:lnTo>
                <a:lnTo>
                  <a:pt x="2392" y="1722"/>
                </a:lnTo>
                <a:lnTo>
                  <a:pt x="2240" y="1736"/>
                </a:lnTo>
                <a:lnTo>
                  <a:pt x="2084" y="1746"/>
                </a:lnTo>
                <a:lnTo>
                  <a:pt x="1922" y="1748"/>
                </a:lnTo>
                <a:close/>
              </a:path>
            </a:pathLst>
          </a:custGeom>
          <a:gradFill rotWithShape="1">
            <a:gsLst>
              <a:gs pos="0">
                <a:schemeClr val="bg2">
                  <a:gamma/>
                  <a:tint val="21176"/>
                  <a:invGamma/>
                </a:schemeClr>
              </a:gs>
              <a:gs pos="100000">
                <a:schemeClr val="bg2"/>
              </a:gs>
            </a:gsLst>
            <a:lin ang="0" scaled="1"/>
          </a:gradFill>
          <a:ln>
            <a:noFill/>
          </a:ln>
          <a:extLst>
            <a:ext uri="{91240B29-F687-4F45-9708-019B960494DF}">
              <a14:hiddenLine xmlns:a14="http://schemas.microsoft.com/office/drawing/2010/main" w="0">
                <a:solidFill>
                  <a:srgbClr val="F7C16B"/>
                </a:solidFill>
                <a:prstDash val="solid"/>
                <a:round/>
                <a:headEnd/>
                <a:tailEnd/>
              </a14:hiddenLine>
            </a:ext>
          </a:extLst>
        </p:spPr>
        <p:txBody>
          <a:bodyPr/>
          <a:lstStyle/>
          <a:p>
            <a:endParaRPr lang="en-US"/>
          </a:p>
        </p:txBody>
      </p:sp>
      <p:sp>
        <p:nvSpPr>
          <p:cNvPr id="15367" name="Oval 7"/>
          <p:cNvSpPr>
            <a:spLocks noChangeArrowheads="1"/>
          </p:cNvSpPr>
          <p:nvPr/>
        </p:nvSpPr>
        <p:spPr bwMode="gray">
          <a:xfrm>
            <a:off x="3810000" y="1676400"/>
            <a:ext cx="1284288" cy="1274763"/>
          </a:xfrm>
          <a:prstGeom prst="ellipse">
            <a:avLst/>
          </a:prstGeom>
          <a:solidFill>
            <a:schemeClr val="bg2">
              <a:lumMod val="90000"/>
            </a:schemeClr>
          </a:solidFill>
          <a:ln>
            <a:noFill/>
          </a:ln>
          <a:effectLst/>
        </p:spPr>
        <p:txBody>
          <a:bodyPr wrap="none" anchor="ctr"/>
          <a:lstStyle/>
          <a:p>
            <a:pPr algn="ctr"/>
            <a:endParaRPr lang="en-US"/>
          </a:p>
        </p:txBody>
      </p:sp>
      <p:sp>
        <p:nvSpPr>
          <p:cNvPr id="15370" name="Oval 10"/>
          <p:cNvSpPr>
            <a:spLocks noChangeArrowheads="1"/>
          </p:cNvSpPr>
          <p:nvPr/>
        </p:nvSpPr>
        <p:spPr bwMode="gray">
          <a:xfrm>
            <a:off x="1295400" y="3078956"/>
            <a:ext cx="1284288" cy="1274763"/>
          </a:xfrm>
          <a:prstGeom prst="ellipse">
            <a:avLst/>
          </a:prstGeom>
          <a:solidFill>
            <a:schemeClr val="accent6">
              <a:lumMod val="20000"/>
              <a:lumOff val="80000"/>
            </a:schemeClr>
          </a:solidFill>
          <a:ln>
            <a:noFill/>
          </a:ln>
          <a:effectLst/>
        </p:spPr>
        <p:txBody>
          <a:bodyPr wrap="none" anchor="ctr"/>
          <a:lstStyle/>
          <a:p>
            <a:pPr algn="ctr"/>
            <a:endParaRPr lang="en-US"/>
          </a:p>
        </p:txBody>
      </p:sp>
      <p:sp>
        <p:nvSpPr>
          <p:cNvPr id="15373" name="Oval 13"/>
          <p:cNvSpPr>
            <a:spLocks noChangeArrowheads="1"/>
          </p:cNvSpPr>
          <p:nvPr/>
        </p:nvSpPr>
        <p:spPr bwMode="gray">
          <a:xfrm>
            <a:off x="2178050" y="4897438"/>
            <a:ext cx="1282700" cy="1274762"/>
          </a:xfrm>
          <a:prstGeom prst="ellipse">
            <a:avLst/>
          </a:prstGeom>
          <a:solidFill>
            <a:schemeClr val="accent2">
              <a:lumMod val="40000"/>
              <a:lumOff val="60000"/>
            </a:schemeClr>
          </a:solidFill>
          <a:ln>
            <a:noFill/>
          </a:ln>
          <a:effectLst/>
        </p:spPr>
        <p:txBody>
          <a:bodyPr wrap="none" anchor="ctr"/>
          <a:lstStyle/>
          <a:p>
            <a:pPr algn="ctr"/>
            <a:endParaRPr lang="en-US"/>
          </a:p>
        </p:txBody>
      </p:sp>
      <p:sp>
        <p:nvSpPr>
          <p:cNvPr id="15376" name="Oval 16"/>
          <p:cNvSpPr>
            <a:spLocks noChangeArrowheads="1"/>
          </p:cNvSpPr>
          <p:nvPr/>
        </p:nvSpPr>
        <p:spPr bwMode="gray">
          <a:xfrm>
            <a:off x="4953000" y="4267200"/>
            <a:ext cx="1284288" cy="1274763"/>
          </a:xfrm>
          <a:prstGeom prst="ellipse">
            <a:avLst/>
          </a:prstGeom>
          <a:solidFill>
            <a:schemeClr val="accent1">
              <a:lumMod val="40000"/>
              <a:lumOff val="60000"/>
            </a:schemeClr>
          </a:solidFill>
          <a:ln>
            <a:noFill/>
          </a:ln>
          <a:effectLst/>
        </p:spPr>
        <p:txBody>
          <a:bodyPr wrap="none" anchor="ctr"/>
          <a:lstStyle/>
          <a:p>
            <a:pPr algn="ctr"/>
            <a:endParaRPr lang="en-US"/>
          </a:p>
        </p:txBody>
      </p:sp>
      <p:sp>
        <p:nvSpPr>
          <p:cNvPr id="15379" name="Oval 19"/>
          <p:cNvSpPr>
            <a:spLocks noChangeArrowheads="1"/>
          </p:cNvSpPr>
          <p:nvPr/>
        </p:nvSpPr>
        <p:spPr bwMode="gray">
          <a:xfrm>
            <a:off x="6781800" y="1905000"/>
            <a:ext cx="1212850" cy="1274763"/>
          </a:xfrm>
          <a:prstGeom prst="ellipse">
            <a:avLst/>
          </a:prstGeom>
          <a:solidFill>
            <a:schemeClr val="accent2">
              <a:lumMod val="20000"/>
              <a:lumOff val="80000"/>
            </a:schemeClr>
          </a:solidFill>
          <a:ln>
            <a:noFill/>
          </a:ln>
          <a:effectLst/>
        </p:spPr>
        <p:txBody>
          <a:bodyPr wrap="none" anchor="ctr"/>
          <a:lstStyle/>
          <a:p>
            <a:pPr algn="ctr"/>
            <a:endParaRPr lang="en-US"/>
          </a:p>
        </p:txBody>
      </p:sp>
      <p:sp>
        <p:nvSpPr>
          <p:cNvPr id="15381" name="Text Box 21"/>
          <p:cNvSpPr txBox="1">
            <a:spLocks noChangeArrowheads="1"/>
          </p:cNvSpPr>
          <p:nvPr/>
        </p:nvSpPr>
        <p:spPr bwMode="gray">
          <a:xfrm>
            <a:off x="1333500" y="3596649"/>
            <a:ext cx="1246188"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817" dir="2708076" algn="ctr" rotWithShape="0">
                    <a:schemeClr val="bg2"/>
                  </a:outerShdw>
                </a:effectLst>
              </a14:hiddenEffects>
            </a:ext>
          </a:extLst>
        </p:spPr>
        <p:txBody>
          <a:bodyPr wrap="none">
            <a:spAutoFit/>
          </a:bodyPr>
          <a:lstStyle/>
          <a:p>
            <a:pPr eaLnBrk="0" hangingPunct="0"/>
            <a:r>
              <a:rPr lang="en-US" sz="1600" dirty="0">
                <a:latin typeface="Verdana" pitchFamily="34" charset="0"/>
              </a:rPr>
              <a:t>Inspection</a:t>
            </a:r>
          </a:p>
        </p:txBody>
      </p:sp>
      <p:sp>
        <p:nvSpPr>
          <p:cNvPr id="15382" name="Text Box 22"/>
          <p:cNvSpPr txBox="1">
            <a:spLocks noChangeArrowheads="1"/>
          </p:cNvSpPr>
          <p:nvPr/>
        </p:nvSpPr>
        <p:spPr bwMode="gray">
          <a:xfrm>
            <a:off x="3962400" y="2133600"/>
            <a:ext cx="903288"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817" dir="2708076" algn="ctr" rotWithShape="0">
                    <a:schemeClr val="bg2"/>
                  </a:outerShdw>
                </a:effectLst>
              </a14:hiddenEffects>
            </a:ext>
          </a:extLst>
        </p:spPr>
        <p:txBody>
          <a:bodyPr wrap="none">
            <a:spAutoFit/>
          </a:bodyPr>
          <a:lstStyle/>
          <a:p>
            <a:pPr eaLnBrk="0" hangingPunct="0"/>
            <a:r>
              <a:rPr lang="en-US">
                <a:latin typeface="Verdana" pitchFamily="34" charset="0"/>
              </a:rPr>
              <a:t>Notice</a:t>
            </a:r>
          </a:p>
        </p:txBody>
      </p:sp>
      <p:sp>
        <p:nvSpPr>
          <p:cNvPr id="15383" name="Text Box 23"/>
          <p:cNvSpPr txBox="1">
            <a:spLocks noChangeArrowheads="1"/>
          </p:cNvSpPr>
          <p:nvPr/>
        </p:nvSpPr>
        <p:spPr bwMode="gray">
          <a:xfrm>
            <a:off x="6705600" y="2362200"/>
            <a:ext cx="1292225" cy="33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817" dir="2708076" algn="ctr" rotWithShape="0">
                    <a:schemeClr val="bg2"/>
                  </a:outerShdw>
                </a:effectLst>
              </a14:hiddenEffects>
            </a:ext>
          </a:extLst>
        </p:spPr>
        <p:txBody>
          <a:bodyPr wrap="none">
            <a:spAutoFit/>
          </a:bodyPr>
          <a:lstStyle/>
          <a:p>
            <a:pPr eaLnBrk="0" hangingPunct="0"/>
            <a:r>
              <a:rPr lang="en-US" sz="1600">
                <a:latin typeface="Verdana" pitchFamily="34" charset="0"/>
              </a:rPr>
              <a:t>Re-Inspect</a:t>
            </a:r>
          </a:p>
        </p:txBody>
      </p:sp>
      <p:sp>
        <p:nvSpPr>
          <p:cNvPr id="15384" name="Text Box 24"/>
          <p:cNvSpPr txBox="1">
            <a:spLocks noChangeArrowheads="1"/>
          </p:cNvSpPr>
          <p:nvPr/>
        </p:nvSpPr>
        <p:spPr bwMode="gray">
          <a:xfrm>
            <a:off x="5083969" y="4590019"/>
            <a:ext cx="102235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817" dir="2708076" algn="ctr" rotWithShape="0">
                    <a:schemeClr val="bg2"/>
                  </a:outerShdw>
                </a:effectLst>
              </a14:hiddenEffects>
            </a:ext>
          </a:extLst>
        </p:spPr>
        <p:txBody>
          <a:bodyPr wrap="none">
            <a:spAutoFit/>
          </a:bodyPr>
          <a:lstStyle/>
          <a:p>
            <a:pPr eaLnBrk="0" hangingPunct="0"/>
            <a:r>
              <a:rPr lang="en-US" dirty="0">
                <a:latin typeface="Verdana" pitchFamily="34" charset="0"/>
              </a:rPr>
              <a:t>Owner</a:t>
            </a:r>
          </a:p>
          <a:p>
            <a:pPr eaLnBrk="0" hangingPunct="0"/>
            <a:r>
              <a:rPr lang="en-US" dirty="0">
                <a:latin typeface="Verdana" pitchFamily="34" charset="0"/>
              </a:rPr>
              <a:t>Correct</a:t>
            </a:r>
          </a:p>
        </p:txBody>
      </p:sp>
      <p:sp>
        <p:nvSpPr>
          <p:cNvPr id="15385" name="Text Box 25"/>
          <p:cNvSpPr txBox="1">
            <a:spLocks noChangeArrowheads="1"/>
          </p:cNvSpPr>
          <p:nvPr/>
        </p:nvSpPr>
        <p:spPr bwMode="gray">
          <a:xfrm>
            <a:off x="2362200" y="5257800"/>
            <a:ext cx="102235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817" dir="2708076" algn="ctr" rotWithShape="0">
                    <a:schemeClr val="bg2"/>
                  </a:outerShdw>
                </a:effectLst>
              </a14:hiddenEffects>
            </a:ext>
          </a:extLst>
        </p:spPr>
        <p:txBody>
          <a:bodyPr wrap="none">
            <a:spAutoFit/>
          </a:bodyPr>
          <a:lstStyle/>
          <a:p>
            <a:pPr eaLnBrk="0" hangingPunct="0"/>
            <a:r>
              <a:rPr lang="en-US" dirty="0" smtClean="0">
                <a:latin typeface="Verdana" pitchFamily="34" charset="0"/>
              </a:rPr>
              <a:t>City**</a:t>
            </a:r>
            <a:endParaRPr lang="en-US" dirty="0">
              <a:latin typeface="Verdana" pitchFamily="34" charset="0"/>
            </a:endParaRPr>
          </a:p>
          <a:p>
            <a:pPr eaLnBrk="0" hangingPunct="0"/>
            <a:r>
              <a:rPr lang="en-US" dirty="0">
                <a:latin typeface="Verdana" pitchFamily="34" charset="0"/>
              </a:rPr>
              <a:t>Correct</a:t>
            </a:r>
          </a:p>
        </p:txBody>
      </p:sp>
      <p:sp>
        <p:nvSpPr>
          <p:cNvPr id="15386" name="Text Box 26"/>
          <p:cNvSpPr txBox="1">
            <a:spLocks noChangeArrowheads="1"/>
          </p:cNvSpPr>
          <p:nvPr/>
        </p:nvSpPr>
        <p:spPr bwMode="auto">
          <a:xfrm>
            <a:off x="3276600" y="3429000"/>
            <a:ext cx="2590800" cy="95410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rgbClr val="000000"/>
                  </a:outerShdw>
                </a:effectLst>
              </a14:hiddenEffects>
            </a:ext>
          </a:extLst>
        </p:spPr>
        <p:txBody>
          <a:bodyPr>
            <a:spAutoFit/>
          </a:bodyPr>
          <a:lstStyle/>
          <a:p>
            <a:pPr algn="ctr" eaLnBrk="0" hangingPunct="0"/>
            <a:r>
              <a:rPr lang="en-US" sz="2800" b="1" dirty="0" smtClean="0">
                <a:solidFill>
                  <a:schemeClr val="tx1"/>
                </a:solidFill>
              </a:rPr>
              <a:t>Property Abatement</a:t>
            </a:r>
            <a:endParaRPr lang="en-US" sz="2800" b="1" dirty="0">
              <a:solidFill>
                <a:schemeClr val="tx1"/>
              </a:solidFill>
            </a:endParaRPr>
          </a:p>
        </p:txBody>
      </p:sp>
      <p:sp>
        <p:nvSpPr>
          <p:cNvPr id="15392" name="Text Box 32"/>
          <p:cNvSpPr txBox="1">
            <a:spLocks noChangeArrowheads="1"/>
          </p:cNvSpPr>
          <p:nvPr/>
        </p:nvSpPr>
        <p:spPr bwMode="auto">
          <a:xfrm>
            <a:off x="304800" y="4953000"/>
            <a:ext cx="182880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a:solidFill>
                  <a:schemeClr val="tx1"/>
                </a:solidFill>
              </a:rPr>
              <a:t>**May Require Hearings/Liens</a:t>
            </a:r>
          </a:p>
        </p:txBody>
      </p:sp>
      <p:sp>
        <p:nvSpPr>
          <p:cNvPr id="15399" name="Text Box 39"/>
          <p:cNvSpPr txBox="1">
            <a:spLocks noChangeArrowheads="1"/>
          </p:cNvSpPr>
          <p:nvPr/>
        </p:nvSpPr>
        <p:spPr bwMode="auto">
          <a:xfrm>
            <a:off x="288925" y="4227513"/>
            <a:ext cx="18415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endParaRPr lang="en-US">
              <a:solidFill>
                <a:schemeClr val="tx1"/>
              </a:solidFill>
            </a:endParaRPr>
          </a:p>
        </p:txBody>
      </p:sp>
      <p:sp>
        <p:nvSpPr>
          <p:cNvPr id="15400" name="AutoShape 40"/>
          <p:cNvSpPr>
            <a:spLocks noChangeArrowheads="1"/>
          </p:cNvSpPr>
          <p:nvPr/>
        </p:nvSpPr>
        <p:spPr bwMode="auto">
          <a:xfrm rot="-1745089">
            <a:off x="2628900" y="2905125"/>
            <a:ext cx="914400" cy="228600"/>
          </a:xfrm>
          <a:prstGeom prst="rightArrow">
            <a:avLst>
              <a:gd name="adj1" fmla="val 70000"/>
              <a:gd name="adj2" fmla="val 100000"/>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5401" name="AutoShape 41"/>
          <p:cNvSpPr>
            <a:spLocks noChangeArrowheads="1"/>
          </p:cNvSpPr>
          <p:nvPr/>
        </p:nvSpPr>
        <p:spPr bwMode="auto">
          <a:xfrm rot="-493821">
            <a:off x="5410200" y="2057400"/>
            <a:ext cx="838200" cy="211138"/>
          </a:xfrm>
          <a:prstGeom prst="rightArrow">
            <a:avLst>
              <a:gd name="adj1" fmla="val 70000"/>
              <a:gd name="adj2" fmla="val 99248"/>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5402" name="AutoShape 42"/>
          <p:cNvSpPr>
            <a:spLocks noChangeArrowheads="1"/>
          </p:cNvSpPr>
          <p:nvPr/>
        </p:nvSpPr>
        <p:spPr bwMode="auto">
          <a:xfrm rot="8216505">
            <a:off x="6621463" y="3817938"/>
            <a:ext cx="838200" cy="211137"/>
          </a:xfrm>
          <a:prstGeom prst="rightArrow">
            <a:avLst>
              <a:gd name="adj1" fmla="val 70000"/>
              <a:gd name="adj2" fmla="val 99248"/>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5403" name="AutoShape 43"/>
          <p:cNvSpPr>
            <a:spLocks noChangeArrowheads="1"/>
          </p:cNvSpPr>
          <p:nvPr/>
        </p:nvSpPr>
        <p:spPr bwMode="auto">
          <a:xfrm rot="9179266">
            <a:off x="3810000" y="5410200"/>
            <a:ext cx="838200" cy="211138"/>
          </a:xfrm>
          <a:prstGeom prst="rightArrow">
            <a:avLst>
              <a:gd name="adj1" fmla="val 70000"/>
              <a:gd name="adj2" fmla="val 99248"/>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2" name="Date Placeholder 1"/>
          <p:cNvSpPr>
            <a:spLocks noGrp="1"/>
          </p:cNvSpPr>
          <p:nvPr>
            <p:ph type="dt" sz="half" idx="10"/>
          </p:nvPr>
        </p:nvSpPr>
        <p:spPr/>
        <p:txBody>
          <a:bodyPr/>
          <a:lstStyle/>
          <a:p>
            <a:fld id="{69F864EC-02D2-4189-94EA-42057D3A4A3E}"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 </a:t>
            </a:r>
            <a:endParaRPr lang="en-US"/>
          </a:p>
        </p:txBody>
      </p:sp>
      <p:sp>
        <p:nvSpPr>
          <p:cNvPr id="4" name="Slide Number Placeholder 3"/>
          <p:cNvSpPr>
            <a:spLocks noGrp="1"/>
          </p:cNvSpPr>
          <p:nvPr>
            <p:ph type="sldNum" sz="quarter" idx="12"/>
          </p:nvPr>
        </p:nvSpPr>
        <p:spPr/>
        <p:txBody>
          <a:bodyPr/>
          <a:lstStyle/>
          <a:p>
            <a:fld id="{AD59927C-F3BB-429B-A0E6-A6B90A43E9FF}" type="slidenum">
              <a:rPr lang="en-US" smtClean="0"/>
              <a:t>4</a:t>
            </a:fld>
            <a:endParaRPr lang="en-US"/>
          </a:p>
        </p:txBody>
      </p:sp>
    </p:spTree>
    <p:extLst>
      <p:ext uri="{BB962C8B-B14F-4D97-AF65-F5344CB8AC3E}">
        <p14:creationId xmlns:p14="http://schemas.microsoft.com/office/powerpoint/2010/main" val="344481083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228600" y="457200"/>
            <a:ext cx="8534400" cy="758952"/>
          </a:xfrm>
          <a:prstGeom prst="rect">
            <a:avLst/>
          </a:prstGeom>
        </p:spPr>
        <p:txBody>
          <a:bodyPr vert="horz" anchor="b">
            <a:normAutofit/>
          </a:bodyPr>
          <a:lstStyle>
            <a:lvl1pPr algn="ctr" rtl="0" eaLnBrk="1" latinLnBrk="0" hangingPunct="1">
              <a:spcBef>
                <a:spcPct val="0"/>
              </a:spcBef>
              <a:buNone/>
              <a:defRPr kumimoji="0" sz="4200" kern="1200">
                <a:solidFill>
                  <a:schemeClr val="accent1"/>
                </a:solidFill>
                <a:latin typeface="+mj-lt"/>
                <a:ea typeface="+mj-ea"/>
                <a:cs typeface="+mj-cs"/>
              </a:defRPr>
            </a:lvl1pPr>
          </a:lstStyle>
          <a:p>
            <a:r>
              <a:rPr lang="en-US" dirty="0" smtClean="0">
                <a:latin typeface="Arial Rounded MT Bold" pitchFamily="34" charset="0"/>
              </a:rPr>
              <a:t>Building Rankings</a:t>
            </a:r>
            <a:endParaRPr lang="en-US" dirty="0">
              <a:latin typeface="Arial Rounded MT Bold" pitchFamily="34" charset="0"/>
            </a:endParaRPr>
          </a:p>
        </p:txBody>
      </p:sp>
      <p:sp>
        <p:nvSpPr>
          <p:cNvPr id="8" name="Content Placeholder 2"/>
          <p:cNvSpPr txBox="1">
            <a:spLocks/>
          </p:cNvSpPr>
          <p:nvPr/>
        </p:nvSpPr>
        <p:spPr>
          <a:xfrm>
            <a:off x="228600" y="2667000"/>
            <a:ext cx="8686800" cy="3657600"/>
          </a:xfrm>
          <a:prstGeom prst="rect">
            <a:avLst/>
          </a:prstGeom>
        </p:spPr>
        <p:txBody>
          <a:bodyPr vert="horz">
            <a:normAutofit/>
          </a:bodyPr>
          <a:lstStyle>
            <a:lvl1pPr marL="0" indent="0" algn="ctr" rtl="0" eaLnBrk="1" latinLnBrk="0" hangingPunct="1">
              <a:spcBef>
                <a:spcPct val="20000"/>
              </a:spcBef>
              <a:buClr>
                <a:schemeClr val="accent1"/>
              </a:buClr>
              <a:buSzPct val="85000"/>
              <a:buFont typeface="Wingdings 2"/>
              <a:buNone/>
              <a:defRPr kumimoji="0" sz="1600" b="1" kern="1200" cap="all" spc="250" baseline="0">
                <a:solidFill>
                  <a:schemeClr val="tx2"/>
                </a:solidFill>
                <a:latin typeface="+mn-lt"/>
                <a:ea typeface="+mn-ea"/>
                <a:cs typeface="+mn-cs"/>
              </a:defRPr>
            </a:lvl1pPr>
            <a:lvl2pPr marL="457200" indent="0" algn="ctr" rtl="0" eaLnBrk="1" latinLnBrk="0" hangingPunct="1">
              <a:spcBef>
                <a:spcPct val="20000"/>
              </a:spcBef>
              <a:buClr>
                <a:schemeClr val="accent2"/>
              </a:buClr>
              <a:buSzPct val="70000"/>
              <a:buFont typeface="Wingdings"/>
              <a:buNone/>
              <a:defRPr kumimoji="0" sz="2200" kern="1200">
                <a:solidFill>
                  <a:schemeClr val="tx2"/>
                </a:solidFill>
                <a:latin typeface="+mn-lt"/>
                <a:ea typeface="+mn-ea"/>
                <a:cs typeface="+mn-cs"/>
              </a:defRPr>
            </a:lvl2pPr>
            <a:lvl3pPr marL="914400" indent="0" algn="ctr" rtl="0" eaLnBrk="1" latinLnBrk="0" hangingPunct="1">
              <a:spcBef>
                <a:spcPct val="20000"/>
              </a:spcBef>
              <a:buClr>
                <a:schemeClr val="accent3"/>
              </a:buClr>
              <a:buSzPct val="75000"/>
              <a:buFont typeface="Wingdings 2"/>
              <a:buNone/>
              <a:defRPr kumimoji="0" sz="2000" kern="1200">
                <a:solidFill>
                  <a:schemeClr val="tx1"/>
                </a:solidFill>
                <a:latin typeface="+mn-lt"/>
                <a:ea typeface="+mn-ea"/>
                <a:cs typeface="+mn-cs"/>
              </a:defRPr>
            </a:lvl3pPr>
            <a:lvl4pPr marL="1371600" indent="0" algn="ctr" rtl="0" eaLnBrk="1" latinLnBrk="0" hangingPunct="1">
              <a:spcBef>
                <a:spcPct val="20000"/>
              </a:spcBef>
              <a:buClr>
                <a:schemeClr val="accent4"/>
              </a:buClr>
              <a:buSzPct val="70000"/>
              <a:buFont typeface="Wingdings"/>
              <a:buNone/>
              <a:defRPr kumimoji="0" sz="2000" kern="1200">
                <a:solidFill>
                  <a:schemeClr val="tx2"/>
                </a:solidFill>
                <a:latin typeface="+mn-lt"/>
                <a:ea typeface="+mn-ea"/>
                <a:cs typeface="+mn-cs"/>
              </a:defRPr>
            </a:lvl4pPr>
            <a:lvl5pPr marL="1828800" indent="0" algn="ctr" rtl="0" eaLnBrk="1" latinLnBrk="0" hangingPunct="1">
              <a:spcBef>
                <a:spcPct val="20000"/>
              </a:spcBef>
              <a:buClr>
                <a:schemeClr val="accent5"/>
              </a:buClr>
              <a:buFontTx/>
              <a:buNone/>
              <a:defRPr kumimoji="0" sz="1800" kern="1200">
                <a:solidFill>
                  <a:schemeClr val="tx1"/>
                </a:solidFill>
                <a:latin typeface="+mn-lt"/>
                <a:ea typeface="+mn-ea"/>
                <a:cs typeface="+mn-cs"/>
              </a:defRPr>
            </a:lvl5pPr>
            <a:lvl6pPr marL="2286000" indent="0" algn="ctr" rtl="0" eaLnBrk="1" latinLnBrk="0" hangingPunct="1">
              <a:spcBef>
                <a:spcPct val="20000"/>
              </a:spcBef>
              <a:buClr>
                <a:schemeClr val="accent6"/>
              </a:buClr>
              <a:buSzPct val="80000"/>
              <a:buFont typeface="Wingdings 2"/>
              <a:buNone/>
              <a:defRPr kumimoji="0" sz="1800" kern="1200">
                <a:solidFill>
                  <a:schemeClr val="tx1"/>
                </a:solidFill>
                <a:latin typeface="+mn-lt"/>
                <a:ea typeface="+mn-ea"/>
                <a:cs typeface="+mn-cs"/>
              </a:defRPr>
            </a:lvl6pPr>
            <a:lvl7pPr marL="2743200" indent="0" algn="ctr" rtl="0" eaLnBrk="1" latinLnBrk="0" hangingPunct="1">
              <a:spcBef>
                <a:spcPct val="20000"/>
              </a:spcBef>
              <a:buClr>
                <a:schemeClr val="accent1">
                  <a:shade val="75000"/>
                </a:schemeClr>
              </a:buClr>
              <a:buSzPct val="90000"/>
              <a:buNone/>
              <a:defRPr kumimoji="0" sz="1600" kern="1200" baseline="0">
                <a:solidFill>
                  <a:schemeClr val="tx1"/>
                </a:solidFill>
                <a:latin typeface="+mn-lt"/>
                <a:ea typeface="+mn-ea"/>
                <a:cs typeface="+mn-cs"/>
              </a:defRPr>
            </a:lvl7pPr>
            <a:lvl8pPr marL="3200400" indent="0" algn="ctr" rtl="0" eaLnBrk="1" latinLnBrk="0" hangingPunct="1">
              <a:spcBef>
                <a:spcPct val="20000"/>
              </a:spcBef>
              <a:buClr>
                <a:schemeClr val="accent4">
                  <a:shade val="75000"/>
                </a:schemeClr>
              </a:buClr>
              <a:buNone/>
              <a:defRPr kumimoji="0" sz="1600" kern="1200">
                <a:solidFill>
                  <a:schemeClr val="tx1"/>
                </a:solidFill>
                <a:latin typeface="+mn-lt"/>
                <a:ea typeface="+mn-ea"/>
                <a:cs typeface="+mn-cs"/>
              </a:defRPr>
            </a:lvl8pPr>
            <a:lvl9pPr marL="3657600" indent="0" algn="ctr" rtl="0" eaLnBrk="1" latinLnBrk="0" hangingPunct="1">
              <a:spcBef>
                <a:spcPct val="20000"/>
              </a:spcBef>
              <a:buClr>
                <a:schemeClr val="accent2">
                  <a:shade val="75000"/>
                </a:schemeClr>
              </a:buClr>
              <a:buSzPct val="90000"/>
              <a:buNone/>
              <a:defRPr kumimoji="0" sz="1400" kern="1200" cap="all" baseline="0">
                <a:solidFill>
                  <a:schemeClr val="tx1"/>
                </a:solidFill>
                <a:latin typeface="+mn-lt"/>
                <a:ea typeface="+mn-ea"/>
                <a:cs typeface="+mn-cs"/>
              </a:defRPr>
            </a:lvl9pPr>
          </a:lstStyle>
          <a:p>
            <a:pPr marL="342900" indent="-342900" algn="l">
              <a:lnSpc>
                <a:spcPct val="150000"/>
              </a:lnSpc>
              <a:buFont typeface="+mj-lt"/>
              <a:buAutoNum type="arabicPeriod"/>
            </a:pPr>
            <a:r>
              <a:rPr lang="en-US" sz="2400" cap="none" dirty="0" smtClean="0">
                <a:latin typeface="Arial Rounded MT Bold" pitchFamily="34" charset="0"/>
              </a:rPr>
              <a:t>Demolition Priority #1</a:t>
            </a:r>
          </a:p>
          <a:p>
            <a:pPr marL="342900" indent="-342900" algn="l">
              <a:lnSpc>
                <a:spcPct val="150000"/>
              </a:lnSpc>
              <a:buFont typeface="+mj-lt"/>
              <a:buAutoNum type="arabicPeriod"/>
            </a:pPr>
            <a:r>
              <a:rPr lang="en-US" sz="2400" cap="none" dirty="0" smtClean="0">
                <a:latin typeface="Arial Rounded MT Bold" pitchFamily="34" charset="0"/>
              </a:rPr>
              <a:t>Demolition Priority #2</a:t>
            </a:r>
          </a:p>
          <a:p>
            <a:pPr marL="342900" indent="-342900" algn="l">
              <a:lnSpc>
                <a:spcPct val="150000"/>
              </a:lnSpc>
              <a:buFont typeface="+mj-lt"/>
              <a:buAutoNum type="arabicPeriod"/>
            </a:pPr>
            <a:r>
              <a:rPr lang="en-US" sz="2400" cap="none" dirty="0" smtClean="0">
                <a:latin typeface="Arial Rounded MT Bold" pitchFamily="34" charset="0"/>
              </a:rPr>
              <a:t>Repair/Demolition Priority #3</a:t>
            </a:r>
          </a:p>
          <a:p>
            <a:pPr marL="342900" indent="-342900" algn="l">
              <a:lnSpc>
                <a:spcPct val="150000"/>
              </a:lnSpc>
              <a:buFont typeface="+mj-lt"/>
              <a:buAutoNum type="arabicPeriod"/>
            </a:pPr>
            <a:r>
              <a:rPr lang="en-US" sz="2400" cap="none" dirty="0" smtClean="0">
                <a:latin typeface="Arial Rounded MT Bold" pitchFamily="34" charset="0"/>
              </a:rPr>
              <a:t>Secure Priority #1</a:t>
            </a:r>
          </a:p>
          <a:p>
            <a:pPr marL="342900" indent="-342900" algn="l">
              <a:lnSpc>
                <a:spcPct val="150000"/>
              </a:lnSpc>
              <a:buFont typeface="+mj-lt"/>
              <a:buAutoNum type="arabicPeriod"/>
            </a:pPr>
            <a:r>
              <a:rPr lang="en-US" sz="2400" cap="none" dirty="0" smtClean="0">
                <a:latin typeface="Arial Rounded MT Bold" pitchFamily="34" charset="0"/>
              </a:rPr>
              <a:t>Secure Priority #2</a:t>
            </a:r>
          </a:p>
        </p:txBody>
      </p:sp>
      <p:sp>
        <p:nvSpPr>
          <p:cNvPr id="2" name="Date Placeholder 1"/>
          <p:cNvSpPr>
            <a:spLocks noGrp="1"/>
          </p:cNvSpPr>
          <p:nvPr>
            <p:ph type="dt" sz="half" idx="10"/>
          </p:nvPr>
        </p:nvSpPr>
        <p:spPr/>
        <p:txBody>
          <a:bodyPr/>
          <a:lstStyle/>
          <a:p>
            <a:fld id="{82F02791-FBBD-4023-A1A1-F973D5ED0009}"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 </a:t>
            </a:r>
            <a:endParaRPr lang="en-US"/>
          </a:p>
        </p:txBody>
      </p:sp>
      <p:sp>
        <p:nvSpPr>
          <p:cNvPr id="5" name="Slide Number Placeholder 4"/>
          <p:cNvSpPr>
            <a:spLocks noGrp="1"/>
          </p:cNvSpPr>
          <p:nvPr>
            <p:ph type="sldNum" sz="quarter" idx="12"/>
          </p:nvPr>
        </p:nvSpPr>
        <p:spPr/>
        <p:txBody>
          <a:bodyPr/>
          <a:lstStyle/>
          <a:p>
            <a:fld id="{AD59927C-F3BB-429B-A0E6-A6B90A43E9FF}" type="slidenum">
              <a:rPr lang="en-US" smtClean="0"/>
              <a:t>5</a:t>
            </a:fld>
            <a:endParaRPr lang="en-US"/>
          </a:p>
        </p:txBody>
      </p:sp>
    </p:spTree>
    <p:extLst>
      <p:ext uri="{BB962C8B-B14F-4D97-AF65-F5344CB8AC3E}">
        <p14:creationId xmlns:p14="http://schemas.microsoft.com/office/powerpoint/2010/main" val="4151800113"/>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534400" cy="758952"/>
          </a:xfrm>
        </p:spPr>
        <p:txBody>
          <a:bodyPr/>
          <a:lstStyle/>
          <a:p>
            <a:r>
              <a:rPr lang="en-US" dirty="0" smtClean="0">
                <a:latin typeface="Arial Rounded MT Bold" pitchFamily="34" charset="0"/>
              </a:rPr>
              <a:t>The Basic Process (Structures)</a:t>
            </a:r>
            <a:endParaRPr lang="en-US" dirty="0">
              <a:latin typeface="Arial Rounded MT Bold" pitchFamily="34" charset="0"/>
            </a:endParaRPr>
          </a:p>
        </p:txBody>
      </p:sp>
      <p:graphicFrame>
        <p:nvGraphicFramePr>
          <p:cNvPr id="4" name="Content Placeholder 3"/>
          <p:cNvGraphicFramePr>
            <a:graphicFrameLocks noGrp="1"/>
          </p:cNvGraphicFramePr>
          <p:nvPr>
            <p:ph sz="quarter" idx="1"/>
          </p:nvPr>
        </p:nvGraphicFramePr>
        <p:xfrm>
          <a:off x="301625" y="1527175"/>
          <a:ext cx="8504238" cy="45720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3" name="Date Placeholder 2"/>
          <p:cNvSpPr>
            <a:spLocks noGrp="1"/>
          </p:cNvSpPr>
          <p:nvPr>
            <p:ph type="dt" sz="half" idx="10"/>
          </p:nvPr>
        </p:nvSpPr>
        <p:spPr/>
        <p:txBody>
          <a:bodyPr/>
          <a:lstStyle/>
          <a:p>
            <a:fld id="{04FE7ADC-8537-4935-9FF8-B09DF35D6553}"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6</a:t>
            </a:fld>
            <a:endParaRPr lang="en-US"/>
          </a:p>
        </p:txBody>
      </p:sp>
    </p:spTree>
    <p:extLst>
      <p:ext uri="{BB962C8B-B14F-4D97-AF65-F5344CB8AC3E}">
        <p14:creationId xmlns:p14="http://schemas.microsoft.com/office/powerpoint/2010/main" val="4221336763"/>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304800" y="228600"/>
            <a:ext cx="8534400" cy="758952"/>
          </a:xfrm>
        </p:spPr>
        <p:txBody>
          <a:bodyPr/>
          <a:lstStyle/>
          <a:p>
            <a:r>
              <a:rPr lang="en-US" dirty="0" smtClean="0">
                <a:latin typeface="Arial Rounded MT Bold" pitchFamily="34" charset="0"/>
              </a:rPr>
              <a:t>Two Types of Hearings</a:t>
            </a:r>
            <a:endParaRPr lang="en-US" dirty="0">
              <a:latin typeface="Arial Rounded MT Bold" pitchFamily="34" charset="0"/>
            </a:endParaRPr>
          </a:p>
        </p:txBody>
      </p:sp>
      <p:sp>
        <p:nvSpPr>
          <p:cNvPr id="5" name="Content Placeholder 4"/>
          <p:cNvSpPr>
            <a:spLocks noGrp="1"/>
          </p:cNvSpPr>
          <p:nvPr>
            <p:ph sz="quarter" idx="1"/>
          </p:nvPr>
        </p:nvSpPr>
        <p:spPr/>
        <p:txBody>
          <a:bodyPr>
            <a:normAutofit/>
          </a:bodyPr>
          <a:lstStyle/>
          <a:p>
            <a:r>
              <a:rPr lang="en-US" sz="2800" dirty="0" smtClean="0">
                <a:solidFill>
                  <a:schemeClr val="bg2">
                    <a:lumMod val="50000"/>
                  </a:schemeClr>
                </a:solidFill>
                <a:latin typeface="Arial Rounded MT Bold" pitchFamily="34" charset="0"/>
              </a:rPr>
              <a:t>Administrative Hearing</a:t>
            </a:r>
          </a:p>
          <a:p>
            <a:r>
              <a:rPr lang="en-US" sz="2800" dirty="0" smtClean="0">
                <a:solidFill>
                  <a:schemeClr val="bg2">
                    <a:lumMod val="50000"/>
                  </a:schemeClr>
                </a:solidFill>
                <a:latin typeface="Arial Rounded MT Bold" pitchFamily="34" charset="0"/>
              </a:rPr>
              <a:t>Building and Standards Commission Hearing</a:t>
            </a:r>
            <a:endParaRPr lang="en-US" sz="2800" dirty="0">
              <a:solidFill>
                <a:schemeClr val="bg2">
                  <a:lumMod val="50000"/>
                </a:schemeClr>
              </a:solidFill>
              <a:latin typeface="Arial Rounded MT Bold" pitchFamily="34" charset="0"/>
            </a:endParaRPr>
          </a:p>
        </p:txBody>
      </p:sp>
      <p:sp>
        <p:nvSpPr>
          <p:cNvPr id="2" name="Date Placeholder 1"/>
          <p:cNvSpPr>
            <a:spLocks noGrp="1"/>
          </p:cNvSpPr>
          <p:nvPr>
            <p:ph type="dt" sz="half" idx="10"/>
          </p:nvPr>
        </p:nvSpPr>
        <p:spPr/>
        <p:txBody>
          <a:bodyPr/>
          <a:lstStyle/>
          <a:p>
            <a:fld id="{D6316591-2238-4821-B880-73B5A8C96678}"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7</a:t>
            </a:fld>
            <a:endParaRPr lang="en-US"/>
          </a:p>
        </p:txBody>
      </p:sp>
    </p:spTree>
    <p:extLst>
      <p:ext uri="{BB962C8B-B14F-4D97-AF65-F5344CB8AC3E}">
        <p14:creationId xmlns:p14="http://schemas.microsoft.com/office/powerpoint/2010/main" val="182576772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Arial Rounded MT Bold" pitchFamily="34" charset="0"/>
              </a:rPr>
              <a:t>At the Hearing</a:t>
            </a:r>
            <a:endParaRPr lang="en-US" dirty="0">
              <a:latin typeface="Arial Rounded MT Bold" pitchFamily="34" charset="0"/>
            </a:endParaRPr>
          </a:p>
        </p:txBody>
      </p:sp>
      <p:sp>
        <p:nvSpPr>
          <p:cNvPr id="3" name="Content Placeholder 2"/>
          <p:cNvSpPr>
            <a:spLocks noGrp="1"/>
          </p:cNvSpPr>
          <p:nvPr>
            <p:ph sz="quarter" idx="1"/>
          </p:nvPr>
        </p:nvSpPr>
        <p:spPr/>
        <p:txBody>
          <a:bodyPr/>
          <a:lstStyle/>
          <a:p>
            <a:pPr algn="just"/>
            <a:r>
              <a:rPr lang="en-US" dirty="0" smtClean="0">
                <a:solidFill>
                  <a:schemeClr val="bg2">
                    <a:lumMod val="50000"/>
                  </a:schemeClr>
                </a:solidFill>
                <a:latin typeface="Arial" pitchFamily="34" charset="0"/>
                <a:cs typeface="Arial" pitchFamily="34" charset="0"/>
              </a:rPr>
              <a:t>According the Houston Code of Ordinance, Chapter 10-348, “the City may seek an order requiring the premises, building, structure or portion thereof to be vacated, secured, repaired, demolished or cleaned up or otherwise requiring action appropriate to remedy the conditions constituting a violation</a:t>
            </a:r>
            <a:r>
              <a:rPr lang="en-US" dirty="0" smtClean="0">
                <a:solidFill>
                  <a:schemeClr val="bg2">
                    <a:lumMod val="75000"/>
                  </a:schemeClr>
                </a:solidFill>
                <a:latin typeface="Arial" pitchFamily="34" charset="0"/>
                <a:cs typeface="Arial" pitchFamily="34" charset="0"/>
              </a:rPr>
              <a:t>”</a:t>
            </a:r>
            <a:endParaRPr lang="en-US" dirty="0">
              <a:solidFill>
                <a:schemeClr val="bg2">
                  <a:lumMod val="75000"/>
                </a:schemeClr>
              </a:solidFill>
              <a:latin typeface="Arial" pitchFamily="34" charset="0"/>
              <a:cs typeface="Arial" pitchFamily="34" charset="0"/>
            </a:endParaRPr>
          </a:p>
        </p:txBody>
      </p:sp>
      <p:sp>
        <p:nvSpPr>
          <p:cNvPr id="4" name="Date Placeholder 3"/>
          <p:cNvSpPr>
            <a:spLocks noGrp="1"/>
          </p:cNvSpPr>
          <p:nvPr>
            <p:ph type="dt" sz="half" idx="10"/>
          </p:nvPr>
        </p:nvSpPr>
        <p:spPr/>
        <p:txBody>
          <a:bodyPr/>
          <a:lstStyle/>
          <a:p>
            <a:fld id="{A98A488C-A36A-4F9F-BEE5-B797087E4AEE}"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8</a:t>
            </a:fld>
            <a:endParaRPr lang="en-US"/>
          </a:p>
        </p:txBody>
      </p:sp>
    </p:spTree>
    <p:extLst>
      <p:ext uri="{BB962C8B-B14F-4D97-AF65-F5344CB8AC3E}">
        <p14:creationId xmlns:p14="http://schemas.microsoft.com/office/powerpoint/2010/main" val="90027932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smtClean="0">
                <a:latin typeface="Arial Rounded MT Bold" pitchFamily="34" charset="0"/>
              </a:rPr>
              <a:t>What is an Order?</a:t>
            </a:r>
            <a:endParaRPr lang="en-US" dirty="0">
              <a:latin typeface="Arial Rounded MT Bold" pitchFamily="34" charset="0"/>
            </a:endParaRPr>
          </a:p>
        </p:txBody>
      </p:sp>
      <p:sp>
        <p:nvSpPr>
          <p:cNvPr id="4" name="Content Placeholder 3"/>
          <p:cNvSpPr>
            <a:spLocks noGrp="1"/>
          </p:cNvSpPr>
          <p:nvPr>
            <p:ph sz="quarter" idx="1"/>
          </p:nvPr>
        </p:nvSpPr>
        <p:spPr/>
        <p:txBody>
          <a:bodyPr/>
          <a:lstStyle/>
          <a:p>
            <a:pPr algn="just">
              <a:buNone/>
            </a:pPr>
            <a:r>
              <a:rPr lang="en-US" b="1" dirty="0" smtClean="0"/>
              <a:t>    </a:t>
            </a:r>
            <a:r>
              <a:rPr lang="en-US" dirty="0">
                <a:solidFill>
                  <a:schemeClr val="bg2">
                    <a:lumMod val="50000"/>
                  </a:schemeClr>
                </a:solidFill>
                <a:latin typeface="Arial Rounded MT Bold" pitchFamily="34" charset="0"/>
              </a:rPr>
              <a:t>An instrument detailing a written record of facts and </a:t>
            </a:r>
            <a:r>
              <a:rPr lang="en-US" dirty="0" smtClean="0">
                <a:solidFill>
                  <a:schemeClr val="bg2">
                    <a:lumMod val="50000"/>
                  </a:schemeClr>
                </a:solidFill>
                <a:latin typeface="Arial Rounded MT Bold" pitchFamily="34" charset="0"/>
              </a:rPr>
              <a:t>determinations to </a:t>
            </a:r>
            <a:r>
              <a:rPr lang="en-US" dirty="0">
                <a:solidFill>
                  <a:schemeClr val="bg2">
                    <a:lumMod val="50000"/>
                  </a:schemeClr>
                </a:solidFill>
                <a:latin typeface="Arial Rounded MT Bold" pitchFamily="34" charset="0"/>
              </a:rPr>
              <a:t>cure </a:t>
            </a:r>
            <a:r>
              <a:rPr lang="en-US" dirty="0" smtClean="0">
                <a:solidFill>
                  <a:schemeClr val="bg2">
                    <a:lumMod val="50000"/>
                  </a:schemeClr>
                </a:solidFill>
                <a:latin typeface="Arial Rounded MT Bold" pitchFamily="34" charset="0"/>
              </a:rPr>
              <a:t>ordinance violations </a:t>
            </a:r>
            <a:r>
              <a:rPr lang="en-US" dirty="0">
                <a:solidFill>
                  <a:schemeClr val="bg2">
                    <a:lumMod val="50000"/>
                  </a:schemeClr>
                </a:solidFill>
                <a:latin typeface="Arial Rounded MT Bold" pitchFamily="34" charset="0"/>
              </a:rPr>
              <a:t>related to </a:t>
            </a:r>
            <a:r>
              <a:rPr lang="en-US" dirty="0" smtClean="0">
                <a:solidFill>
                  <a:schemeClr val="bg2">
                    <a:lumMod val="50000"/>
                  </a:schemeClr>
                </a:solidFill>
                <a:latin typeface="Arial Rounded MT Bold" pitchFamily="34" charset="0"/>
              </a:rPr>
              <a:t>dangerous </a:t>
            </a:r>
            <a:r>
              <a:rPr lang="en-US" dirty="0">
                <a:solidFill>
                  <a:schemeClr val="bg2">
                    <a:lumMod val="50000"/>
                  </a:schemeClr>
                </a:solidFill>
                <a:latin typeface="Arial Rounded MT Bold" pitchFamily="34" charset="0"/>
              </a:rPr>
              <a:t>and deteriorated buildings.</a:t>
            </a:r>
          </a:p>
        </p:txBody>
      </p:sp>
      <p:sp>
        <p:nvSpPr>
          <p:cNvPr id="2" name="Date Placeholder 1"/>
          <p:cNvSpPr>
            <a:spLocks noGrp="1"/>
          </p:cNvSpPr>
          <p:nvPr>
            <p:ph type="dt" sz="half" idx="10"/>
          </p:nvPr>
        </p:nvSpPr>
        <p:spPr/>
        <p:txBody>
          <a:bodyPr/>
          <a:lstStyle/>
          <a:p>
            <a:fld id="{98C9BDC2-8E0C-497C-81E3-B96F498B57CB}"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9</a:t>
            </a:fld>
            <a:endParaRPr lang="en-US"/>
          </a:p>
        </p:txBody>
      </p:sp>
    </p:spTree>
    <p:extLst>
      <p:ext uri="{BB962C8B-B14F-4D97-AF65-F5344CB8AC3E}">
        <p14:creationId xmlns:p14="http://schemas.microsoft.com/office/powerpoint/2010/main" val="3426289431"/>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Arial Rounded MT Bold" pitchFamily="34" charset="0"/>
              </a:rPr>
              <a:t>Types of Orders</a:t>
            </a:r>
            <a:endParaRPr lang="en-US" dirty="0">
              <a:latin typeface="Arial Rounded MT Bold" pitchFamily="34" charset="0"/>
            </a:endParaRPr>
          </a:p>
        </p:txBody>
      </p:sp>
      <p:sp>
        <p:nvSpPr>
          <p:cNvPr id="3" name="Content Placeholder 2"/>
          <p:cNvSpPr>
            <a:spLocks noGrp="1"/>
          </p:cNvSpPr>
          <p:nvPr>
            <p:ph sz="quarter" idx="1"/>
          </p:nvPr>
        </p:nvSpPr>
        <p:spPr/>
        <p:txBody>
          <a:bodyPr>
            <a:normAutofit/>
          </a:bodyPr>
          <a:lstStyle/>
          <a:p>
            <a:r>
              <a:rPr lang="en-US" dirty="0" smtClean="0">
                <a:solidFill>
                  <a:schemeClr val="bg2">
                    <a:lumMod val="50000"/>
                  </a:schemeClr>
                </a:solidFill>
                <a:latin typeface="Arial Rounded MT Bold" pitchFamily="34" charset="0"/>
              </a:rPr>
              <a:t>Demolish Only</a:t>
            </a:r>
          </a:p>
          <a:p>
            <a:r>
              <a:rPr lang="en-US" dirty="0" smtClean="0">
                <a:solidFill>
                  <a:schemeClr val="bg2">
                    <a:lumMod val="50000"/>
                  </a:schemeClr>
                </a:solidFill>
                <a:latin typeface="Arial Rounded MT Bold" pitchFamily="34" charset="0"/>
              </a:rPr>
              <a:t>Secure and Demolish</a:t>
            </a:r>
          </a:p>
          <a:p>
            <a:r>
              <a:rPr lang="en-US" dirty="0" smtClean="0">
                <a:solidFill>
                  <a:schemeClr val="bg2">
                    <a:lumMod val="50000"/>
                  </a:schemeClr>
                </a:solidFill>
                <a:latin typeface="Arial Rounded MT Bold" pitchFamily="34" charset="0"/>
              </a:rPr>
              <a:t>Repair or Demolish</a:t>
            </a:r>
          </a:p>
          <a:p>
            <a:r>
              <a:rPr lang="en-US" dirty="0" smtClean="0">
                <a:solidFill>
                  <a:schemeClr val="bg2">
                    <a:lumMod val="50000"/>
                  </a:schemeClr>
                </a:solidFill>
                <a:latin typeface="Arial Rounded MT Bold" pitchFamily="34" charset="0"/>
              </a:rPr>
              <a:t>Secure and either Repair or Demolish</a:t>
            </a:r>
          </a:p>
          <a:p>
            <a:r>
              <a:rPr lang="en-US" dirty="0" smtClean="0">
                <a:solidFill>
                  <a:schemeClr val="bg2">
                    <a:lumMod val="50000"/>
                  </a:schemeClr>
                </a:solidFill>
                <a:latin typeface="Arial Rounded MT Bold" pitchFamily="34" charset="0"/>
              </a:rPr>
              <a:t>Repair Only</a:t>
            </a:r>
          </a:p>
          <a:p>
            <a:r>
              <a:rPr lang="en-US" dirty="0" smtClean="0">
                <a:solidFill>
                  <a:schemeClr val="bg2">
                    <a:lumMod val="50000"/>
                  </a:schemeClr>
                </a:solidFill>
                <a:latin typeface="Arial Rounded MT Bold" pitchFamily="34" charset="0"/>
              </a:rPr>
              <a:t>Secure and Repair</a:t>
            </a:r>
          </a:p>
          <a:p>
            <a:r>
              <a:rPr lang="en-US" dirty="0" smtClean="0">
                <a:solidFill>
                  <a:schemeClr val="bg2">
                    <a:lumMod val="50000"/>
                  </a:schemeClr>
                </a:solidFill>
                <a:latin typeface="Arial Rounded MT Bold" pitchFamily="34" charset="0"/>
              </a:rPr>
              <a:t>Minimum Standards Repair</a:t>
            </a:r>
          </a:p>
          <a:p>
            <a:r>
              <a:rPr lang="en-US" dirty="0" smtClean="0">
                <a:solidFill>
                  <a:schemeClr val="bg2">
                    <a:lumMod val="50000"/>
                  </a:schemeClr>
                </a:solidFill>
                <a:latin typeface="Arial Rounded MT Bold" pitchFamily="34" charset="0"/>
              </a:rPr>
              <a:t>Minimum Standards Property Only</a:t>
            </a:r>
          </a:p>
          <a:p>
            <a:r>
              <a:rPr lang="en-US" dirty="0" smtClean="0">
                <a:solidFill>
                  <a:schemeClr val="bg2">
                    <a:lumMod val="50000"/>
                  </a:schemeClr>
                </a:solidFill>
                <a:latin typeface="Arial Rounded MT Bold" pitchFamily="34" charset="0"/>
              </a:rPr>
              <a:t>Secure Only</a:t>
            </a:r>
            <a:endParaRPr lang="en-US" dirty="0">
              <a:solidFill>
                <a:schemeClr val="bg2">
                  <a:lumMod val="50000"/>
                </a:schemeClr>
              </a:solidFill>
              <a:latin typeface="Arial Rounded MT Bold" pitchFamily="34" charset="0"/>
            </a:endParaRPr>
          </a:p>
        </p:txBody>
      </p:sp>
      <p:sp>
        <p:nvSpPr>
          <p:cNvPr id="4" name="Date Placeholder 3"/>
          <p:cNvSpPr>
            <a:spLocks noGrp="1"/>
          </p:cNvSpPr>
          <p:nvPr>
            <p:ph type="dt" sz="half" idx="10"/>
          </p:nvPr>
        </p:nvSpPr>
        <p:spPr/>
        <p:txBody>
          <a:bodyPr/>
          <a:lstStyle/>
          <a:p>
            <a:fld id="{5F6FFC05-53AD-43D1-80C9-64514FE8D687}"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10</a:t>
            </a:fld>
            <a:endParaRPr lang="en-US"/>
          </a:p>
        </p:txBody>
      </p:sp>
    </p:spTree>
    <p:extLst>
      <p:ext uri="{BB962C8B-B14F-4D97-AF65-F5344CB8AC3E}">
        <p14:creationId xmlns:p14="http://schemas.microsoft.com/office/powerpoint/2010/main" val="156288237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US" dirty="0" smtClean="0">
                <a:latin typeface="Arial Rounded MT Bold" pitchFamily="34" charset="0"/>
              </a:rPr>
              <a:t>Time Allotted to Cure Violations</a:t>
            </a:r>
            <a:endParaRPr lang="en-US" dirty="0">
              <a:latin typeface="Arial Rounded MT Bold" pitchFamily="34" charset="0"/>
            </a:endParaRPr>
          </a:p>
        </p:txBody>
      </p:sp>
      <p:sp>
        <p:nvSpPr>
          <p:cNvPr id="4" name="Content Placeholder 3"/>
          <p:cNvSpPr>
            <a:spLocks noGrp="1"/>
          </p:cNvSpPr>
          <p:nvPr>
            <p:ph sz="quarter" idx="1"/>
          </p:nvPr>
        </p:nvSpPr>
        <p:spPr/>
        <p:txBody>
          <a:bodyPr/>
          <a:lstStyle/>
          <a:p>
            <a:pPr algn="just"/>
            <a:r>
              <a:rPr lang="en-US" dirty="0" smtClean="0">
                <a:solidFill>
                  <a:schemeClr val="bg2">
                    <a:lumMod val="50000"/>
                  </a:schemeClr>
                </a:solidFill>
                <a:latin typeface="Arial Rounded MT Bold" pitchFamily="34" charset="0"/>
              </a:rPr>
              <a:t>The minimum time allotted to cure violations is 30 calendar days following the date of the hearing.</a:t>
            </a:r>
          </a:p>
          <a:p>
            <a:endParaRPr lang="en-US" dirty="0">
              <a:solidFill>
                <a:schemeClr val="bg2">
                  <a:lumMod val="50000"/>
                </a:schemeClr>
              </a:solidFill>
            </a:endParaRPr>
          </a:p>
          <a:p>
            <a:pPr algn="just"/>
            <a:r>
              <a:rPr lang="en-US" dirty="0" smtClean="0">
                <a:solidFill>
                  <a:schemeClr val="bg2">
                    <a:lumMod val="50000"/>
                  </a:schemeClr>
                </a:solidFill>
                <a:latin typeface="Arial Rounded MT Bold" pitchFamily="34" charset="0"/>
              </a:rPr>
              <a:t>The maximum time allotted to cure violations is 90 calendar days following the date of the hearing.</a:t>
            </a:r>
            <a:endParaRPr lang="en-US" dirty="0">
              <a:solidFill>
                <a:schemeClr val="bg2">
                  <a:lumMod val="50000"/>
                </a:schemeClr>
              </a:solidFill>
              <a:latin typeface="Arial Rounded MT Bold" pitchFamily="34" charset="0"/>
            </a:endParaRPr>
          </a:p>
        </p:txBody>
      </p:sp>
      <p:sp>
        <p:nvSpPr>
          <p:cNvPr id="2" name="Date Placeholder 1"/>
          <p:cNvSpPr>
            <a:spLocks noGrp="1"/>
          </p:cNvSpPr>
          <p:nvPr>
            <p:ph type="dt" sz="half" idx="10"/>
          </p:nvPr>
        </p:nvSpPr>
        <p:spPr/>
        <p:txBody>
          <a:bodyPr/>
          <a:lstStyle/>
          <a:p>
            <a:fld id="{26BD742B-9DB4-417E-A5A0-452BEAC0851B}"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11</a:t>
            </a:fld>
            <a:endParaRPr lang="en-US"/>
          </a:p>
        </p:txBody>
      </p:sp>
    </p:spTree>
    <p:extLst>
      <p:ext uri="{BB962C8B-B14F-4D97-AF65-F5344CB8AC3E}">
        <p14:creationId xmlns:p14="http://schemas.microsoft.com/office/powerpoint/2010/main" val="2108255247"/>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latin typeface="Arial Rounded MT Bold" pitchFamily="34" charset="0"/>
              </a:rPr>
              <a:t>The Basic Demolition Process</a:t>
            </a:r>
            <a:endParaRPr lang="en-US" dirty="0">
              <a:latin typeface="Arial Rounded MT Bold" pitchFamily="34" charset="0"/>
            </a:endParaRPr>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791794440"/>
              </p:ext>
            </p:extLst>
          </p:nvPr>
        </p:nvGraphicFramePr>
        <p:xfrm>
          <a:off x="457200" y="1600200"/>
          <a:ext cx="8229600" cy="452596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pSp>
        <p:nvGrpSpPr>
          <p:cNvPr id="9" name="Group 8"/>
          <p:cNvGrpSpPr/>
          <p:nvPr/>
        </p:nvGrpSpPr>
        <p:grpSpPr>
          <a:xfrm>
            <a:off x="5257800" y="1828800"/>
            <a:ext cx="1097012" cy="548506"/>
            <a:chOff x="5257796" y="914398"/>
            <a:chExt cx="1097012" cy="548506"/>
          </a:xfrm>
        </p:grpSpPr>
        <p:sp>
          <p:nvSpPr>
            <p:cNvPr id="10" name="Rounded Rectangle 9"/>
            <p:cNvSpPr/>
            <p:nvPr/>
          </p:nvSpPr>
          <p:spPr>
            <a:xfrm>
              <a:off x="5257796" y="914398"/>
              <a:ext cx="1097012" cy="548506"/>
            </a:xfrm>
            <a:prstGeom prst="roundRect">
              <a:avLst/>
            </a:prstGeom>
          </p:spPr>
          <p:style>
            <a:lnRef idx="2">
              <a:schemeClr val="lt1">
                <a:hueOff val="0"/>
                <a:satOff val="0"/>
                <a:lumOff val="0"/>
                <a:alphaOff val="0"/>
              </a:schemeClr>
            </a:lnRef>
            <a:fillRef idx="1">
              <a:schemeClr val="accent3">
                <a:hueOff val="0"/>
                <a:satOff val="0"/>
                <a:lumOff val="0"/>
                <a:alphaOff val="0"/>
              </a:schemeClr>
            </a:fillRef>
            <a:effectRef idx="0">
              <a:schemeClr val="accent3">
                <a:hueOff val="0"/>
                <a:satOff val="0"/>
                <a:lumOff val="0"/>
                <a:alphaOff val="0"/>
              </a:schemeClr>
            </a:effectRef>
            <a:fontRef idx="minor">
              <a:schemeClr val="lt1"/>
            </a:fontRef>
          </p:style>
        </p:sp>
        <p:sp>
          <p:nvSpPr>
            <p:cNvPr id="11" name="Rounded Rectangle 4"/>
            <p:cNvSpPr/>
            <p:nvPr/>
          </p:nvSpPr>
          <p:spPr>
            <a:xfrm>
              <a:off x="5284572" y="941174"/>
              <a:ext cx="1043460" cy="494954"/>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45720" tIns="45720" rIns="45720" bIns="45720" numCol="1" spcCol="1270" anchor="ctr" anchorCtr="0">
              <a:noAutofit/>
            </a:bodyPr>
            <a:lstStyle/>
            <a:p>
              <a:pPr lvl="0" algn="ctr" defTabSz="533400">
                <a:lnSpc>
                  <a:spcPct val="90000"/>
                </a:lnSpc>
                <a:spcBef>
                  <a:spcPct val="0"/>
                </a:spcBef>
                <a:spcAft>
                  <a:spcPct val="35000"/>
                </a:spcAft>
              </a:pPr>
              <a:r>
                <a:rPr lang="en-US" sz="1200" b="1" kern="1200" dirty="0" smtClean="0"/>
                <a:t>DAP Approval</a:t>
              </a:r>
              <a:endParaRPr lang="en-US" sz="1200" b="1" kern="1200" dirty="0"/>
            </a:p>
          </p:txBody>
        </p:sp>
      </p:grpSp>
      <p:sp>
        <p:nvSpPr>
          <p:cNvPr id="3" name="Date Placeholder 2"/>
          <p:cNvSpPr>
            <a:spLocks noGrp="1"/>
          </p:cNvSpPr>
          <p:nvPr>
            <p:ph type="dt" sz="half" idx="10"/>
          </p:nvPr>
        </p:nvSpPr>
        <p:spPr/>
        <p:txBody>
          <a:bodyPr/>
          <a:lstStyle/>
          <a:p>
            <a:fld id="{299427AB-C36B-4B0B-BA3C-706A894CC694}" type="datetime1">
              <a:rPr lang="en-US" smtClean="0"/>
              <a:t>10/5/2012</a:t>
            </a:fld>
            <a:endParaRPr lang="en-US"/>
          </a:p>
        </p:txBody>
      </p:sp>
      <p:sp>
        <p:nvSpPr>
          <p:cNvPr id="12" name="Footer Placeholder 11"/>
          <p:cNvSpPr>
            <a:spLocks noGrp="1"/>
          </p:cNvSpPr>
          <p:nvPr>
            <p:ph type="ftr" sz="quarter" idx="11"/>
          </p:nvPr>
        </p:nvSpPr>
        <p:spPr/>
        <p:txBody>
          <a:bodyPr/>
          <a:lstStyle/>
          <a:p>
            <a:r>
              <a:rPr lang="en-US" smtClean="0"/>
              <a:t>Community U </a:t>
            </a:r>
            <a:endParaRPr lang="en-US"/>
          </a:p>
        </p:txBody>
      </p:sp>
      <p:sp>
        <p:nvSpPr>
          <p:cNvPr id="13" name="Slide Number Placeholder 12"/>
          <p:cNvSpPr>
            <a:spLocks noGrp="1"/>
          </p:cNvSpPr>
          <p:nvPr>
            <p:ph type="sldNum" sz="quarter" idx="12"/>
          </p:nvPr>
        </p:nvSpPr>
        <p:spPr/>
        <p:txBody>
          <a:bodyPr/>
          <a:lstStyle/>
          <a:p>
            <a:fld id="{AD59927C-F3BB-429B-A0E6-A6B90A43E9FF}" type="slidenum">
              <a:rPr lang="en-US" smtClean="0"/>
              <a:t>12</a:t>
            </a:fld>
            <a:endParaRPr lang="en-US"/>
          </a:p>
        </p:txBody>
      </p:sp>
    </p:spTree>
    <p:extLst>
      <p:ext uri="{BB962C8B-B14F-4D97-AF65-F5344CB8AC3E}">
        <p14:creationId xmlns:p14="http://schemas.microsoft.com/office/powerpoint/2010/main" val="354363087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latin typeface="Arial Rounded MT Bold" pitchFamily="34" charset="0"/>
              </a:rPr>
              <a:t>Nuisance Inspection Process</a:t>
            </a:r>
            <a:endParaRPr lang="en-US" dirty="0">
              <a:latin typeface="Arial Rounded MT Bold" pitchFamily="34" charset="0"/>
            </a:endParaRPr>
          </a:p>
        </p:txBody>
      </p:sp>
      <p:graphicFrame>
        <p:nvGraphicFramePr>
          <p:cNvPr id="7" name="Content Placeholder 6"/>
          <p:cNvGraphicFramePr>
            <a:graphicFrameLocks noGrp="1"/>
          </p:cNvGraphicFramePr>
          <p:nvPr>
            <p:ph idx="1"/>
          </p:nvPr>
        </p:nvGraphicFramePr>
        <p:xfrm>
          <a:off x="457200" y="1600201"/>
          <a:ext cx="8229600" cy="32766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aphicFrame>
        <p:nvGraphicFramePr>
          <p:cNvPr id="8" name="Diagram 7"/>
          <p:cNvGraphicFramePr/>
          <p:nvPr/>
        </p:nvGraphicFramePr>
        <p:xfrm>
          <a:off x="1524000" y="1397000"/>
          <a:ext cx="6096000" cy="4064000"/>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
        <p:nvSpPr>
          <p:cNvPr id="3" name="Date Placeholder 2"/>
          <p:cNvSpPr>
            <a:spLocks noGrp="1"/>
          </p:cNvSpPr>
          <p:nvPr>
            <p:ph type="dt" sz="half" idx="10"/>
          </p:nvPr>
        </p:nvSpPr>
        <p:spPr/>
        <p:txBody>
          <a:bodyPr/>
          <a:lstStyle/>
          <a:p>
            <a:fld id="{4A0A529A-6727-4E96-9E8A-4A5105948754}" type="datetime1">
              <a:rPr lang="en-US" smtClean="0"/>
              <a:t>10/5/2012</a:t>
            </a:fld>
            <a:endParaRPr lang="en-US"/>
          </a:p>
        </p:txBody>
      </p:sp>
      <p:sp>
        <p:nvSpPr>
          <p:cNvPr id="4" name="Footer Placeholder 3"/>
          <p:cNvSpPr>
            <a:spLocks noGrp="1"/>
          </p:cNvSpPr>
          <p:nvPr>
            <p:ph type="ftr" sz="quarter" idx="11"/>
          </p:nvPr>
        </p:nvSpPr>
        <p:spPr/>
        <p:txBody>
          <a:bodyPr/>
          <a:lstStyle/>
          <a:p>
            <a:r>
              <a:rPr lang="en-US" smtClean="0"/>
              <a:t>Community U </a:t>
            </a:r>
            <a:endParaRPr lang="en-US"/>
          </a:p>
        </p:txBody>
      </p:sp>
      <p:sp>
        <p:nvSpPr>
          <p:cNvPr id="5" name="Slide Number Placeholder 4"/>
          <p:cNvSpPr>
            <a:spLocks noGrp="1"/>
          </p:cNvSpPr>
          <p:nvPr>
            <p:ph type="sldNum" sz="quarter" idx="12"/>
          </p:nvPr>
        </p:nvSpPr>
        <p:spPr/>
        <p:txBody>
          <a:bodyPr/>
          <a:lstStyle/>
          <a:p>
            <a:fld id="{AD59927C-F3BB-429B-A0E6-A6B90A43E9FF}" type="slidenum">
              <a:rPr lang="en-US" smtClean="0"/>
              <a:t>13</a:t>
            </a:fld>
            <a:endParaRPr lang="en-US"/>
          </a:p>
        </p:txBody>
      </p:sp>
    </p:spTree>
    <p:extLst>
      <p:ext uri="{BB962C8B-B14F-4D97-AF65-F5344CB8AC3E}">
        <p14:creationId xmlns:p14="http://schemas.microsoft.com/office/powerpoint/2010/main" val="3991030142"/>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a:xfrm>
            <a:off x="228600" y="457200"/>
            <a:ext cx="8534400" cy="758952"/>
          </a:xfrm>
          <a:prstGeom prst="rect">
            <a:avLst/>
          </a:prstGeom>
        </p:spPr>
        <p:txBody>
          <a:bodyPr vert="horz" anchor="b">
            <a:normAutofit/>
          </a:bodyPr>
          <a:lstStyle>
            <a:lvl1pPr algn="ctr" rtl="0" eaLnBrk="1" latinLnBrk="0" hangingPunct="1">
              <a:spcBef>
                <a:spcPct val="0"/>
              </a:spcBef>
              <a:buNone/>
              <a:defRPr kumimoji="0" sz="4200" kern="1200">
                <a:solidFill>
                  <a:schemeClr val="accent1"/>
                </a:solidFill>
                <a:latin typeface="+mj-lt"/>
                <a:ea typeface="+mj-ea"/>
                <a:cs typeface="+mj-cs"/>
              </a:defRPr>
            </a:lvl1pPr>
          </a:lstStyle>
          <a:p>
            <a:r>
              <a:rPr lang="en-US" dirty="0" smtClean="0">
                <a:latin typeface="Arial Rounded MT Bold" pitchFamily="34" charset="0"/>
              </a:rPr>
              <a:t>Weed Protocols</a:t>
            </a:r>
            <a:endParaRPr lang="en-US" dirty="0">
              <a:latin typeface="Arial Rounded MT Bold" pitchFamily="34" charset="0"/>
            </a:endParaRPr>
          </a:p>
        </p:txBody>
      </p:sp>
      <p:sp>
        <p:nvSpPr>
          <p:cNvPr id="8" name="Content Placeholder 2"/>
          <p:cNvSpPr txBox="1">
            <a:spLocks/>
          </p:cNvSpPr>
          <p:nvPr/>
        </p:nvSpPr>
        <p:spPr>
          <a:xfrm>
            <a:off x="228600" y="2667000"/>
            <a:ext cx="8686800" cy="3657600"/>
          </a:xfrm>
          <a:prstGeom prst="rect">
            <a:avLst/>
          </a:prstGeom>
        </p:spPr>
        <p:txBody>
          <a:bodyPr vert="horz">
            <a:normAutofit/>
          </a:bodyPr>
          <a:lstStyle>
            <a:lvl1pPr marL="0" indent="0" algn="ctr" rtl="0" eaLnBrk="1" latinLnBrk="0" hangingPunct="1">
              <a:spcBef>
                <a:spcPct val="20000"/>
              </a:spcBef>
              <a:buClr>
                <a:schemeClr val="accent1"/>
              </a:buClr>
              <a:buSzPct val="85000"/>
              <a:buFont typeface="Wingdings 2"/>
              <a:buNone/>
              <a:defRPr kumimoji="0" sz="1600" b="1" kern="1200" cap="all" spc="250" baseline="0">
                <a:solidFill>
                  <a:schemeClr val="tx2"/>
                </a:solidFill>
                <a:latin typeface="+mn-lt"/>
                <a:ea typeface="+mn-ea"/>
                <a:cs typeface="+mn-cs"/>
              </a:defRPr>
            </a:lvl1pPr>
            <a:lvl2pPr marL="457200" indent="0" algn="ctr" rtl="0" eaLnBrk="1" latinLnBrk="0" hangingPunct="1">
              <a:spcBef>
                <a:spcPct val="20000"/>
              </a:spcBef>
              <a:buClr>
                <a:schemeClr val="accent2"/>
              </a:buClr>
              <a:buSzPct val="70000"/>
              <a:buFont typeface="Wingdings"/>
              <a:buNone/>
              <a:defRPr kumimoji="0" sz="2200" kern="1200">
                <a:solidFill>
                  <a:schemeClr val="tx2"/>
                </a:solidFill>
                <a:latin typeface="+mn-lt"/>
                <a:ea typeface="+mn-ea"/>
                <a:cs typeface="+mn-cs"/>
              </a:defRPr>
            </a:lvl2pPr>
            <a:lvl3pPr marL="914400" indent="0" algn="ctr" rtl="0" eaLnBrk="1" latinLnBrk="0" hangingPunct="1">
              <a:spcBef>
                <a:spcPct val="20000"/>
              </a:spcBef>
              <a:buClr>
                <a:schemeClr val="accent3"/>
              </a:buClr>
              <a:buSzPct val="75000"/>
              <a:buFont typeface="Wingdings 2"/>
              <a:buNone/>
              <a:defRPr kumimoji="0" sz="2000" kern="1200">
                <a:solidFill>
                  <a:schemeClr val="tx1"/>
                </a:solidFill>
                <a:latin typeface="+mn-lt"/>
                <a:ea typeface="+mn-ea"/>
                <a:cs typeface="+mn-cs"/>
              </a:defRPr>
            </a:lvl3pPr>
            <a:lvl4pPr marL="1371600" indent="0" algn="ctr" rtl="0" eaLnBrk="1" latinLnBrk="0" hangingPunct="1">
              <a:spcBef>
                <a:spcPct val="20000"/>
              </a:spcBef>
              <a:buClr>
                <a:schemeClr val="accent4"/>
              </a:buClr>
              <a:buSzPct val="70000"/>
              <a:buFont typeface="Wingdings"/>
              <a:buNone/>
              <a:defRPr kumimoji="0" sz="2000" kern="1200">
                <a:solidFill>
                  <a:schemeClr val="tx2"/>
                </a:solidFill>
                <a:latin typeface="+mn-lt"/>
                <a:ea typeface="+mn-ea"/>
                <a:cs typeface="+mn-cs"/>
              </a:defRPr>
            </a:lvl4pPr>
            <a:lvl5pPr marL="1828800" indent="0" algn="ctr" rtl="0" eaLnBrk="1" latinLnBrk="0" hangingPunct="1">
              <a:spcBef>
                <a:spcPct val="20000"/>
              </a:spcBef>
              <a:buClr>
                <a:schemeClr val="accent5"/>
              </a:buClr>
              <a:buFontTx/>
              <a:buNone/>
              <a:defRPr kumimoji="0" sz="1800" kern="1200">
                <a:solidFill>
                  <a:schemeClr val="tx1"/>
                </a:solidFill>
                <a:latin typeface="+mn-lt"/>
                <a:ea typeface="+mn-ea"/>
                <a:cs typeface="+mn-cs"/>
              </a:defRPr>
            </a:lvl5pPr>
            <a:lvl6pPr marL="2286000" indent="0" algn="ctr" rtl="0" eaLnBrk="1" latinLnBrk="0" hangingPunct="1">
              <a:spcBef>
                <a:spcPct val="20000"/>
              </a:spcBef>
              <a:buClr>
                <a:schemeClr val="accent6"/>
              </a:buClr>
              <a:buSzPct val="80000"/>
              <a:buFont typeface="Wingdings 2"/>
              <a:buNone/>
              <a:defRPr kumimoji="0" sz="1800" kern="1200">
                <a:solidFill>
                  <a:schemeClr val="tx1"/>
                </a:solidFill>
                <a:latin typeface="+mn-lt"/>
                <a:ea typeface="+mn-ea"/>
                <a:cs typeface="+mn-cs"/>
              </a:defRPr>
            </a:lvl6pPr>
            <a:lvl7pPr marL="2743200" indent="0" algn="ctr" rtl="0" eaLnBrk="1" latinLnBrk="0" hangingPunct="1">
              <a:spcBef>
                <a:spcPct val="20000"/>
              </a:spcBef>
              <a:buClr>
                <a:schemeClr val="accent1">
                  <a:shade val="75000"/>
                </a:schemeClr>
              </a:buClr>
              <a:buSzPct val="90000"/>
              <a:buNone/>
              <a:defRPr kumimoji="0" sz="1600" kern="1200" baseline="0">
                <a:solidFill>
                  <a:schemeClr val="tx1"/>
                </a:solidFill>
                <a:latin typeface="+mn-lt"/>
                <a:ea typeface="+mn-ea"/>
                <a:cs typeface="+mn-cs"/>
              </a:defRPr>
            </a:lvl7pPr>
            <a:lvl8pPr marL="3200400" indent="0" algn="ctr" rtl="0" eaLnBrk="1" latinLnBrk="0" hangingPunct="1">
              <a:spcBef>
                <a:spcPct val="20000"/>
              </a:spcBef>
              <a:buClr>
                <a:schemeClr val="accent4">
                  <a:shade val="75000"/>
                </a:schemeClr>
              </a:buClr>
              <a:buNone/>
              <a:defRPr kumimoji="0" sz="1600" kern="1200">
                <a:solidFill>
                  <a:schemeClr val="tx1"/>
                </a:solidFill>
                <a:latin typeface="+mn-lt"/>
                <a:ea typeface="+mn-ea"/>
                <a:cs typeface="+mn-cs"/>
              </a:defRPr>
            </a:lvl8pPr>
            <a:lvl9pPr marL="3657600" indent="0" algn="ctr" rtl="0" eaLnBrk="1" latinLnBrk="0" hangingPunct="1">
              <a:spcBef>
                <a:spcPct val="20000"/>
              </a:spcBef>
              <a:buClr>
                <a:schemeClr val="accent2">
                  <a:shade val="75000"/>
                </a:schemeClr>
              </a:buClr>
              <a:buSzPct val="90000"/>
              <a:buNone/>
              <a:defRPr kumimoji="0" sz="1400" kern="1200" cap="all" baseline="0">
                <a:solidFill>
                  <a:schemeClr val="tx1"/>
                </a:solidFill>
                <a:latin typeface="+mn-lt"/>
                <a:ea typeface="+mn-ea"/>
                <a:cs typeface="+mn-cs"/>
              </a:defRPr>
            </a:lvl9pPr>
          </a:lstStyle>
          <a:p>
            <a:pPr marL="342900" indent="-342900" algn="l">
              <a:lnSpc>
                <a:spcPct val="150000"/>
              </a:lnSpc>
              <a:buFont typeface="+mj-lt"/>
              <a:buAutoNum type="arabicPeriod"/>
            </a:pPr>
            <a:r>
              <a:rPr lang="en-US" sz="1800" cap="none" dirty="0" smtClean="0">
                <a:latin typeface="Arial Rounded MT Bold" pitchFamily="34" charset="0"/>
              </a:rPr>
              <a:t>Adjacent to property occupied by elderly/disabled persons or children</a:t>
            </a:r>
          </a:p>
          <a:p>
            <a:pPr marL="342900" indent="-342900" algn="l">
              <a:lnSpc>
                <a:spcPct val="150000"/>
              </a:lnSpc>
              <a:buFont typeface="+mj-lt"/>
              <a:buAutoNum type="arabicPeriod"/>
            </a:pPr>
            <a:r>
              <a:rPr lang="en-US" sz="1800" cap="none" dirty="0" smtClean="0">
                <a:latin typeface="Arial Rounded MT Bold" pitchFamily="34" charset="0"/>
              </a:rPr>
              <a:t>Property within 1500 feet of a school, daycare, park (same street) or school zone sign</a:t>
            </a:r>
          </a:p>
          <a:p>
            <a:pPr marL="342900" indent="-342900" algn="l">
              <a:lnSpc>
                <a:spcPct val="150000"/>
              </a:lnSpc>
              <a:buFont typeface="+mj-lt"/>
              <a:buAutoNum type="arabicPeriod"/>
            </a:pPr>
            <a:r>
              <a:rPr lang="en-US" sz="1800" cap="none" dirty="0" smtClean="0">
                <a:latin typeface="Arial Rounded MT Bold" pitchFamily="34" charset="0"/>
              </a:rPr>
              <a:t>Location of criminal activity (documented by HPD report)</a:t>
            </a:r>
          </a:p>
          <a:p>
            <a:pPr marL="342900" indent="-342900" algn="l">
              <a:lnSpc>
                <a:spcPct val="150000"/>
              </a:lnSpc>
              <a:buFont typeface="+mj-lt"/>
              <a:buAutoNum type="arabicPeriod"/>
            </a:pPr>
            <a:r>
              <a:rPr lang="en-US" sz="1800" cap="none" dirty="0" smtClean="0">
                <a:latin typeface="Arial Rounded MT Bold" pitchFamily="34" charset="0"/>
              </a:rPr>
              <a:t>Adjacent to occupied  residence (occupants other that in protocol 1)</a:t>
            </a:r>
          </a:p>
          <a:p>
            <a:pPr marL="342900" indent="-342900" algn="l">
              <a:lnSpc>
                <a:spcPct val="150000"/>
              </a:lnSpc>
              <a:buFont typeface="+mj-lt"/>
              <a:buAutoNum type="arabicPeriod"/>
            </a:pPr>
            <a:r>
              <a:rPr lang="en-US" sz="1800" cap="none" dirty="0" smtClean="0">
                <a:latin typeface="Arial Rounded MT Bold" pitchFamily="34" charset="0"/>
              </a:rPr>
              <a:t>None</a:t>
            </a:r>
          </a:p>
        </p:txBody>
      </p:sp>
      <p:sp>
        <p:nvSpPr>
          <p:cNvPr id="9" name="Date Placeholder 8"/>
          <p:cNvSpPr>
            <a:spLocks noGrp="1"/>
          </p:cNvSpPr>
          <p:nvPr>
            <p:ph type="dt" sz="half" idx="10"/>
          </p:nvPr>
        </p:nvSpPr>
        <p:spPr/>
        <p:txBody>
          <a:bodyPr/>
          <a:lstStyle/>
          <a:p>
            <a:fld id="{CEAB9A2A-B724-469A-8294-559F01CC0153}" type="datetime1">
              <a:rPr lang="en-US" smtClean="0"/>
              <a:t>10/5/2012</a:t>
            </a:fld>
            <a:endParaRPr lang="en-US"/>
          </a:p>
        </p:txBody>
      </p:sp>
      <p:sp>
        <p:nvSpPr>
          <p:cNvPr id="10" name="Footer Placeholder 9"/>
          <p:cNvSpPr>
            <a:spLocks noGrp="1"/>
          </p:cNvSpPr>
          <p:nvPr>
            <p:ph type="ftr" sz="quarter" idx="11"/>
          </p:nvPr>
        </p:nvSpPr>
        <p:spPr/>
        <p:txBody>
          <a:bodyPr/>
          <a:lstStyle/>
          <a:p>
            <a:r>
              <a:rPr lang="en-US" smtClean="0"/>
              <a:t>Community U </a:t>
            </a:r>
            <a:endParaRPr lang="en-US"/>
          </a:p>
        </p:txBody>
      </p:sp>
      <p:sp>
        <p:nvSpPr>
          <p:cNvPr id="11" name="Slide Number Placeholder 10"/>
          <p:cNvSpPr>
            <a:spLocks noGrp="1"/>
          </p:cNvSpPr>
          <p:nvPr>
            <p:ph type="sldNum" sz="quarter" idx="12"/>
          </p:nvPr>
        </p:nvSpPr>
        <p:spPr/>
        <p:txBody>
          <a:bodyPr/>
          <a:lstStyle/>
          <a:p>
            <a:fld id="{AD59927C-F3BB-429B-A0E6-A6B90A43E9FF}" type="slidenum">
              <a:rPr lang="en-US" smtClean="0"/>
              <a:t>14</a:t>
            </a:fld>
            <a:endParaRPr lang="en-US"/>
          </a:p>
        </p:txBody>
      </p:sp>
    </p:spTree>
    <p:extLst>
      <p:ext uri="{BB962C8B-B14F-4D97-AF65-F5344CB8AC3E}">
        <p14:creationId xmlns:p14="http://schemas.microsoft.com/office/powerpoint/2010/main" val="1322142100"/>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304800" y="304800"/>
            <a:ext cx="8534400" cy="758952"/>
          </a:xfrm>
        </p:spPr>
        <p:txBody>
          <a:bodyPr>
            <a:normAutofit fontScale="90000"/>
          </a:bodyPr>
          <a:lstStyle/>
          <a:p>
            <a:pPr algn="ctr"/>
            <a:r>
              <a:rPr lang="en-US" dirty="0" smtClean="0">
                <a:latin typeface="Arial Rounded MT Bold" pitchFamily="34" charset="0"/>
              </a:rPr>
              <a:t>Review of the Basic Weed Abatement Process</a:t>
            </a:r>
            <a:endParaRPr lang="en-US" dirty="0">
              <a:latin typeface="Arial Rounded MT Bold" pitchFamily="34" charset="0"/>
            </a:endParaRPr>
          </a:p>
        </p:txBody>
      </p:sp>
      <p:graphicFrame>
        <p:nvGraphicFramePr>
          <p:cNvPr id="7" name="Content Placeholder 6"/>
          <p:cNvGraphicFramePr>
            <a:graphicFrameLocks noGrp="1"/>
          </p:cNvGraphicFramePr>
          <p:nvPr>
            <p:ph sz="quarter" idx="1"/>
          </p:nvPr>
        </p:nvGraphicFramePr>
        <p:xfrm>
          <a:off x="301625" y="1527175"/>
          <a:ext cx="8504238" cy="45720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2" name="Date Placeholder 1"/>
          <p:cNvSpPr>
            <a:spLocks noGrp="1"/>
          </p:cNvSpPr>
          <p:nvPr>
            <p:ph type="dt" sz="half" idx="10"/>
          </p:nvPr>
        </p:nvSpPr>
        <p:spPr/>
        <p:txBody>
          <a:bodyPr/>
          <a:lstStyle/>
          <a:p>
            <a:fld id="{5DAE0606-E854-44AD-93A9-E952B42AD77B}" type="datetime1">
              <a:rPr lang="en-US" smtClean="0"/>
              <a:t>10/5/2012</a:t>
            </a:fld>
            <a:endParaRPr lang="en-US"/>
          </a:p>
        </p:txBody>
      </p:sp>
      <p:sp>
        <p:nvSpPr>
          <p:cNvPr id="3" name="Footer Placeholder 2"/>
          <p:cNvSpPr>
            <a:spLocks noGrp="1"/>
          </p:cNvSpPr>
          <p:nvPr>
            <p:ph type="ftr" sz="quarter" idx="11"/>
          </p:nvPr>
        </p:nvSpPr>
        <p:spPr/>
        <p:txBody>
          <a:bodyPr/>
          <a:lstStyle/>
          <a:p>
            <a:r>
              <a:rPr lang="en-US" smtClean="0"/>
              <a:t>Community U </a:t>
            </a:r>
            <a:endParaRPr lang="en-US"/>
          </a:p>
        </p:txBody>
      </p:sp>
      <p:sp>
        <p:nvSpPr>
          <p:cNvPr id="4" name="Slide Number Placeholder 3"/>
          <p:cNvSpPr>
            <a:spLocks noGrp="1"/>
          </p:cNvSpPr>
          <p:nvPr>
            <p:ph type="sldNum" sz="quarter" idx="12"/>
          </p:nvPr>
        </p:nvSpPr>
        <p:spPr/>
        <p:txBody>
          <a:bodyPr/>
          <a:lstStyle/>
          <a:p>
            <a:fld id="{AD59927C-F3BB-429B-A0E6-A6B90A43E9FF}" type="slidenum">
              <a:rPr lang="en-US" smtClean="0"/>
              <a:t>15</a:t>
            </a:fld>
            <a:endParaRPr lang="en-US"/>
          </a:p>
        </p:txBody>
      </p:sp>
    </p:spTree>
    <p:extLst>
      <p:ext uri="{BB962C8B-B14F-4D97-AF65-F5344CB8AC3E}">
        <p14:creationId xmlns:p14="http://schemas.microsoft.com/office/powerpoint/2010/main" val="2485918627"/>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Opportunities into Process</a:t>
            </a:r>
            <a:endParaRPr lang="en-US" dirty="0"/>
          </a:p>
        </p:txBody>
      </p:sp>
      <p:sp>
        <p:nvSpPr>
          <p:cNvPr id="3" name="Content Placeholder 2"/>
          <p:cNvSpPr>
            <a:spLocks noGrp="1"/>
          </p:cNvSpPr>
          <p:nvPr>
            <p:ph sz="quarter" idx="1"/>
          </p:nvPr>
        </p:nvSpPr>
        <p:spPr>
          <a:xfrm>
            <a:off x="301752" y="1527048"/>
            <a:ext cx="8503920" cy="5992410"/>
          </a:xfrm>
        </p:spPr>
        <p:txBody>
          <a:bodyPr>
            <a:spAutoFit/>
          </a:bodyPr>
          <a:lstStyle/>
          <a:p>
            <a:r>
              <a:rPr lang="en-US" dirty="0" smtClean="0">
                <a:solidFill>
                  <a:schemeClr val="bg2">
                    <a:lumMod val="50000"/>
                  </a:schemeClr>
                </a:solidFill>
              </a:rPr>
              <a:t>Create a 311 Service request (Call in or Online) when you suspect that there are code violations on a property</a:t>
            </a:r>
          </a:p>
          <a:p>
            <a:r>
              <a:rPr lang="en-US" dirty="0" smtClean="0">
                <a:solidFill>
                  <a:schemeClr val="bg2">
                    <a:lumMod val="50000"/>
                  </a:schemeClr>
                </a:solidFill>
              </a:rPr>
              <a:t>Determine the address before you make the SR request</a:t>
            </a:r>
          </a:p>
          <a:p>
            <a:r>
              <a:rPr lang="en-US" dirty="0" smtClean="0">
                <a:solidFill>
                  <a:schemeClr val="bg2">
                    <a:lumMod val="50000"/>
                  </a:schemeClr>
                </a:solidFill>
              </a:rPr>
              <a:t>Try to speak to the owner’s of the property if you know them and believe it is safe to do so.</a:t>
            </a:r>
          </a:p>
          <a:p>
            <a:r>
              <a:rPr lang="en-US" dirty="0" smtClean="0">
                <a:solidFill>
                  <a:schemeClr val="bg2">
                    <a:lumMod val="50000"/>
                  </a:schemeClr>
                </a:solidFill>
              </a:rPr>
              <a:t>Give ownership information to call taker or inspector when you know the information but would rather not personally be involved.</a:t>
            </a:r>
          </a:p>
          <a:p>
            <a:r>
              <a:rPr lang="en-US" dirty="0" smtClean="0">
                <a:solidFill>
                  <a:schemeClr val="bg2">
                    <a:lumMod val="50000"/>
                  </a:schemeClr>
                </a:solidFill>
              </a:rPr>
              <a:t>Be patient and stay aware of the process</a:t>
            </a:r>
            <a:r>
              <a:rPr lang="en-US" dirty="0" smtClean="0"/>
              <a:t>.</a:t>
            </a:r>
          </a:p>
          <a:p>
            <a:endParaRPr lang="en-US" dirty="0" smtClean="0"/>
          </a:p>
          <a:p>
            <a:endParaRPr lang="en-US" dirty="0"/>
          </a:p>
        </p:txBody>
      </p:sp>
      <p:sp>
        <p:nvSpPr>
          <p:cNvPr id="4" name="Date Placeholder 3"/>
          <p:cNvSpPr>
            <a:spLocks noGrp="1"/>
          </p:cNvSpPr>
          <p:nvPr>
            <p:ph type="dt" sz="half" idx="10"/>
          </p:nvPr>
        </p:nvSpPr>
        <p:spPr/>
        <p:txBody>
          <a:bodyPr/>
          <a:lstStyle/>
          <a:p>
            <a:fld id="{78227EA0-8106-449C-882B-A2C46FEBDDAD}"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16</a:t>
            </a:fld>
            <a:endParaRPr lang="en-US"/>
          </a:p>
        </p:txBody>
      </p:sp>
    </p:spTree>
    <p:extLst>
      <p:ext uri="{BB962C8B-B14F-4D97-AF65-F5344CB8AC3E}">
        <p14:creationId xmlns:p14="http://schemas.microsoft.com/office/powerpoint/2010/main" val="3559375294"/>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Questions and Answers</a:t>
            </a:r>
            <a:endParaRPr lang="en-US" dirty="0"/>
          </a:p>
        </p:txBody>
      </p:sp>
      <p:sp>
        <p:nvSpPr>
          <p:cNvPr id="3" name="Content Placeholder 2"/>
          <p:cNvSpPr>
            <a:spLocks noGrp="1"/>
          </p:cNvSpPr>
          <p:nvPr>
            <p:ph sz="quarter" idx="1"/>
          </p:nvPr>
        </p:nvSpPr>
        <p:spPr/>
        <p:txBody>
          <a:bodyPr/>
          <a:lstStyle/>
          <a:p>
            <a:endParaRPr lang="en-US" dirty="0"/>
          </a:p>
        </p:txBody>
      </p:sp>
      <p:sp>
        <p:nvSpPr>
          <p:cNvPr id="4" name="Date Placeholder 3"/>
          <p:cNvSpPr>
            <a:spLocks noGrp="1"/>
          </p:cNvSpPr>
          <p:nvPr>
            <p:ph type="dt" sz="half" idx="10"/>
          </p:nvPr>
        </p:nvSpPr>
        <p:spPr/>
        <p:txBody>
          <a:bodyPr/>
          <a:lstStyle/>
          <a:p>
            <a:fld id="{21B6F9BA-17EF-4A5B-851C-8735C39E4D27}" type="datetime1">
              <a:rPr lang="en-US" smtClean="0"/>
              <a:t>10/5/2012</a:t>
            </a:fld>
            <a:endParaRPr lang="en-US"/>
          </a:p>
        </p:txBody>
      </p:sp>
      <p:sp>
        <p:nvSpPr>
          <p:cNvPr id="5" name="Footer Placeholder 4"/>
          <p:cNvSpPr>
            <a:spLocks noGrp="1"/>
          </p:cNvSpPr>
          <p:nvPr>
            <p:ph type="ftr" sz="quarter" idx="11"/>
          </p:nvPr>
        </p:nvSpPr>
        <p:spPr/>
        <p:txBody>
          <a:bodyPr/>
          <a:lstStyle/>
          <a:p>
            <a:r>
              <a:rPr lang="en-US" smtClean="0"/>
              <a:t>Community U </a:t>
            </a:r>
            <a:endParaRPr lang="en-US"/>
          </a:p>
        </p:txBody>
      </p:sp>
      <p:sp>
        <p:nvSpPr>
          <p:cNvPr id="6" name="Slide Number Placeholder 5"/>
          <p:cNvSpPr>
            <a:spLocks noGrp="1"/>
          </p:cNvSpPr>
          <p:nvPr>
            <p:ph type="sldNum" sz="quarter" idx="12"/>
          </p:nvPr>
        </p:nvSpPr>
        <p:spPr/>
        <p:txBody>
          <a:bodyPr/>
          <a:lstStyle/>
          <a:p>
            <a:fld id="{AD59927C-F3BB-429B-A0E6-A6B90A43E9FF}" type="slidenum">
              <a:rPr lang="en-US" smtClean="0"/>
              <a:t>17</a:t>
            </a:fld>
            <a:endParaRPr lang="en-US"/>
          </a:p>
        </p:txBody>
      </p:sp>
    </p:spTree>
    <p:extLst>
      <p:ext uri="{BB962C8B-B14F-4D97-AF65-F5344CB8AC3E}">
        <p14:creationId xmlns:p14="http://schemas.microsoft.com/office/powerpoint/2010/main" val="2128782127"/>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Civic">
  <a:themeElements>
    <a:clrScheme name="Civic">
      <a:dk1>
        <a:sysClr val="windowText" lastClr="000000"/>
      </a:dk1>
      <a:lt1>
        <a:sysClr val="window" lastClr="FFFFFF"/>
      </a:lt1>
      <a:dk2>
        <a:srgbClr val="646B86"/>
      </a:dk2>
      <a:lt2>
        <a:srgbClr val="C5D1D7"/>
      </a:lt2>
      <a:accent1>
        <a:srgbClr val="D16349"/>
      </a:accent1>
      <a:accent2>
        <a:srgbClr val="CCB400"/>
      </a:accent2>
      <a:accent3>
        <a:srgbClr val="8CADAE"/>
      </a:accent3>
      <a:accent4>
        <a:srgbClr val="8C7B70"/>
      </a:accent4>
      <a:accent5>
        <a:srgbClr val="8FB08C"/>
      </a:accent5>
      <a:accent6>
        <a:srgbClr val="D19049"/>
      </a:accent6>
      <a:hlink>
        <a:srgbClr val="00A3D6"/>
      </a:hlink>
      <a:folHlink>
        <a:srgbClr val="694F07"/>
      </a:folHlink>
    </a:clrScheme>
    <a:fontScheme name="Civic">
      <a:majorFont>
        <a:latin typeface="Georgia"/>
        <a:ea typeface=""/>
        <a:cs typeface=""/>
        <a:font script="Jpan" typeface="ＭＳ Ｐゴシック"/>
        <a:font script="Hang" typeface="돋움"/>
        <a:font script="Hans" typeface="方正舒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eorgia"/>
        <a:ea typeface=""/>
        <a:cs typeface=""/>
        <a:font script="Jpan" typeface="ＭＳ Ｐ明朝"/>
        <a:font script="Hang" typeface="바탕"/>
        <a:font script="Hans" typeface="方正舒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Civic">
      <a:fillStyleLst>
        <a:solidFill>
          <a:schemeClr val="phClr"/>
        </a:solidFill>
        <a:solidFill>
          <a:schemeClr val="phClr">
            <a:tint val="45000"/>
          </a:schemeClr>
        </a:solidFill>
        <a:solidFill>
          <a:schemeClr val="phClr">
            <a:tint val="95000"/>
          </a:schemeClr>
        </a:solidFill>
      </a:fillStyleLst>
      <a:lnStyleLst>
        <a:ln w="9525" cap="flat" cmpd="sng" algn="ctr">
          <a:solidFill>
            <a:schemeClr val="phClr"/>
          </a:solidFill>
          <a:prstDash val="solid"/>
        </a:ln>
        <a:ln w="11429" cap="flat" cmpd="sng" algn="ctr">
          <a:solidFill>
            <a:schemeClr val="phClr"/>
          </a:solidFill>
          <a:prstDash val="sysDash"/>
        </a:ln>
        <a:ln w="20000" cap="flat" cmpd="sng" algn="ctr">
          <a:solidFill>
            <a:schemeClr val="phClr"/>
          </a:solidFill>
          <a:prstDash val="solid"/>
        </a:ln>
      </a:lnStyleLst>
      <a:effectStyleLst>
        <a:effectStyle>
          <a:effectLst>
            <a:outerShdw blurRad="50800" dist="25400" dir="5400000" rotWithShape="0">
              <a:srgbClr val="000000">
                <a:alpha val="35000"/>
              </a:srgbClr>
            </a:outerShdw>
          </a:effectLst>
        </a:effectStyle>
        <a:effectStyle>
          <a:effectLst>
            <a:outerShdw blurRad="50800" dist="25400" dir="5400000" rotWithShape="0">
              <a:srgbClr val="000000">
                <a:alpha val="45000"/>
              </a:srgbClr>
            </a:outerShdw>
          </a:effectLst>
          <a:scene3d>
            <a:camera prst="orthographicFront" fov="0">
              <a:rot lat="0" lon="0" rev="0"/>
            </a:camera>
            <a:lightRig rig="threePt" dir="t">
              <a:rot lat="0" lon="0" rev="0"/>
            </a:lightRig>
          </a:scene3d>
          <a:sp3d contourW="9525" prstMaterial="matte">
            <a:bevelT w="0" h="0"/>
            <a:contourClr>
              <a:schemeClr val="phClr">
                <a:shade val="70000"/>
                <a:satMod val="105000"/>
              </a:schemeClr>
            </a:contourClr>
          </a:sp3d>
        </a:effectStyle>
        <a:effectStyle>
          <a:effectLst>
            <a:outerShdw blurRad="50800" dist="25400" dir="5400000" rotWithShape="0">
              <a:srgbClr val="000000">
                <a:alpha val="45000"/>
              </a:srgbClr>
            </a:outerShdw>
          </a:effectLst>
          <a:scene3d>
            <a:camera prst="orthographicFront" fov="0">
              <a:rot lat="0" lon="0" rev="0"/>
            </a:camera>
            <a:lightRig rig="soft" dir="b">
              <a:rot lat="0" lon="0" rev="0"/>
            </a:lightRig>
          </a:scene3d>
          <a:sp3d prstMaterial="dkEdge">
            <a:bevelT w="63500" h="63500" prst="cross"/>
            <a:contourClr>
              <a:schemeClr val="phClr"/>
            </a:contourClr>
          </a:sp3d>
        </a:effectStyle>
      </a:effectStyleLst>
      <a:bgFillStyleLst>
        <a:solidFill>
          <a:schemeClr val="phClr"/>
        </a:solidFill>
        <a:blipFill>
          <a:blip xmlns:r="http://schemas.openxmlformats.org/officeDocument/2006/relationships" r:embed="rId1">
            <a:duotone>
              <a:schemeClr val="phClr">
                <a:shade val="70000"/>
                <a:satMod val="115000"/>
              </a:schemeClr>
              <a:schemeClr val="phClr">
                <a:tint val="85000"/>
              </a:schemeClr>
            </a:duotone>
          </a:blip>
          <a:tile tx="0" ty="0" sx="85000" sy="85000" flip="none" algn="tl"/>
        </a:blipFill>
        <a:blipFill>
          <a:blip xmlns:r="http://schemas.openxmlformats.org/officeDocument/2006/relationships" r:embed="rId2">
            <a:duotone>
              <a:schemeClr val="phClr">
                <a:shade val="65000"/>
                <a:satMod val="115000"/>
              </a:schemeClr>
              <a:schemeClr val="phClr">
                <a:tint val="85000"/>
              </a:schemeClr>
            </a:duotone>
          </a:blip>
          <a:tile tx="0" ty="0" sx="65000" sy="65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Civic</Template>
  <TotalTime>496</TotalTime>
  <Words>593</Words>
  <Application>Microsoft Office PowerPoint</Application>
  <PresentationFormat>On-screen Show (4:3)</PresentationFormat>
  <Paragraphs>173</Paragraphs>
  <Slides>17</Slides>
  <Notes>3</Notes>
  <HiddenSlides>0</HiddenSlides>
  <MMClips>0</MMClips>
  <ScaleCrop>false</ScaleCrop>
  <HeadingPairs>
    <vt:vector size="4" baseType="variant">
      <vt:variant>
        <vt:lpstr>Theme</vt:lpstr>
      </vt:variant>
      <vt:variant>
        <vt:i4>1</vt:i4>
      </vt:variant>
      <vt:variant>
        <vt:lpstr>Slide Titles</vt:lpstr>
      </vt:variant>
      <vt:variant>
        <vt:i4>17</vt:i4>
      </vt:variant>
    </vt:vector>
  </HeadingPairs>
  <TitlesOfParts>
    <vt:vector size="18" baseType="lpstr">
      <vt:lpstr>Civic</vt:lpstr>
      <vt:lpstr>Dealing with Blighted Lots and Structures</vt:lpstr>
      <vt:lpstr>PowerPoint Presentation</vt:lpstr>
      <vt:lpstr>NPC Abatement Activities</vt:lpstr>
      <vt:lpstr> Abatement Production Cycle Diagram</vt:lpstr>
      <vt:lpstr>PowerPoint Presentation</vt:lpstr>
      <vt:lpstr>The Basic Process (Structures)</vt:lpstr>
      <vt:lpstr>Two Types of Hearings</vt:lpstr>
      <vt:lpstr>At the Hearing</vt:lpstr>
      <vt:lpstr>What is an Order?</vt:lpstr>
      <vt:lpstr>Types of Orders</vt:lpstr>
      <vt:lpstr>Time Allotted to Cure Violations</vt:lpstr>
      <vt:lpstr>The Basic Demolition Process</vt:lpstr>
      <vt:lpstr>Nuisance Inspection Process</vt:lpstr>
      <vt:lpstr>PowerPoint Presentation</vt:lpstr>
      <vt:lpstr>Review of the Basic Weed Abatement Process</vt:lpstr>
      <vt:lpstr>Opportunities into Process</vt:lpstr>
      <vt:lpstr>Questions and Answers</vt:lpstr>
    </vt:vector>
  </TitlesOfParts>
  <Company>Houston Police Department</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e101241</dc:creator>
  <cp:lastModifiedBy>Pena, Johnny - PD</cp:lastModifiedBy>
  <cp:revision>19</cp:revision>
  <cp:lastPrinted>2012-09-28T22:39:02Z</cp:lastPrinted>
  <dcterms:created xsi:type="dcterms:W3CDTF">2012-09-28T14:28:00Z</dcterms:created>
  <dcterms:modified xsi:type="dcterms:W3CDTF">2012-10-05T17:18:37Z</dcterms:modified>
</cp:coreProperties>
</file>