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Lst>
  <p:notesMasterIdLst>
    <p:notesMasterId r:id="rId36"/>
  </p:notesMasterIdLst>
  <p:handoutMasterIdLst>
    <p:handoutMasterId r:id="rId37"/>
  </p:handoutMasterIdLst>
  <p:sldIdLst>
    <p:sldId id="295" r:id="rId3"/>
    <p:sldId id="357" r:id="rId4"/>
    <p:sldId id="359" r:id="rId5"/>
    <p:sldId id="361" r:id="rId6"/>
    <p:sldId id="418" r:id="rId7"/>
    <p:sldId id="401" r:id="rId8"/>
    <p:sldId id="402" r:id="rId9"/>
    <p:sldId id="388" r:id="rId10"/>
    <p:sldId id="403" r:id="rId11"/>
    <p:sldId id="404" r:id="rId12"/>
    <p:sldId id="387" r:id="rId13"/>
    <p:sldId id="409" r:id="rId14"/>
    <p:sldId id="412" r:id="rId15"/>
    <p:sldId id="405" r:id="rId16"/>
    <p:sldId id="416" r:id="rId17"/>
    <p:sldId id="417" r:id="rId18"/>
    <p:sldId id="389" r:id="rId19"/>
    <p:sldId id="407" r:id="rId20"/>
    <p:sldId id="410" r:id="rId21"/>
    <p:sldId id="411" r:id="rId22"/>
    <p:sldId id="390" r:id="rId23"/>
    <p:sldId id="408" r:id="rId24"/>
    <p:sldId id="413" r:id="rId25"/>
    <p:sldId id="414" r:id="rId26"/>
    <p:sldId id="406" r:id="rId27"/>
    <p:sldId id="391" r:id="rId28"/>
    <p:sldId id="363" r:id="rId29"/>
    <p:sldId id="364" r:id="rId30"/>
    <p:sldId id="370" r:id="rId31"/>
    <p:sldId id="382" r:id="rId32"/>
    <p:sldId id="383" r:id="rId33"/>
    <p:sldId id="415" r:id="rId34"/>
    <p:sldId id="386" r:id="rId35"/>
  </p:sldIdLst>
  <p:sldSz cx="9144000" cy="6858000" type="screen4x3"/>
  <p:notesSz cx="6934200" cy="92202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EDA02"/>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035" autoAdjust="0"/>
    <p:restoredTop sz="94660"/>
  </p:normalViewPr>
  <p:slideViewPr>
    <p:cSldViewPr>
      <p:cViewPr>
        <p:scale>
          <a:sx n="70" d="100"/>
          <a:sy n="70" d="100"/>
        </p:scale>
        <p:origin x="-906" y="-402"/>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viewProps" Target="viewProps.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slide" Target="slides/slide32.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presProps" Target="presProp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handoutMaster" Target="handoutMasters/handoutMaster1.xml"/><Relationship Id="rId40"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notesMaster" Target="notesMasters/notesMaster1.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30402" name="Rectangle 2"/>
          <p:cNvSpPr>
            <a:spLocks noGrp="1" noChangeArrowheads="1"/>
          </p:cNvSpPr>
          <p:nvPr>
            <p:ph type="hdr" sz="quarter"/>
          </p:nvPr>
        </p:nvSpPr>
        <p:spPr bwMode="auto">
          <a:xfrm>
            <a:off x="0" y="0"/>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200">
                <a:latin typeface="Arial" charset="0"/>
              </a:defRPr>
            </a:lvl1pPr>
          </a:lstStyle>
          <a:p>
            <a:pPr>
              <a:defRPr/>
            </a:pPr>
            <a:endParaRPr lang="en-US"/>
          </a:p>
        </p:txBody>
      </p:sp>
      <p:sp>
        <p:nvSpPr>
          <p:cNvPr id="230403" name="Rectangle 3"/>
          <p:cNvSpPr>
            <a:spLocks noGrp="1" noChangeArrowheads="1"/>
          </p:cNvSpPr>
          <p:nvPr>
            <p:ph type="dt" sz="quarter" idx="1"/>
          </p:nvPr>
        </p:nvSpPr>
        <p:spPr bwMode="auto">
          <a:xfrm>
            <a:off x="3927475" y="0"/>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200">
                <a:latin typeface="Arial" charset="0"/>
              </a:defRPr>
            </a:lvl1pPr>
          </a:lstStyle>
          <a:p>
            <a:pPr>
              <a:defRPr/>
            </a:pPr>
            <a:endParaRPr lang="en-US"/>
          </a:p>
        </p:txBody>
      </p:sp>
      <p:sp>
        <p:nvSpPr>
          <p:cNvPr id="230404" name="Rectangle 4"/>
          <p:cNvSpPr>
            <a:spLocks noGrp="1" noChangeArrowheads="1"/>
          </p:cNvSpPr>
          <p:nvPr>
            <p:ph type="ftr" sz="quarter" idx="2"/>
          </p:nvPr>
        </p:nvSpPr>
        <p:spPr bwMode="auto">
          <a:xfrm>
            <a:off x="0" y="8758238"/>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defRPr sz="1200">
                <a:latin typeface="Arial" charset="0"/>
              </a:defRPr>
            </a:lvl1pPr>
          </a:lstStyle>
          <a:p>
            <a:pPr>
              <a:defRPr/>
            </a:pPr>
            <a:endParaRPr lang="en-US"/>
          </a:p>
        </p:txBody>
      </p:sp>
      <p:sp>
        <p:nvSpPr>
          <p:cNvPr id="230405" name="Rectangle 5"/>
          <p:cNvSpPr>
            <a:spLocks noGrp="1" noChangeArrowheads="1"/>
          </p:cNvSpPr>
          <p:nvPr>
            <p:ph type="sldNum" sz="quarter" idx="3"/>
          </p:nvPr>
        </p:nvSpPr>
        <p:spPr bwMode="auto">
          <a:xfrm>
            <a:off x="3927475" y="8758238"/>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a:defRPr sz="1200">
                <a:latin typeface="Arial" charset="0"/>
              </a:defRPr>
            </a:lvl1pPr>
          </a:lstStyle>
          <a:p>
            <a:pPr>
              <a:defRPr/>
            </a:pPr>
            <a:fld id="{D9D48FF8-A35B-48F5-94F6-9B2FE891A5FF}" type="slidenum">
              <a:rPr lang="en-US"/>
              <a:pPr>
                <a:defRPr/>
              </a:pPr>
              <a:t>‹#›</a:t>
            </a:fld>
            <a:endParaRPr lang="en-US"/>
          </a:p>
        </p:txBody>
      </p:sp>
    </p:spTree>
    <p:extLst>
      <p:ext uri="{BB962C8B-B14F-4D97-AF65-F5344CB8AC3E}">
        <p14:creationId xmlns:p14="http://schemas.microsoft.com/office/powerpoint/2010/main" val="395337556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Rectangle 2"/>
          <p:cNvSpPr>
            <a:spLocks noGrp="1" noChangeArrowheads="1"/>
          </p:cNvSpPr>
          <p:nvPr>
            <p:ph type="hdr" sz="quarter"/>
          </p:nvPr>
        </p:nvSpPr>
        <p:spPr bwMode="auto">
          <a:xfrm>
            <a:off x="0" y="0"/>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2309" tIns="46154" rIns="92309" bIns="46154" numCol="1" anchor="t" anchorCtr="0" compatLnSpc="1">
            <a:prstTxWarp prst="textNoShape">
              <a:avLst/>
            </a:prstTxWarp>
          </a:bodyPr>
          <a:lstStyle>
            <a:lvl1pPr defTabSz="922338">
              <a:defRPr sz="1200">
                <a:latin typeface="Arial" charset="0"/>
              </a:defRPr>
            </a:lvl1pPr>
          </a:lstStyle>
          <a:p>
            <a:pPr>
              <a:defRPr/>
            </a:pPr>
            <a:endParaRPr lang="en-US"/>
          </a:p>
        </p:txBody>
      </p:sp>
      <p:sp>
        <p:nvSpPr>
          <p:cNvPr id="3075" name="Rectangle 3"/>
          <p:cNvSpPr>
            <a:spLocks noGrp="1" noChangeArrowheads="1"/>
          </p:cNvSpPr>
          <p:nvPr>
            <p:ph type="dt" idx="1"/>
          </p:nvPr>
        </p:nvSpPr>
        <p:spPr bwMode="auto">
          <a:xfrm>
            <a:off x="3927475" y="0"/>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2309" tIns="46154" rIns="92309" bIns="46154" numCol="1" anchor="t" anchorCtr="0" compatLnSpc="1">
            <a:prstTxWarp prst="textNoShape">
              <a:avLst/>
            </a:prstTxWarp>
          </a:bodyPr>
          <a:lstStyle>
            <a:lvl1pPr algn="r" defTabSz="922338">
              <a:defRPr sz="1200">
                <a:latin typeface="Arial" charset="0"/>
              </a:defRPr>
            </a:lvl1pPr>
          </a:lstStyle>
          <a:p>
            <a:pPr>
              <a:defRPr/>
            </a:pPr>
            <a:endParaRPr lang="en-US"/>
          </a:p>
        </p:txBody>
      </p:sp>
      <p:sp>
        <p:nvSpPr>
          <p:cNvPr id="36868" name="Rectangle 4"/>
          <p:cNvSpPr>
            <a:spLocks noRot="1" noChangeArrowheads="1" noTextEdit="1"/>
          </p:cNvSpPr>
          <p:nvPr>
            <p:ph type="sldImg" idx="2"/>
          </p:nvPr>
        </p:nvSpPr>
        <p:spPr bwMode="auto">
          <a:xfrm>
            <a:off x="1162050" y="692150"/>
            <a:ext cx="4610100" cy="3457575"/>
          </a:xfrm>
          <a:prstGeom prst="rect">
            <a:avLst/>
          </a:prstGeom>
          <a:noFill/>
          <a:ln w="9525">
            <a:solidFill>
              <a:srgbClr val="000000"/>
            </a:solidFill>
            <a:miter lim="800000"/>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3077" name="Rectangle 5"/>
          <p:cNvSpPr>
            <a:spLocks noGrp="1" noChangeArrowheads="1"/>
          </p:cNvSpPr>
          <p:nvPr>
            <p:ph type="body" sz="quarter" idx="3"/>
          </p:nvPr>
        </p:nvSpPr>
        <p:spPr bwMode="auto">
          <a:xfrm>
            <a:off x="693738" y="4379913"/>
            <a:ext cx="5546725" cy="41481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2309" tIns="46154" rIns="92309" bIns="46154"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3078" name="Rectangle 6"/>
          <p:cNvSpPr>
            <a:spLocks noGrp="1" noChangeArrowheads="1"/>
          </p:cNvSpPr>
          <p:nvPr>
            <p:ph type="ftr" sz="quarter" idx="4"/>
          </p:nvPr>
        </p:nvSpPr>
        <p:spPr bwMode="auto">
          <a:xfrm>
            <a:off x="0" y="8758238"/>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2309" tIns="46154" rIns="92309" bIns="46154" numCol="1" anchor="b" anchorCtr="0" compatLnSpc="1">
            <a:prstTxWarp prst="textNoShape">
              <a:avLst/>
            </a:prstTxWarp>
          </a:bodyPr>
          <a:lstStyle>
            <a:lvl1pPr defTabSz="922338">
              <a:defRPr sz="1200">
                <a:latin typeface="Arial" charset="0"/>
              </a:defRPr>
            </a:lvl1pPr>
          </a:lstStyle>
          <a:p>
            <a:pPr>
              <a:defRPr/>
            </a:pPr>
            <a:endParaRPr lang="en-US"/>
          </a:p>
        </p:txBody>
      </p:sp>
      <p:sp>
        <p:nvSpPr>
          <p:cNvPr id="3079" name="Rectangle 7"/>
          <p:cNvSpPr>
            <a:spLocks noGrp="1" noChangeArrowheads="1"/>
          </p:cNvSpPr>
          <p:nvPr>
            <p:ph type="sldNum" sz="quarter" idx="5"/>
          </p:nvPr>
        </p:nvSpPr>
        <p:spPr bwMode="auto">
          <a:xfrm>
            <a:off x="3927475" y="8758238"/>
            <a:ext cx="3005138" cy="460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2309" tIns="46154" rIns="92309" bIns="46154" numCol="1" anchor="b" anchorCtr="0" compatLnSpc="1">
            <a:prstTxWarp prst="textNoShape">
              <a:avLst/>
            </a:prstTxWarp>
          </a:bodyPr>
          <a:lstStyle>
            <a:lvl1pPr algn="r" defTabSz="922338">
              <a:defRPr sz="1200">
                <a:latin typeface="Arial" charset="0"/>
              </a:defRPr>
            </a:lvl1pPr>
          </a:lstStyle>
          <a:p>
            <a:pPr>
              <a:defRPr/>
            </a:pPr>
            <a:fld id="{B79F6D8E-6BA0-4042-A572-FB6E26EBA007}" type="slidenum">
              <a:rPr lang="en-US"/>
              <a:pPr>
                <a:defRPr/>
              </a:pPr>
              <a:t>‹#›</a:t>
            </a:fld>
            <a:endParaRPr lang="en-US"/>
          </a:p>
        </p:txBody>
      </p:sp>
    </p:spTree>
    <p:extLst>
      <p:ext uri="{BB962C8B-B14F-4D97-AF65-F5344CB8AC3E}">
        <p14:creationId xmlns:p14="http://schemas.microsoft.com/office/powerpoint/2010/main" val="1070426719"/>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EE1C8AC1-8327-47CA-8649-242D74FC93BD}" type="slidenum">
              <a:rPr lang="en-US" smtClean="0"/>
              <a:pPr eaLnBrk="1" hangingPunct="1"/>
              <a:t>1</a:t>
            </a:fld>
            <a:endParaRPr lang="en-US" smtClean="0"/>
          </a:p>
        </p:txBody>
      </p:sp>
      <p:sp>
        <p:nvSpPr>
          <p:cNvPr id="37891" name="Rectangle 2"/>
          <p:cNvSpPr>
            <a:spLocks noRot="1" noChangeArrowheads="1" noTextEdit="1"/>
          </p:cNvSpPr>
          <p:nvPr>
            <p:ph type="sldImg"/>
          </p:nvPr>
        </p:nvSpPr>
        <p:spPr>
          <a:ln/>
        </p:spPr>
      </p:sp>
      <p:sp>
        <p:nvSpPr>
          <p:cNvPr id="37892" name="Rectangle 3"/>
          <p:cNvSpPr>
            <a:spLocks noGrp="1" noChangeArrowheads="1"/>
          </p:cNvSpPr>
          <p:nvPr>
            <p:ph type="body" idx="1"/>
          </p:nvPr>
        </p:nvSpPr>
        <p:spPr>
          <a:noFill/>
        </p:spPr>
        <p:txBody>
          <a:bodyPr/>
          <a:lstStyle/>
          <a:p>
            <a:pPr eaLnBrk="1" hangingPunct="1"/>
            <a:endParaRPr 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DAD2DBF5-909B-4991-9DE0-B557232EB099}" type="slidenum">
              <a:rPr lang="en-US" smtClean="0"/>
              <a:pPr eaLnBrk="1" hangingPunct="1"/>
              <a:t>2</a:t>
            </a:fld>
            <a:endParaRPr lang="en-US" smtClean="0"/>
          </a:p>
        </p:txBody>
      </p:sp>
      <p:sp>
        <p:nvSpPr>
          <p:cNvPr id="38915" name="Rectangle 2"/>
          <p:cNvSpPr>
            <a:spLocks noRot="1" noChangeArrowheads="1" noTextEdit="1"/>
          </p:cNvSpPr>
          <p:nvPr>
            <p:ph type="sldImg"/>
          </p:nvPr>
        </p:nvSpPr>
        <p:spPr>
          <a:ln/>
        </p:spPr>
      </p:sp>
      <p:sp>
        <p:nvSpPr>
          <p:cNvPr id="38916" name="Rectangle 3"/>
          <p:cNvSpPr>
            <a:spLocks noGrp="1" noChangeArrowheads="1"/>
          </p:cNvSpPr>
          <p:nvPr>
            <p:ph type="body" idx="1"/>
          </p:nvPr>
        </p:nvSpPr>
        <p:spPr>
          <a:noFill/>
        </p:spPr>
        <p:txBody>
          <a:bodyPr/>
          <a:lstStyle/>
          <a:p>
            <a:pPr eaLnBrk="1" hangingPunct="1"/>
            <a:endParaRPr lang="en-US"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EEE249CF-C496-4657-BF7D-C218053C8A9E}" type="slidenum">
              <a:rPr lang="en-US" smtClean="0"/>
              <a:pPr eaLnBrk="1" hangingPunct="1"/>
              <a:t>3</a:t>
            </a:fld>
            <a:endParaRPr lang="en-US" smtClean="0"/>
          </a:p>
        </p:txBody>
      </p:sp>
      <p:sp>
        <p:nvSpPr>
          <p:cNvPr id="39939" name="Rectangle 2"/>
          <p:cNvSpPr>
            <a:spLocks noRot="1" noChangeArrowheads="1" noTextEdit="1"/>
          </p:cNvSpPr>
          <p:nvPr>
            <p:ph type="sldImg"/>
          </p:nvPr>
        </p:nvSpPr>
        <p:spPr>
          <a:ln/>
        </p:spPr>
      </p:sp>
      <p:sp>
        <p:nvSpPr>
          <p:cNvPr id="39940" name="Rectangle 3"/>
          <p:cNvSpPr>
            <a:spLocks noGrp="1" noChangeArrowheads="1"/>
          </p:cNvSpPr>
          <p:nvPr>
            <p:ph type="body" idx="1"/>
          </p:nvPr>
        </p:nvSpPr>
        <p:spPr>
          <a:noFill/>
        </p:spPr>
        <p:txBody>
          <a:bodyPr/>
          <a:lstStyle/>
          <a:p>
            <a:pPr eaLnBrk="1" hangingPunct="1"/>
            <a:endParaRPr lang="en-US"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21B22696-3940-48F4-AB21-F61694751DE0}" type="slidenum">
              <a:rPr lang="en-US" smtClean="0"/>
              <a:pPr eaLnBrk="1" hangingPunct="1"/>
              <a:t>4</a:t>
            </a:fld>
            <a:endParaRPr lang="en-US" smtClean="0"/>
          </a:p>
        </p:txBody>
      </p:sp>
      <p:sp>
        <p:nvSpPr>
          <p:cNvPr id="40963" name="Rectangle 2"/>
          <p:cNvSpPr>
            <a:spLocks noRot="1" noChangeArrowheads="1" noTextEdit="1"/>
          </p:cNvSpPr>
          <p:nvPr>
            <p:ph type="sldImg"/>
          </p:nvPr>
        </p:nvSpPr>
        <p:spPr>
          <a:ln/>
        </p:spPr>
      </p:sp>
      <p:sp>
        <p:nvSpPr>
          <p:cNvPr id="40964" name="Rectangle 3"/>
          <p:cNvSpPr>
            <a:spLocks noGrp="1" noChangeArrowheads="1"/>
          </p:cNvSpPr>
          <p:nvPr>
            <p:ph type="body" idx="1"/>
          </p:nvPr>
        </p:nvSpPr>
        <p:spPr>
          <a:noFill/>
        </p:spPr>
        <p:txBody>
          <a:bodyPr/>
          <a:lstStyle/>
          <a:p>
            <a:pPr eaLnBrk="1" hangingPunct="1"/>
            <a:endParaRPr lang="en-US"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E0057688-D2DE-496E-A0EE-BB9393BD07AF}" type="slidenum">
              <a:rPr lang="en-US" smtClean="0"/>
              <a:pPr eaLnBrk="1" hangingPunct="1"/>
              <a:t>8</a:t>
            </a:fld>
            <a:endParaRPr lang="en-US" smtClean="0"/>
          </a:p>
        </p:txBody>
      </p:sp>
      <p:sp>
        <p:nvSpPr>
          <p:cNvPr id="41987" name="Rectangle 2"/>
          <p:cNvSpPr>
            <a:spLocks noRot="1" noChangeArrowheads="1" noTextEdit="1"/>
          </p:cNvSpPr>
          <p:nvPr>
            <p:ph type="sldImg"/>
          </p:nvPr>
        </p:nvSpPr>
        <p:spPr>
          <a:xfrm>
            <a:off x="1162050" y="690563"/>
            <a:ext cx="4610100" cy="3457575"/>
          </a:xfrm>
          <a:ln/>
        </p:spPr>
      </p:sp>
      <p:sp>
        <p:nvSpPr>
          <p:cNvPr id="41988"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F441729A-C120-4C2E-A3EE-D494027E83CF}" type="slidenum">
              <a:rPr lang="en-US" smtClean="0"/>
              <a:pPr eaLnBrk="1" hangingPunct="1"/>
              <a:t>11</a:t>
            </a:fld>
            <a:endParaRPr lang="en-US" smtClean="0"/>
          </a:p>
        </p:txBody>
      </p:sp>
      <p:sp>
        <p:nvSpPr>
          <p:cNvPr id="43011" name="Rectangle 2"/>
          <p:cNvSpPr>
            <a:spLocks noRot="1" noChangeArrowheads="1" noTextEdit="1"/>
          </p:cNvSpPr>
          <p:nvPr>
            <p:ph type="sldImg"/>
          </p:nvPr>
        </p:nvSpPr>
        <p:spPr>
          <a:xfrm>
            <a:off x="1162050" y="690563"/>
            <a:ext cx="4610100" cy="3457575"/>
          </a:xfrm>
          <a:ln/>
        </p:spPr>
      </p:sp>
      <p:sp>
        <p:nvSpPr>
          <p:cNvPr id="43012"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2EDD5B2B-7992-4F63-8AA9-6189CE854EF4}" type="slidenum">
              <a:rPr lang="en-US" smtClean="0"/>
              <a:pPr eaLnBrk="1" hangingPunct="1"/>
              <a:t>17</a:t>
            </a:fld>
            <a:endParaRPr lang="en-US" smtClean="0"/>
          </a:p>
        </p:txBody>
      </p:sp>
      <p:sp>
        <p:nvSpPr>
          <p:cNvPr id="44035" name="Rectangle 2"/>
          <p:cNvSpPr>
            <a:spLocks noRot="1" noChangeArrowheads="1" noTextEdit="1"/>
          </p:cNvSpPr>
          <p:nvPr>
            <p:ph type="sldImg"/>
          </p:nvPr>
        </p:nvSpPr>
        <p:spPr>
          <a:xfrm>
            <a:off x="1162050" y="690563"/>
            <a:ext cx="4610100" cy="3457575"/>
          </a:xfrm>
          <a:ln/>
        </p:spPr>
      </p:sp>
      <p:sp>
        <p:nvSpPr>
          <p:cNvPr id="44036"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4D9A06A6-BBB0-4902-BF76-BF7FFDFAF210}" type="slidenum">
              <a:rPr lang="en-US" smtClean="0"/>
              <a:pPr eaLnBrk="1" hangingPunct="1"/>
              <a:t>21</a:t>
            </a:fld>
            <a:endParaRPr lang="en-US" smtClean="0"/>
          </a:p>
        </p:txBody>
      </p:sp>
      <p:sp>
        <p:nvSpPr>
          <p:cNvPr id="45059" name="Rectangle 2"/>
          <p:cNvSpPr>
            <a:spLocks noRot="1" noChangeArrowheads="1" noTextEdit="1"/>
          </p:cNvSpPr>
          <p:nvPr>
            <p:ph type="sldImg"/>
          </p:nvPr>
        </p:nvSpPr>
        <p:spPr>
          <a:xfrm>
            <a:off x="1162050" y="690563"/>
            <a:ext cx="4610100" cy="3457575"/>
          </a:xfrm>
          <a:ln/>
        </p:spPr>
      </p:sp>
      <p:sp>
        <p:nvSpPr>
          <p:cNvPr id="45060"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AE57B976-0ED4-4859-B2B0-6C7DC1C3E31B}" type="slidenum">
              <a:rPr lang="en-US" smtClean="0"/>
              <a:pPr eaLnBrk="1" hangingPunct="1"/>
              <a:t>26</a:t>
            </a:fld>
            <a:endParaRPr lang="en-US" smtClean="0"/>
          </a:p>
        </p:txBody>
      </p:sp>
      <p:sp>
        <p:nvSpPr>
          <p:cNvPr id="46083" name="Rectangle 2"/>
          <p:cNvSpPr>
            <a:spLocks noRot="1" noChangeArrowheads="1" noTextEdit="1"/>
          </p:cNvSpPr>
          <p:nvPr>
            <p:ph type="sldImg"/>
          </p:nvPr>
        </p:nvSpPr>
        <p:spPr>
          <a:xfrm>
            <a:off x="1162050" y="690563"/>
            <a:ext cx="4610100" cy="3457575"/>
          </a:xfrm>
          <a:ln/>
        </p:spPr>
      </p:sp>
      <p:sp>
        <p:nvSpPr>
          <p:cNvPr id="46084"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57C2D0D4-F2CF-48AA-80CD-464ECAAFCC83}" type="slidenum">
              <a:rPr lang="en-US" smtClean="0"/>
              <a:pPr eaLnBrk="1" hangingPunct="1"/>
              <a:t>27</a:t>
            </a:fld>
            <a:endParaRPr lang="en-US" smtClean="0"/>
          </a:p>
        </p:txBody>
      </p:sp>
      <p:sp>
        <p:nvSpPr>
          <p:cNvPr id="47107" name="Rectangle 2"/>
          <p:cNvSpPr>
            <a:spLocks noRot="1" noChangeArrowheads="1" noTextEdit="1"/>
          </p:cNvSpPr>
          <p:nvPr>
            <p:ph type="sldImg"/>
          </p:nvPr>
        </p:nvSpPr>
        <p:spPr>
          <a:xfrm>
            <a:off x="1162050" y="690563"/>
            <a:ext cx="4610100" cy="3457575"/>
          </a:xfrm>
          <a:ln/>
        </p:spPr>
      </p:sp>
      <p:sp>
        <p:nvSpPr>
          <p:cNvPr id="47108"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868052F6-9D8E-43CD-B487-E318CC112C75}" type="slidenum">
              <a:rPr lang="en-US" smtClean="0"/>
              <a:pPr eaLnBrk="1" hangingPunct="1"/>
              <a:t>28</a:t>
            </a:fld>
            <a:endParaRPr lang="en-US" smtClean="0"/>
          </a:p>
        </p:txBody>
      </p:sp>
      <p:sp>
        <p:nvSpPr>
          <p:cNvPr id="48131" name="Rectangle 2"/>
          <p:cNvSpPr>
            <a:spLocks noRot="1" noChangeArrowheads="1" noTextEdit="1"/>
          </p:cNvSpPr>
          <p:nvPr>
            <p:ph type="sldImg"/>
          </p:nvPr>
        </p:nvSpPr>
        <p:spPr>
          <a:xfrm>
            <a:off x="1162050" y="690563"/>
            <a:ext cx="4610100" cy="3457575"/>
          </a:xfrm>
          <a:ln/>
        </p:spPr>
      </p:sp>
      <p:sp>
        <p:nvSpPr>
          <p:cNvPr id="48132"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FF2EB3F8-92B9-4074-BBD8-C149BB227814}" type="slidenum">
              <a:rPr lang="en-US" smtClean="0"/>
              <a:pPr eaLnBrk="1" hangingPunct="1"/>
              <a:t>29</a:t>
            </a:fld>
            <a:endParaRPr lang="en-US" smtClean="0"/>
          </a:p>
        </p:txBody>
      </p:sp>
      <p:sp>
        <p:nvSpPr>
          <p:cNvPr id="49155" name="Rectangle 2"/>
          <p:cNvSpPr>
            <a:spLocks noRot="1" noChangeArrowheads="1" noTextEdit="1"/>
          </p:cNvSpPr>
          <p:nvPr>
            <p:ph type="sldImg"/>
          </p:nvPr>
        </p:nvSpPr>
        <p:spPr>
          <a:xfrm>
            <a:off x="1162050" y="690563"/>
            <a:ext cx="4610100" cy="3457575"/>
          </a:xfrm>
          <a:ln/>
        </p:spPr>
      </p:sp>
      <p:sp>
        <p:nvSpPr>
          <p:cNvPr id="49156"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7F344FEF-23C8-4234-A172-5858EC0735FD}" type="slidenum">
              <a:rPr lang="en-US" smtClean="0"/>
              <a:pPr eaLnBrk="1" hangingPunct="1"/>
              <a:t>30</a:t>
            </a:fld>
            <a:endParaRPr lang="en-US" smtClean="0"/>
          </a:p>
        </p:txBody>
      </p:sp>
      <p:sp>
        <p:nvSpPr>
          <p:cNvPr id="50179" name="Rectangle 2"/>
          <p:cNvSpPr>
            <a:spLocks noRot="1" noChangeArrowheads="1" noTextEdit="1"/>
          </p:cNvSpPr>
          <p:nvPr>
            <p:ph type="sldImg"/>
          </p:nvPr>
        </p:nvSpPr>
        <p:spPr>
          <a:xfrm>
            <a:off x="1162050" y="690563"/>
            <a:ext cx="4610100" cy="3457575"/>
          </a:xfrm>
          <a:ln/>
        </p:spPr>
      </p:sp>
      <p:sp>
        <p:nvSpPr>
          <p:cNvPr id="50180"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FBCAE18D-7508-4804-882F-78D0BDD8D262}" type="slidenum">
              <a:rPr lang="en-US" smtClean="0"/>
              <a:pPr eaLnBrk="1" hangingPunct="1"/>
              <a:t>31</a:t>
            </a:fld>
            <a:endParaRPr lang="en-US" smtClean="0"/>
          </a:p>
        </p:txBody>
      </p:sp>
      <p:sp>
        <p:nvSpPr>
          <p:cNvPr id="51203" name="Rectangle 2"/>
          <p:cNvSpPr>
            <a:spLocks noRot="1" noChangeArrowheads="1" noTextEdit="1"/>
          </p:cNvSpPr>
          <p:nvPr>
            <p:ph type="sldImg"/>
          </p:nvPr>
        </p:nvSpPr>
        <p:spPr>
          <a:xfrm>
            <a:off x="1162050" y="690563"/>
            <a:ext cx="4610100" cy="3457575"/>
          </a:xfrm>
          <a:ln/>
        </p:spPr>
      </p:sp>
      <p:sp>
        <p:nvSpPr>
          <p:cNvPr id="51204" name="Rectangle 3"/>
          <p:cNvSpPr>
            <a:spLocks noGrp="1" noChangeArrowheads="1"/>
          </p:cNvSpPr>
          <p:nvPr>
            <p:ph type="body" idx="1"/>
          </p:nvPr>
        </p:nvSpPr>
        <p:spPr>
          <a:xfrm>
            <a:off x="693738" y="4379913"/>
            <a:ext cx="5546725" cy="4149725"/>
          </a:xfrm>
          <a:noFill/>
        </p:spPr>
        <p:txBody>
          <a:bodyPr/>
          <a:lstStyle/>
          <a:p>
            <a:pPr eaLnBrk="1" hangingPunct="1"/>
            <a:endParaRPr lang="en-US" smtClean="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p:spPr>
        <p:txBody>
          <a:bodyPr/>
          <a:lstStyle>
            <a:lvl1pPr defTabSz="922338" eaLnBrk="0" hangingPunct="0">
              <a:defRPr>
                <a:solidFill>
                  <a:schemeClr val="tx1"/>
                </a:solidFill>
                <a:latin typeface="Arial" charset="0"/>
              </a:defRPr>
            </a:lvl1pPr>
            <a:lvl2pPr marL="742950" indent="-285750" defTabSz="922338" eaLnBrk="0" hangingPunct="0">
              <a:defRPr>
                <a:solidFill>
                  <a:schemeClr val="tx1"/>
                </a:solidFill>
                <a:latin typeface="Arial" charset="0"/>
              </a:defRPr>
            </a:lvl2pPr>
            <a:lvl3pPr marL="1143000" indent="-228600" defTabSz="922338" eaLnBrk="0" hangingPunct="0">
              <a:defRPr>
                <a:solidFill>
                  <a:schemeClr val="tx1"/>
                </a:solidFill>
                <a:latin typeface="Arial" charset="0"/>
              </a:defRPr>
            </a:lvl3pPr>
            <a:lvl4pPr marL="1600200" indent="-228600" defTabSz="922338" eaLnBrk="0" hangingPunct="0">
              <a:defRPr>
                <a:solidFill>
                  <a:schemeClr val="tx1"/>
                </a:solidFill>
                <a:latin typeface="Arial" charset="0"/>
              </a:defRPr>
            </a:lvl4pPr>
            <a:lvl5pPr marL="2057400" indent="-228600" defTabSz="922338" eaLnBrk="0" hangingPunct="0">
              <a:defRPr>
                <a:solidFill>
                  <a:schemeClr val="tx1"/>
                </a:solidFill>
                <a:latin typeface="Arial" charset="0"/>
              </a:defRPr>
            </a:lvl5pPr>
            <a:lvl6pPr marL="2514600" indent="-228600" defTabSz="922338" eaLnBrk="0" fontAlgn="base" hangingPunct="0">
              <a:spcBef>
                <a:spcPct val="0"/>
              </a:spcBef>
              <a:spcAft>
                <a:spcPct val="0"/>
              </a:spcAft>
              <a:defRPr>
                <a:solidFill>
                  <a:schemeClr val="tx1"/>
                </a:solidFill>
                <a:latin typeface="Arial" charset="0"/>
              </a:defRPr>
            </a:lvl6pPr>
            <a:lvl7pPr marL="2971800" indent="-228600" defTabSz="922338" eaLnBrk="0" fontAlgn="base" hangingPunct="0">
              <a:spcBef>
                <a:spcPct val="0"/>
              </a:spcBef>
              <a:spcAft>
                <a:spcPct val="0"/>
              </a:spcAft>
              <a:defRPr>
                <a:solidFill>
                  <a:schemeClr val="tx1"/>
                </a:solidFill>
                <a:latin typeface="Arial" charset="0"/>
              </a:defRPr>
            </a:lvl7pPr>
            <a:lvl8pPr marL="3429000" indent="-228600" defTabSz="922338" eaLnBrk="0" fontAlgn="base" hangingPunct="0">
              <a:spcBef>
                <a:spcPct val="0"/>
              </a:spcBef>
              <a:spcAft>
                <a:spcPct val="0"/>
              </a:spcAft>
              <a:defRPr>
                <a:solidFill>
                  <a:schemeClr val="tx1"/>
                </a:solidFill>
                <a:latin typeface="Arial" charset="0"/>
              </a:defRPr>
            </a:lvl8pPr>
            <a:lvl9pPr marL="3886200" indent="-228600" defTabSz="922338" eaLnBrk="0" fontAlgn="base" hangingPunct="0">
              <a:spcBef>
                <a:spcPct val="0"/>
              </a:spcBef>
              <a:spcAft>
                <a:spcPct val="0"/>
              </a:spcAft>
              <a:defRPr>
                <a:solidFill>
                  <a:schemeClr val="tx1"/>
                </a:solidFill>
                <a:latin typeface="Arial" charset="0"/>
              </a:defRPr>
            </a:lvl9pPr>
          </a:lstStyle>
          <a:p>
            <a:pPr eaLnBrk="1" hangingPunct="1"/>
            <a:fld id="{6F3E0F85-427C-4EF4-9C72-99805DC806B0}" type="slidenum">
              <a:rPr lang="en-US" smtClean="0"/>
              <a:pPr eaLnBrk="1" hangingPunct="1"/>
              <a:t>33</a:t>
            </a:fld>
            <a:endParaRPr lang="en-US" smtClean="0"/>
          </a:p>
        </p:txBody>
      </p:sp>
      <p:sp>
        <p:nvSpPr>
          <p:cNvPr id="52227" name="Rectangle 2"/>
          <p:cNvSpPr>
            <a:spLocks noRot="1" noChangeArrowheads="1" noTextEdit="1"/>
          </p:cNvSpPr>
          <p:nvPr>
            <p:ph type="sldImg"/>
          </p:nvPr>
        </p:nvSpPr>
        <p:spPr>
          <a:ln/>
        </p:spPr>
      </p:sp>
      <p:sp>
        <p:nvSpPr>
          <p:cNvPr id="52228" name="Rectangle 3"/>
          <p:cNvSpPr>
            <a:spLocks noGrp="1" noChangeArrowheads="1"/>
          </p:cNvSpPr>
          <p:nvPr>
            <p:ph type="body" idx="1"/>
          </p:nvPr>
        </p:nvSpPr>
        <p:spPr>
          <a:noFill/>
        </p:spPr>
        <p:txBody>
          <a:bodyPr/>
          <a:lstStyle/>
          <a:p>
            <a:pPr eaLnBrk="1" hangingPunct="1"/>
            <a:endParaRPr lang="en-US" smtClean="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30E6C66B-2C62-410F-A3C8-836686DDCB57}" type="slidenum">
              <a:rPr lang="en-US"/>
              <a:pPr>
                <a:defRPr/>
              </a:pPr>
              <a:t>‹#›</a:t>
            </a:fld>
            <a:endParaRPr lang="en-US"/>
          </a:p>
        </p:txBody>
      </p:sp>
    </p:spTree>
    <p:extLst>
      <p:ext uri="{BB962C8B-B14F-4D97-AF65-F5344CB8AC3E}">
        <p14:creationId xmlns:p14="http://schemas.microsoft.com/office/powerpoint/2010/main" val="345405207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3ABFA982-298C-40FE-A8CB-3C59C4F070A8}" type="slidenum">
              <a:rPr lang="en-US"/>
              <a:pPr>
                <a:defRPr/>
              </a:pPr>
              <a:t>‹#›</a:t>
            </a:fld>
            <a:endParaRPr lang="en-US"/>
          </a:p>
        </p:txBody>
      </p:sp>
    </p:spTree>
    <p:extLst>
      <p:ext uri="{BB962C8B-B14F-4D97-AF65-F5344CB8AC3E}">
        <p14:creationId xmlns:p14="http://schemas.microsoft.com/office/powerpoint/2010/main" val="211291370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8D99B939-E914-4926-BB43-B5945E849185}" type="slidenum">
              <a:rPr lang="en-US"/>
              <a:pPr>
                <a:defRPr/>
              </a:pPr>
              <a:t>‹#›</a:t>
            </a:fld>
            <a:endParaRPr lang="en-US"/>
          </a:p>
        </p:txBody>
      </p:sp>
    </p:spTree>
    <p:extLst>
      <p:ext uri="{BB962C8B-B14F-4D97-AF65-F5344CB8AC3E}">
        <p14:creationId xmlns:p14="http://schemas.microsoft.com/office/powerpoint/2010/main" val="102097565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CF949085-B86A-4840-8DF4-06F9739E87C7}" type="slidenum">
              <a:rPr lang="en-US"/>
              <a:pPr>
                <a:defRPr/>
              </a:pPr>
              <a:t>‹#›</a:t>
            </a:fld>
            <a:endParaRPr lang="en-US"/>
          </a:p>
        </p:txBody>
      </p:sp>
    </p:spTree>
    <p:extLst>
      <p:ext uri="{BB962C8B-B14F-4D97-AF65-F5344CB8AC3E}">
        <p14:creationId xmlns:p14="http://schemas.microsoft.com/office/powerpoint/2010/main" val="28949034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DA44AE70-45DE-4B35-BD99-CFC4E5922D40}" type="slidenum">
              <a:rPr lang="en-US"/>
              <a:pPr>
                <a:defRPr/>
              </a:pPr>
              <a:t>‹#›</a:t>
            </a:fld>
            <a:endParaRPr lang="en-US"/>
          </a:p>
        </p:txBody>
      </p:sp>
    </p:spTree>
    <p:extLst>
      <p:ext uri="{BB962C8B-B14F-4D97-AF65-F5344CB8AC3E}">
        <p14:creationId xmlns:p14="http://schemas.microsoft.com/office/powerpoint/2010/main" val="245745920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56E960A6-80E7-43C8-8107-6961F6086D62}" type="slidenum">
              <a:rPr lang="en-US"/>
              <a:pPr>
                <a:defRPr/>
              </a:pPr>
              <a:t>‹#›</a:t>
            </a:fld>
            <a:endParaRPr lang="en-US"/>
          </a:p>
        </p:txBody>
      </p:sp>
    </p:spTree>
    <p:extLst>
      <p:ext uri="{BB962C8B-B14F-4D97-AF65-F5344CB8AC3E}">
        <p14:creationId xmlns:p14="http://schemas.microsoft.com/office/powerpoint/2010/main" val="19152936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66F23DA8-DDD4-4A6E-B19A-E1B19F222F6C}" type="slidenum">
              <a:rPr lang="en-US"/>
              <a:pPr>
                <a:defRPr/>
              </a:pPr>
              <a:t>‹#›</a:t>
            </a:fld>
            <a:endParaRPr lang="en-US"/>
          </a:p>
        </p:txBody>
      </p:sp>
    </p:spTree>
    <p:extLst>
      <p:ext uri="{BB962C8B-B14F-4D97-AF65-F5344CB8AC3E}">
        <p14:creationId xmlns:p14="http://schemas.microsoft.com/office/powerpoint/2010/main" val="364917288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ACF3BA7C-365F-463A-AC71-B22065B5CCA1}" type="slidenum">
              <a:rPr lang="en-US"/>
              <a:pPr>
                <a:defRPr/>
              </a:pPr>
              <a:t>‹#›</a:t>
            </a:fld>
            <a:endParaRPr lang="en-US"/>
          </a:p>
        </p:txBody>
      </p:sp>
    </p:spTree>
    <p:extLst>
      <p:ext uri="{BB962C8B-B14F-4D97-AF65-F5344CB8AC3E}">
        <p14:creationId xmlns:p14="http://schemas.microsoft.com/office/powerpoint/2010/main" val="31408475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B8C492DE-ADE1-4126-86EA-A75A87E7C453}" type="slidenum">
              <a:rPr lang="en-US"/>
              <a:pPr>
                <a:defRPr/>
              </a:pPr>
              <a:t>‹#›</a:t>
            </a:fld>
            <a:endParaRPr lang="en-US"/>
          </a:p>
        </p:txBody>
      </p:sp>
    </p:spTree>
    <p:extLst>
      <p:ext uri="{BB962C8B-B14F-4D97-AF65-F5344CB8AC3E}">
        <p14:creationId xmlns:p14="http://schemas.microsoft.com/office/powerpoint/2010/main" val="222440761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CB0A2F0F-C267-42EB-9FF5-2891EB0330C1}" type="slidenum">
              <a:rPr lang="en-US"/>
              <a:pPr>
                <a:defRPr/>
              </a:pPr>
              <a:t>‹#›</a:t>
            </a:fld>
            <a:endParaRPr lang="en-US"/>
          </a:p>
        </p:txBody>
      </p:sp>
    </p:spTree>
    <p:extLst>
      <p:ext uri="{BB962C8B-B14F-4D97-AF65-F5344CB8AC3E}">
        <p14:creationId xmlns:p14="http://schemas.microsoft.com/office/powerpoint/2010/main" val="276975190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8AF1AC23-03F4-4C53-AF3D-453BF5E6A405}" type="slidenum">
              <a:rPr lang="en-US"/>
              <a:pPr>
                <a:defRPr/>
              </a:pPr>
              <a:t>‹#›</a:t>
            </a:fld>
            <a:endParaRPr lang="en-US"/>
          </a:p>
        </p:txBody>
      </p:sp>
    </p:spTree>
    <p:extLst>
      <p:ext uri="{BB962C8B-B14F-4D97-AF65-F5344CB8AC3E}">
        <p14:creationId xmlns:p14="http://schemas.microsoft.com/office/powerpoint/2010/main" val="17919828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D199211A-F7A9-4422-B111-C5DC05846D0C}" type="slidenum">
              <a:rPr lang="en-US"/>
              <a:pPr>
                <a:defRPr/>
              </a:pPr>
              <a:t>‹#›</a:t>
            </a:fld>
            <a:endParaRPr lang="en-US"/>
          </a:p>
        </p:txBody>
      </p:sp>
    </p:spTree>
    <p:extLst>
      <p:ext uri="{BB962C8B-B14F-4D97-AF65-F5344CB8AC3E}">
        <p14:creationId xmlns:p14="http://schemas.microsoft.com/office/powerpoint/2010/main" val="285040973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B79383D8-08AF-4399-869B-1C796FE553FE}" type="slidenum">
              <a:rPr lang="en-US"/>
              <a:pPr>
                <a:defRPr/>
              </a:pPr>
              <a:t>‹#›</a:t>
            </a:fld>
            <a:endParaRPr lang="en-US"/>
          </a:p>
        </p:txBody>
      </p:sp>
    </p:spTree>
    <p:extLst>
      <p:ext uri="{BB962C8B-B14F-4D97-AF65-F5344CB8AC3E}">
        <p14:creationId xmlns:p14="http://schemas.microsoft.com/office/powerpoint/2010/main" val="236435825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2F0DD6B4-A7AF-40D5-99A5-4FA224B771DE}" type="slidenum">
              <a:rPr lang="en-US"/>
              <a:pPr>
                <a:defRPr/>
              </a:pPr>
              <a:t>‹#›</a:t>
            </a:fld>
            <a:endParaRPr lang="en-US"/>
          </a:p>
        </p:txBody>
      </p:sp>
    </p:spTree>
    <p:extLst>
      <p:ext uri="{BB962C8B-B14F-4D97-AF65-F5344CB8AC3E}">
        <p14:creationId xmlns:p14="http://schemas.microsoft.com/office/powerpoint/2010/main" val="59180356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8D7717B7-1100-4D88-9954-5F06D5B07E85}" type="slidenum">
              <a:rPr lang="en-US"/>
              <a:pPr>
                <a:defRPr/>
              </a:pPr>
              <a:t>‹#›</a:t>
            </a:fld>
            <a:endParaRPr lang="en-US"/>
          </a:p>
        </p:txBody>
      </p:sp>
    </p:spTree>
    <p:extLst>
      <p:ext uri="{BB962C8B-B14F-4D97-AF65-F5344CB8AC3E}">
        <p14:creationId xmlns:p14="http://schemas.microsoft.com/office/powerpoint/2010/main" val="272651173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pPr>
              <a:defRPr/>
            </a:pPr>
            <a:fld id="{3A341045-079C-4ED8-A558-33A735A30DE5}" type="slidenum">
              <a:rPr lang="en-US"/>
              <a:pPr>
                <a:defRPr/>
              </a:pPr>
              <a:t>‹#›</a:t>
            </a:fld>
            <a:endParaRPr lang="en-US"/>
          </a:p>
        </p:txBody>
      </p:sp>
    </p:spTree>
    <p:extLst>
      <p:ext uri="{BB962C8B-B14F-4D97-AF65-F5344CB8AC3E}">
        <p14:creationId xmlns:p14="http://schemas.microsoft.com/office/powerpoint/2010/main" val="98706074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8823D7DE-117F-4061-A2FB-9EA4A6FEE672}" type="slidenum">
              <a:rPr lang="en-US"/>
              <a:pPr>
                <a:defRPr/>
              </a:pPr>
              <a:t>‹#›</a:t>
            </a:fld>
            <a:endParaRPr lang="en-US"/>
          </a:p>
        </p:txBody>
      </p:sp>
    </p:spTree>
    <p:extLst>
      <p:ext uri="{BB962C8B-B14F-4D97-AF65-F5344CB8AC3E}">
        <p14:creationId xmlns:p14="http://schemas.microsoft.com/office/powerpoint/2010/main" val="118552070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pPr>
              <a:defRPr/>
            </a:pPr>
            <a:fld id="{15B827C7-EDC9-4F80-9420-F59E6EC57755}" type="slidenum">
              <a:rPr lang="en-US"/>
              <a:pPr>
                <a:defRPr/>
              </a:pPr>
              <a:t>‹#›</a:t>
            </a:fld>
            <a:endParaRPr lang="en-US"/>
          </a:p>
        </p:txBody>
      </p:sp>
    </p:spTree>
    <p:extLst>
      <p:ext uri="{BB962C8B-B14F-4D97-AF65-F5344CB8AC3E}">
        <p14:creationId xmlns:p14="http://schemas.microsoft.com/office/powerpoint/2010/main" val="1218125181"/>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8B43D7E0-FE18-44AF-B554-A0FCB8DAB124}" type="slidenum">
              <a:rPr lang="en-US"/>
              <a:pPr>
                <a:defRPr/>
              </a:pPr>
              <a:t>‹#›</a:t>
            </a:fld>
            <a:endParaRPr lang="en-US"/>
          </a:p>
        </p:txBody>
      </p:sp>
    </p:spTree>
    <p:extLst>
      <p:ext uri="{BB962C8B-B14F-4D97-AF65-F5344CB8AC3E}">
        <p14:creationId xmlns:p14="http://schemas.microsoft.com/office/powerpoint/2010/main" val="233074581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41ACB75E-64F2-4DA0-AD4B-99484FB5F87D}" type="slidenum">
              <a:rPr lang="en-US"/>
              <a:pPr>
                <a:defRPr/>
              </a:pPr>
              <a:t>‹#›</a:t>
            </a:fld>
            <a:endParaRPr lang="en-US"/>
          </a:p>
        </p:txBody>
      </p:sp>
    </p:spTree>
    <p:extLst>
      <p:ext uri="{BB962C8B-B14F-4D97-AF65-F5344CB8AC3E}">
        <p14:creationId xmlns:p14="http://schemas.microsoft.com/office/powerpoint/2010/main" val="89230321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457C2025-22C5-4C7F-83E0-52C94E978874}" type="slidenum">
              <a:rPr lang="en-US"/>
              <a:pPr>
                <a:defRPr/>
              </a:pPr>
              <a:t>‹#›</a:t>
            </a:fld>
            <a:endParaRPr lang="en-US"/>
          </a:p>
        </p:txBody>
      </p:sp>
    </p:spTree>
    <p:extLst>
      <p:ext uri="{BB962C8B-B14F-4D97-AF65-F5344CB8AC3E}">
        <p14:creationId xmlns:p14="http://schemas.microsoft.com/office/powerpoint/2010/main" val="290551570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pPr>
              <a:defRPr/>
            </a:pPr>
            <a:fld id="{4843BF3C-84CC-4BEE-BF7B-905963C8A377}" type="slidenum">
              <a:rPr lang="en-US"/>
              <a:pPr>
                <a:defRPr/>
              </a:pPr>
              <a:t>‹#›</a:t>
            </a:fld>
            <a:endParaRPr lang="en-US"/>
          </a:p>
        </p:txBody>
      </p:sp>
    </p:spTree>
    <p:extLst>
      <p:ext uri="{BB962C8B-B14F-4D97-AF65-F5344CB8AC3E}">
        <p14:creationId xmlns:p14="http://schemas.microsoft.com/office/powerpoint/2010/main" val="22620121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atin typeface="Arial" charset="0"/>
              </a:defRPr>
            </a:lvl1pPr>
          </a:lstStyle>
          <a:p>
            <a:pPr>
              <a:defRPr/>
            </a:pPr>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atin typeface="Arial" charset="0"/>
              </a:defRPr>
            </a:lvl1pPr>
          </a:lstStyle>
          <a:p>
            <a:pPr>
              <a:defRPr/>
            </a:pPr>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atin typeface="Arial" charset="0"/>
              </a:defRPr>
            </a:lvl1pPr>
          </a:lstStyle>
          <a:p>
            <a:pPr>
              <a:defRPr/>
            </a:pPr>
            <a:fld id="{12BC24EF-3EB6-4BEE-AF69-1F5AE80DD02A}"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2051" name="Rectangle 3"/>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solidFill>
                  <a:srgbClr val="000000"/>
                </a:solidFill>
                <a:latin typeface="Arial" charset="0"/>
              </a:defRPr>
            </a:lvl1pPr>
          </a:lstStyle>
          <a:p>
            <a:pPr>
              <a:defRPr/>
            </a:pPr>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solidFill>
                  <a:srgbClr val="000000"/>
                </a:solidFill>
                <a:latin typeface="Arial" charset="0"/>
              </a:defRPr>
            </a:lvl1pPr>
          </a:lstStyle>
          <a:p>
            <a:pPr>
              <a:defRPr/>
            </a:pPr>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solidFill>
                  <a:srgbClr val="000000"/>
                </a:solidFill>
                <a:latin typeface="Arial" charset="0"/>
              </a:defRPr>
            </a:lvl1pPr>
          </a:lstStyle>
          <a:p>
            <a:pPr>
              <a:defRPr/>
            </a:pPr>
            <a:fld id="{2EA68BCC-06DA-4D20-8D0C-BB43E4E7823E}"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 id="2147483676" r:id="rId5"/>
    <p:sldLayoutId id="2147483677" r:id="rId6"/>
    <p:sldLayoutId id="2147483678" r:id="rId7"/>
    <p:sldLayoutId id="2147483679" r:id="rId8"/>
    <p:sldLayoutId id="2147483680" r:id="rId9"/>
    <p:sldLayoutId id="2147483681" r:id="rId10"/>
    <p:sldLayoutId id="2147483682"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6.jpeg"/><Relationship Id="rId3" Type="http://schemas.openxmlformats.org/officeDocument/2006/relationships/image" Target="../media/image1.jpeg"/><Relationship Id="rId7"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4.jpeg"/><Relationship Id="rId5" Type="http://schemas.openxmlformats.org/officeDocument/2006/relationships/image" Target="../media/image3.jpeg"/><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9.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12.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18.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22.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14.png"/></Relationships>
</file>

<file path=ppt/slides/_rels/slide2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35.jpeg"/><Relationship Id="rId4" Type="http://schemas.openxmlformats.org/officeDocument/2006/relationships/image" Target="../media/image34.jpeg"/></Relationships>
</file>

<file path=ppt/slides/_rels/slide28.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11.xml"/><Relationship Id="rId1" Type="http://schemas.openxmlformats.org/officeDocument/2006/relationships/slideLayout" Target="../slideLayouts/slideLayout2.xml"/><Relationship Id="rId6" Type="http://schemas.openxmlformats.org/officeDocument/2006/relationships/image" Target="../media/image38.jpeg"/><Relationship Id="rId5" Type="http://schemas.openxmlformats.org/officeDocument/2006/relationships/image" Target="../media/image37.jpeg"/><Relationship Id="rId4" Type="http://schemas.openxmlformats.org/officeDocument/2006/relationships/image" Target="../media/image33.jpeg"/></Relationships>
</file>

<file path=ppt/slides/_rels/slide29.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42.jpeg"/><Relationship Id="rId5" Type="http://schemas.openxmlformats.org/officeDocument/2006/relationships/image" Target="../media/image41.jpeg"/><Relationship Id="rId4" Type="http://schemas.openxmlformats.org/officeDocument/2006/relationships/image" Target="../media/image40.jpeg"/></Relationships>
</file>

<file path=ppt/slides/_rels/slide30.xml.rels><?xml version="1.0" encoding="UTF-8" standalone="yes"?>
<Relationships xmlns="http://schemas.openxmlformats.org/package/2006/relationships"><Relationship Id="rId3" Type="http://schemas.openxmlformats.org/officeDocument/2006/relationships/image" Target="../media/image43.jpe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image" Target="../media/image44.jpeg"/></Relationships>
</file>

<file path=ppt/slides/_rels/slide31.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14.xml"/><Relationship Id="rId1" Type="http://schemas.openxmlformats.org/officeDocument/2006/relationships/slideLayout" Target="../slideLayouts/slideLayout2.xml"/><Relationship Id="rId6" Type="http://schemas.openxmlformats.org/officeDocument/2006/relationships/image" Target="../media/image48.jpeg"/><Relationship Id="rId5" Type="http://schemas.openxmlformats.org/officeDocument/2006/relationships/image" Target="../media/image47.jpeg"/><Relationship Id="rId4" Type="http://schemas.openxmlformats.org/officeDocument/2006/relationships/image" Target="../media/image46.jpeg"/></Relationships>
</file>

<file path=ppt/slides/_rels/slide32.xml.rels><?xml version="1.0" encoding="UTF-8" standalone="yes"?>
<Relationships xmlns="http://schemas.openxmlformats.org/package/2006/relationships"><Relationship Id="rId3" Type="http://schemas.openxmlformats.org/officeDocument/2006/relationships/image" Target="../media/image50.png"/><Relationship Id="rId7" Type="http://schemas.openxmlformats.org/officeDocument/2006/relationships/image" Target="../media/image54.jpeg"/><Relationship Id="rId2" Type="http://schemas.openxmlformats.org/officeDocument/2006/relationships/image" Target="../media/image49.png"/><Relationship Id="rId1" Type="http://schemas.openxmlformats.org/officeDocument/2006/relationships/slideLayout" Target="../slideLayouts/slideLayout13.xml"/><Relationship Id="rId6" Type="http://schemas.openxmlformats.org/officeDocument/2006/relationships/image" Target="../media/image53.png"/><Relationship Id="rId5" Type="http://schemas.openxmlformats.org/officeDocument/2006/relationships/image" Target="../media/image52.png"/><Relationship Id="rId4" Type="http://schemas.openxmlformats.org/officeDocument/2006/relationships/image" Target="../media/image51.png"/></Relationships>
</file>

<file path=ppt/slides/_rels/slide3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5.xml"/><Relationship Id="rId1" Type="http://schemas.openxmlformats.org/officeDocument/2006/relationships/slideLayout" Target="../slideLayouts/slideLayout1.xml"/><Relationship Id="rId4" Type="http://schemas.openxmlformats.org/officeDocument/2006/relationships/image" Target="../media/image6.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4" name="Oval 37"/>
          <p:cNvSpPr>
            <a:spLocks noChangeArrowheads="1"/>
          </p:cNvSpPr>
          <p:nvPr/>
        </p:nvSpPr>
        <p:spPr bwMode="auto">
          <a:xfrm>
            <a:off x="3886200" y="609600"/>
            <a:ext cx="4114800" cy="3657600"/>
          </a:xfrm>
          <a:prstGeom prst="ellipse">
            <a:avLst/>
          </a:prstGeom>
          <a:solidFill>
            <a:srgbClr val="FFCC00"/>
          </a:solidFill>
          <a:ln w="38100">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pic>
        <p:nvPicPr>
          <p:cNvPr id="3075" name="Picture 34" descr="100_120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590800" cy="17272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3076" name="Picture 26" descr="DSCF1671"/>
          <p:cNvPicPr>
            <a:picLocks noChangeAspect="1" noChangeArrowheads="1"/>
          </p:cNvPicPr>
          <p:nvPr/>
        </p:nvPicPr>
        <p:blipFill>
          <a:blip r:embed="rId4">
            <a:extLst>
              <a:ext uri="{28A0092B-C50C-407E-A947-70E740481C1C}">
                <a14:useLocalDpi xmlns:a14="http://schemas.microsoft.com/office/drawing/2010/main" val="0"/>
              </a:ext>
            </a:extLst>
          </a:blip>
          <a:srcRect t="17393" b="33749"/>
          <a:stretch>
            <a:fillRect/>
          </a:stretch>
        </p:blipFill>
        <p:spPr bwMode="auto">
          <a:xfrm>
            <a:off x="0" y="2895600"/>
            <a:ext cx="2819400" cy="1835150"/>
          </a:xfrm>
          <a:prstGeom prst="rect">
            <a:avLst/>
          </a:prstGeom>
          <a:noFill/>
          <a:ln w="381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3077" name="Picture 28" descr="HPIM1751"/>
          <p:cNvPicPr>
            <a:picLocks noChangeAspect="1" noChangeArrowheads="1"/>
          </p:cNvPicPr>
          <p:nvPr/>
        </p:nvPicPr>
        <p:blipFill>
          <a:blip r:embed="rId5">
            <a:lum bright="8000" contrast="42000"/>
            <a:extLst>
              <a:ext uri="{28A0092B-C50C-407E-A947-70E740481C1C}">
                <a14:useLocalDpi xmlns:a14="http://schemas.microsoft.com/office/drawing/2010/main" val="0"/>
              </a:ext>
            </a:extLst>
          </a:blip>
          <a:srcRect t="7697" r="22331" b="13713"/>
          <a:stretch>
            <a:fillRect/>
          </a:stretch>
        </p:blipFill>
        <p:spPr bwMode="auto">
          <a:xfrm>
            <a:off x="-66675" y="4745038"/>
            <a:ext cx="2819400" cy="2139950"/>
          </a:xfrm>
          <a:prstGeom prst="rect">
            <a:avLst/>
          </a:prstGeom>
          <a:noFill/>
          <a:ln w="381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3078" name="Picture 17" descr="poha"/>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0" y="1447800"/>
            <a:ext cx="2819400" cy="1392238"/>
          </a:xfrm>
          <a:prstGeom prst="rect">
            <a:avLst/>
          </a:prstGeom>
          <a:noFill/>
          <a:ln w="25400">
            <a:solidFill>
              <a:schemeClr val="tx1"/>
            </a:solidFill>
            <a:miter lim="800000"/>
            <a:headEnd/>
            <a:tailEnd/>
          </a:ln>
          <a:extLst>
            <a:ext uri="{909E8E84-426E-40DD-AFC4-6F175D3DCCD1}">
              <a14:hiddenFill xmlns:a14="http://schemas.microsoft.com/office/drawing/2010/main">
                <a:solidFill>
                  <a:srgbClr val="FFFFFF"/>
                </a:solidFill>
              </a14:hiddenFill>
            </a:ext>
          </a:extLst>
        </p:spPr>
      </p:pic>
      <p:pic>
        <p:nvPicPr>
          <p:cNvPr id="3079" name="Picture 14" descr="mocahlogo"/>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038600" y="4572000"/>
            <a:ext cx="3886200" cy="1127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80" name="Oval 36" descr="100_2741"/>
          <p:cNvSpPr>
            <a:spLocks noChangeArrowheads="1"/>
          </p:cNvSpPr>
          <p:nvPr/>
        </p:nvSpPr>
        <p:spPr bwMode="auto">
          <a:xfrm>
            <a:off x="4191000" y="838200"/>
            <a:ext cx="3505200" cy="3200400"/>
          </a:xfrm>
          <a:prstGeom prst="ellipse">
            <a:avLst/>
          </a:prstGeom>
          <a:blipFill dpi="0" rotWithShape="1">
            <a:blip r:embed="rId8">
              <a:lum contrast="24000"/>
            </a:blip>
            <a:srcRect/>
            <a:stretch>
              <a:fillRect/>
            </a:stretch>
          </a:blipFill>
          <a:ln w="38100">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081" name="Freeform 41"/>
          <p:cNvSpPr>
            <a:spLocks/>
          </p:cNvSpPr>
          <p:nvPr/>
        </p:nvSpPr>
        <p:spPr bwMode="auto">
          <a:xfrm>
            <a:off x="2514600" y="0"/>
            <a:ext cx="406400" cy="7239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3082" name="Freeform 40"/>
          <p:cNvSpPr>
            <a:spLocks/>
          </p:cNvSpPr>
          <p:nvPr/>
        </p:nvSpPr>
        <p:spPr bwMode="auto">
          <a:xfrm>
            <a:off x="2286000" y="-152400"/>
            <a:ext cx="406400" cy="7239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3083" name="Rectangle 9"/>
          <p:cNvSpPr>
            <a:spLocks noChangeArrowheads="1" noChangeShapeType="1"/>
          </p:cNvSpPr>
          <p:nvPr/>
        </p:nvSpPr>
        <p:spPr bwMode="auto">
          <a:xfrm>
            <a:off x="0" y="0"/>
            <a:ext cx="9144000" cy="76200"/>
          </a:xfrm>
          <a:prstGeom prst="rect">
            <a:avLst/>
          </a:prstGeom>
          <a:solidFill>
            <a:schemeClr val="tx1"/>
          </a:solidFill>
          <a:ln>
            <a:noFill/>
          </a:ln>
          <a:effectLst/>
          <a:extLst>
            <a:ext uri="{91240B29-F687-4F45-9708-019B960494DF}">
              <a14:hiddenLine xmlns:a14="http://schemas.microsoft.com/office/drawing/2010/main" w="0" algn="in">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CCCCCC"/>
                  </a:outerShdw>
                </a:effectLst>
              </a14:hiddenEffects>
            </a:ext>
          </a:extLst>
        </p:spPr>
        <p:txBody>
          <a:bodyPr lIns="36576" tIns="36576" rIns="36576" bIns="36576"/>
          <a:lstStyle/>
          <a:p>
            <a:endParaRPr lang="en-US"/>
          </a:p>
        </p:txBody>
      </p:sp>
      <p:sp>
        <p:nvSpPr>
          <p:cNvPr id="3084" name="WordArt 44"/>
          <p:cNvSpPr>
            <a:spLocks noChangeArrowheads="1" noChangeShapeType="1" noTextEdit="1"/>
          </p:cNvSpPr>
          <p:nvPr/>
        </p:nvSpPr>
        <p:spPr bwMode="auto">
          <a:xfrm>
            <a:off x="3200400" y="6096000"/>
            <a:ext cx="5562600" cy="403225"/>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Plain">
              <a:avLst>
                <a:gd name="adj" fmla="val 50000"/>
              </a:avLst>
            </a:prstTxWarp>
          </a:bodyPr>
          <a:lstStyle/>
          <a:p>
            <a:pPr algn="ctr"/>
            <a:r>
              <a:rPr lang="en-US" sz="3600" kern="10">
                <a:latin typeface="Arial Narrow"/>
              </a:rPr>
              <a:t>Building Community Through the Arts</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PICT0616"/>
          <p:cNvPicPr>
            <a:picLocks noChangeAspect="1" noChangeArrowheads="1"/>
          </p:cNvPicPr>
          <p:nvPr/>
        </p:nvPicPr>
        <p:blipFill>
          <a:blip r:embed="rId3">
            <a:lum contrast="24000"/>
            <a:extLst>
              <a:ext uri="{28A0092B-C50C-407E-A947-70E740481C1C}">
                <a14:useLocalDpi xmlns:a14="http://schemas.microsoft.com/office/drawing/2010/main" val="0"/>
              </a:ext>
            </a:extLst>
          </a:blip>
          <a:srcRect t="24496" b="6096"/>
          <a:stretch>
            <a:fillRect/>
          </a:stretch>
        </p:blipFill>
        <p:spPr bwMode="auto">
          <a:xfrm>
            <a:off x="0" y="838200"/>
            <a:ext cx="9144000" cy="3886200"/>
          </a:xfrm>
          <a:prstGeom prst="rect">
            <a:avLst/>
          </a:prstGeom>
          <a:noFill/>
          <a:ln w="254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4099" name="Rectangle 3"/>
          <p:cNvSpPr>
            <a:spLocks noGrp="1" noChangeArrowheads="1"/>
          </p:cNvSpPr>
          <p:nvPr>
            <p:ph type="title"/>
          </p:nvPr>
        </p:nvSpPr>
        <p:spPr>
          <a:xfrm>
            <a:off x="0" y="-152400"/>
            <a:ext cx="9144000" cy="1143000"/>
          </a:xfrm>
        </p:spPr>
        <p:txBody>
          <a:bodyPr/>
          <a:lstStyle/>
          <a:p>
            <a:pPr eaLnBrk="1" hangingPunct="1"/>
            <a:r>
              <a:rPr lang="en-US" smtClean="0">
                <a:solidFill>
                  <a:schemeClr val="tx1"/>
                </a:solidFill>
              </a:rPr>
              <a:t>Mission &amp; Vision</a:t>
            </a:r>
          </a:p>
        </p:txBody>
      </p:sp>
      <p:sp>
        <p:nvSpPr>
          <p:cNvPr id="4100" name="Freeform 4"/>
          <p:cNvSpPr>
            <a:spLocks/>
          </p:cNvSpPr>
          <p:nvPr/>
        </p:nvSpPr>
        <p:spPr bwMode="auto">
          <a:xfrm>
            <a:off x="-533400" y="4572000"/>
            <a:ext cx="10858500" cy="381000"/>
          </a:xfrm>
          <a:custGeom>
            <a:avLst/>
            <a:gdLst>
              <a:gd name="T0" fmla="*/ 0 w 6936"/>
              <a:gd name="T1" fmla="*/ 2147483647 h 600"/>
              <a:gd name="T2" fmla="*/ 2147483647 w 6936"/>
              <a:gd name="T3" fmla="*/ 2147483647 h 600"/>
              <a:gd name="T4" fmla="*/ 2147483647 w 6936"/>
              <a:gd name="T5" fmla="*/ 2147483647 h 600"/>
              <a:gd name="T6" fmla="*/ 2147483647 w 6936"/>
              <a:gd name="T7" fmla="*/ 2147483647 h 600"/>
              <a:gd name="T8" fmla="*/ 2147483647 w 6936"/>
              <a:gd name="T9" fmla="*/ 2147483647 h 60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936" h="600">
                <a:moveTo>
                  <a:pt x="0" y="520"/>
                </a:moveTo>
                <a:cubicBezTo>
                  <a:pt x="556" y="560"/>
                  <a:pt x="1112" y="600"/>
                  <a:pt x="1872" y="520"/>
                </a:cubicBezTo>
                <a:cubicBezTo>
                  <a:pt x="2632" y="440"/>
                  <a:pt x="3776" y="80"/>
                  <a:pt x="4560" y="40"/>
                </a:cubicBezTo>
                <a:cubicBezTo>
                  <a:pt x="5344" y="0"/>
                  <a:pt x="6216" y="224"/>
                  <a:pt x="6576" y="280"/>
                </a:cubicBezTo>
                <a:cubicBezTo>
                  <a:pt x="6936" y="336"/>
                  <a:pt x="6828" y="356"/>
                  <a:pt x="6720" y="376"/>
                </a:cubicBezTo>
              </a:path>
            </a:pathLst>
          </a:custGeom>
          <a:noFill/>
          <a:ln w="762000">
            <a:solidFill>
              <a:schemeClr val="bg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4101" name="Rectangle 5"/>
          <p:cNvSpPr>
            <a:spLocks noGrp="1" noChangeArrowheads="1"/>
          </p:cNvSpPr>
          <p:nvPr>
            <p:ph type="body" idx="1"/>
          </p:nvPr>
        </p:nvSpPr>
        <p:spPr>
          <a:xfrm>
            <a:off x="0" y="4648200"/>
            <a:ext cx="9144000" cy="914400"/>
          </a:xfrm>
        </p:spPr>
        <p:txBody>
          <a:bodyPr/>
          <a:lstStyle/>
          <a:p>
            <a:pPr algn="ctr" eaLnBrk="1" hangingPunct="1">
              <a:buFontTx/>
              <a:buNone/>
            </a:pPr>
            <a:r>
              <a:rPr lang="en-US" sz="2400" smtClean="0"/>
              <a:t>    We use art and creativity as tools for social awareness, educational enrichment and community development.</a:t>
            </a:r>
          </a:p>
          <a:p>
            <a:pPr algn="ctr" eaLnBrk="1" hangingPunct="1">
              <a:buFontTx/>
              <a:buNone/>
            </a:pPr>
            <a:endParaRPr lang="en-US" sz="2400" smtClean="0"/>
          </a:p>
        </p:txBody>
      </p:sp>
      <p:sp>
        <p:nvSpPr>
          <p:cNvPr id="4102" name="Freeform 6"/>
          <p:cNvSpPr>
            <a:spLocks/>
          </p:cNvSpPr>
          <p:nvPr/>
        </p:nvSpPr>
        <p:spPr bwMode="auto">
          <a:xfrm>
            <a:off x="-457200" y="4191000"/>
            <a:ext cx="10858500" cy="381000"/>
          </a:xfrm>
          <a:custGeom>
            <a:avLst/>
            <a:gdLst>
              <a:gd name="T0" fmla="*/ 0 w 6936"/>
              <a:gd name="T1" fmla="*/ 2147483647 h 600"/>
              <a:gd name="T2" fmla="*/ 2147483647 w 6936"/>
              <a:gd name="T3" fmla="*/ 2147483647 h 600"/>
              <a:gd name="T4" fmla="*/ 2147483647 w 6936"/>
              <a:gd name="T5" fmla="*/ 2147483647 h 600"/>
              <a:gd name="T6" fmla="*/ 2147483647 w 6936"/>
              <a:gd name="T7" fmla="*/ 2147483647 h 600"/>
              <a:gd name="T8" fmla="*/ 2147483647 w 6936"/>
              <a:gd name="T9" fmla="*/ 2147483647 h 60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936" h="600">
                <a:moveTo>
                  <a:pt x="0" y="520"/>
                </a:moveTo>
                <a:cubicBezTo>
                  <a:pt x="556" y="560"/>
                  <a:pt x="1112" y="600"/>
                  <a:pt x="1872" y="520"/>
                </a:cubicBezTo>
                <a:cubicBezTo>
                  <a:pt x="2632" y="440"/>
                  <a:pt x="3776" y="80"/>
                  <a:pt x="4560" y="40"/>
                </a:cubicBezTo>
                <a:cubicBezTo>
                  <a:pt x="5344" y="0"/>
                  <a:pt x="6216" y="224"/>
                  <a:pt x="6576" y="280"/>
                </a:cubicBezTo>
                <a:cubicBezTo>
                  <a:pt x="6936" y="336"/>
                  <a:pt x="6828" y="356"/>
                  <a:pt x="6720" y="376"/>
                </a:cubicBezTo>
              </a:path>
            </a:pathLst>
          </a:custGeom>
          <a:noFill/>
          <a:ln w="1016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4103" name="Rectangle 7"/>
          <p:cNvSpPr>
            <a:spLocks noChangeArrowheads="1"/>
          </p:cNvSpPr>
          <p:nvPr/>
        </p:nvSpPr>
        <p:spPr bwMode="auto">
          <a:xfrm>
            <a:off x="0" y="5791200"/>
            <a:ext cx="9144000" cy="2743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342900" indent="-342900" algn="ctr">
              <a:lnSpc>
                <a:spcPct val="80000"/>
              </a:lnSpc>
              <a:spcBef>
                <a:spcPct val="20000"/>
              </a:spcBef>
            </a:pPr>
            <a:r>
              <a:rPr lang="en-US" sz="2400"/>
              <a:t>MOCAH is the leading developer of </a:t>
            </a:r>
          </a:p>
          <a:p>
            <a:pPr marL="342900" indent="-342900" algn="ctr">
              <a:lnSpc>
                <a:spcPct val="80000"/>
              </a:lnSpc>
              <a:spcBef>
                <a:spcPct val="20000"/>
              </a:spcBef>
            </a:pPr>
            <a:r>
              <a:rPr lang="en-US" sz="2400"/>
              <a:t>community-based public art in Houston.</a:t>
            </a:r>
          </a:p>
          <a:p>
            <a:pPr marL="342900" indent="-342900">
              <a:lnSpc>
                <a:spcPct val="80000"/>
              </a:lnSpc>
              <a:spcBef>
                <a:spcPct val="20000"/>
              </a:spcBef>
              <a:buFontTx/>
              <a:buChar char="•"/>
            </a:pPr>
            <a:endParaRPr lang="en-US" sz="250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DSCF1305"/>
          <p:cNvPicPr>
            <a:picLocks noChangeAspect="1" noChangeArrowheads="1"/>
          </p:cNvPicPr>
          <p:nvPr/>
        </p:nvPicPr>
        <p:blipFill>
          <a:blip r:embed="rId3">
            <a:lum bright="12000" contrast="24000"/>
            <a:extLst>
              <a:ext uri="{28A0092B-C50C-407E-A947-70E740481C1C}">
                <a14:useLocalDpi xmlns:a14="http://schemas.microsoft.com/office/drawing/2010/main" val="0"/>
              </a:ext>
            </a:extLst>
          </a:blip>
          <a:srcRect l="25143" t="11322" r="29572" b="11322"/>
          <a:stretch>
            <a:fillRect/>
          </a:stretch>
        </p:blipFill>
        <p:spPr bwMode="auto">
          <a:xfrm>
            <a:off x="0" y="0"/>
            <a:ext cx="1938338" cy="68580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5123" name="Freeform 3"/>
          <p:cNvSpPr>
            <a:spLocks/>
          </p:cNvSpPr>
          <p:nvPr/>
        </p:nvSpPr>
        <p:spPr bwMode="auto">
          <a:xfrm>
            <a:off x="1651000" y="-381000"/>
            <a:ext cx="406400" cy="7239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124" name="Rectangle 4"/>
          <p:cNvSpPr>
            <a:spLocks noGrp="1" noChangeArrowheads="1"/>
          </p:cNvSpPr>
          <p:nvPr>
            <p:ph type="title"/>
          </p:nvPr>
        </p:nvSpPr>
        <p:spPr>
          <a:xfrm>
            <a:off x="3352800" y="-76200"/>
            <a:ext cx="3581400" cy="990600"/>
          </a:xfrm>
        </p:spPr>
        <p:txBody>
          <a:bodyPr/>
          <a:lstStyle/>
          <a:p>
            <a:pPr eaLnBrk="1" hangingPunct="1"/>
            <a:r>
              <a:rPr lang="en-US" smtClean="0">
                <a:solidFill>
                  <a:schemeClr val="tx1"/>
                </a:solidFill>
              </a:rPr>
              <a:t>Summary</a:t>
            </a:r>
          </a:p>
        </p:txBody>
      </p:sp>
      <p:sp>
        <p:nvSpPr>
          <p:cNvPr id="5125" name="Rectangle 6"/>
          <p:cNvSpPr>
            <a:spLocks noGrp="1" noChangeArrowheads="1"/>
          </p:cNvSpPr>
          <p:nvPr>
            <p:ph type="body" idx="1"/>
          </p:nvPr>
        </p:nvSpPr>
        <p:spPr>
          <a:xfrm>
            <a:off x="2057400" y="838200"/>
            <a:ext cx="6705600" cy="1828800"/>
          </a:xfrm>
          <a:noFill/>
        </p:spPr>
        <p:txBody>
          <a:bodyPr/>
          <a:lstStyle/>
          <a:p>
            <a:pPr eaLnBrk="1" hangingPunct="1">
              <a:lnSpc>
                <a:spcPct val="120000"/>
              </a:lnSpc>
            </a:pPr>
            <a:r>
              <a:rPr lang="en-US" sz="2200" smtClean="0"/>
              <a:t>Since 1999, MOCAH has produced and coordinated over 130 public art projects in some of Houston’s most historic and underserved communities.</a:t>
            </a:r>
          </a:p>
          <a:p>
            <a:pPr eaLnBrk="1" hangingPunct="1">
              <a:lnSpc>
                <a:spcPct val="120000"/>
              </a:lnSpc>
            </a:pPr>
            <a:r>
              <a:rPr lang="en-US" sz="2200" smtClean="0"/>
              <a:t>More than 20,000 youth actively engaged in the co-creation of these projects.</a:t>
            </a:r>
          </a:p>
          <a:p>
            <a:pPr eaLnBrk="1" hangingPunct="1">
              <a:lnSpc>
                <a:spcPct val="120000"/>
              </a:lnSpc>
            </a:pPr>
            <a:r>
              <a:rPr lang="en-US" sz="2200" smtClean="0"/>
              <a:t>MOCAH has invested over $3 million in community art projects across Houston.</a:t>
            </a:r>
          </a:p>
          <a:p>
            <a:pPr eaLnBrk="1" hangingPunct="1">
              <a:lnSpc>
                <a:spcPct val="120000"/>
              </a:lnSpc>
            </a:pPr>
            <a:r>
              <a:rPr lang="en-US" sz="2200" smtClean="0"/>
              <a:t>Our collection of public art projects are viewed by more than a 2 million Houstonians and visitors to our city annually.  </a:t>
            </a:r>
          </a:p>
          <a:p>
            <a:pPr eaLnBrk="1" hangingPunct="1">
              <a:lnSpc>
                <a:spcPct val="120000"/>
              </a:lnSpc>
            </a:pPr>
            <a:r>
              <a:rPr lang="en-US" sz="2200" smtClean="0"/>
              <a:t>MOCAH is the only museum in the world of its kind dedicated to the creation of community based public art.</a:t>
            </a:r>
          </a:p>
        </p:txBody>
      </p:sp>
      <p:sp>
        <p:nvSpPr>
          <p:cNvPr id="5126" name="Freeform 7"/>
          <p:cNvSpPr>
            <a:spLocks/>
          </p:cNvSpPr>
          <p:nvPr/>
        </p:nvSpPr>
        <p:spPr bwMode="auto">
          <a:xfrm>
            <a:off x="1371600" y="-152400"/>
            <a:ext cx="406400" cy="7239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6"/>
          <p:cNvSpPr>
            <a:spLocks noGrp="1" noChangeArrowheads="1"/>
          </p:cNvSpPr>
          <p:nvPr>
            <p:ph type="body" idx="1"/>
          </p:nvPr>
        </p:nvSpPr>
        <p:spPr>
          <a:xfrm>
            <a:off x="3962400" y="304800"/>
            <a:ext cx="4953000" cy="6553200"/>
          </a:xfrm>
          <a:noFill/>
        </p:spPr>
        <p:txBody>
          <a:bodyPr/>
          <a:lstStyle/>
          <a:p>
            <a:pPr eaLnBrk="1" hangingPunct="1">
              <a:lnSpc>
                <a:spcPct val="120000"/>
              </a:lnSpc>
              <a:buFontTx/>
              <a:buNone/>
            </a:pPr>
            <a:r>
              <a:rPr lang="en-US" sz="2400" smtClean="0"/>
              <a:t>    MOCAH celebrates the design, production and celebration of creativity through a dedicated focus on community-based public art.</a:t>
            </a:r>
          </a:p>
          <a:p>
            <a:pPr eaLnBrk="1" hangingPunct="1">
              <a:lnSpc>
                <a:spcPct val="120000"/>
              </a:lnSpc>
              <a:buFontTx/>
              <a:buNone/>
            </a:pPr>
            <a:r>
              <a:rPr lang="en-US" sz="2400" smtClean="0"/>
              <a:t>    Participants work alongside professional artists to create site specific public art projects in Houston’s most historic and underserved communities.  Through these projects MOCAH is transforming communities into cultural and artistic destinations.</a:t>
            </a:r>
          </a:p>
        </p:txBody>
      </p:sp>
      <p:sp>
        <p:nvSpPr>
          <p:cNvPr id="6147" name="WordArt 16"/>
          <p:cNvSpPr>
            <a:spLocks noChangeArrowheads="1" noChangeShapeType="1" noTextEdit="1"/>
          </p:cNvSpPr>
          <p:nvPr/>
        </p:nvSpPr>
        <p:spPr bwMode="auto">
          <a:xfrm>
            <a:off x="457200" y="4816475"/>
            <a:ext cx="3505200" cy="1050925"/>
          </a:xfrm>
          <a:prstGeom prst="rect">
            <a:avLst/>
          </a:prstGeom>
        </p:spPr>
        <p:txBody>
          <a:bodyPr wrap="none" fromWordArt="1">
            <a:prstTxWarp prst="textPlain">
              <a:avLst>
                <a:gd name="adj" fmla="val 50000"/>
              </a:avLst>
            </a:prstTxWarp>
          </a:bodyPr>
          <a:lstStyle/>
          <a:p>
            <a:pPr algn="dist"/>
            <a:r>
              <a:rPr lang="en-US" sz="3600" kern="10">
                <a:ln w="9525">
                  <a:solidFill>
                    <a:srgbClr val="000000"/>
                  </a:solidFill>
                  <a:round/>
                  <a:headEnd/>
                  <a:tailEnd/>
                </a:ln>
                <a:latin typeface="Modern"/>
              </a:rPr>
              <a:t>public art</a:t>
            </a:r>
          </a:p>
          <a:p>
            <a:pPr algn="dist"/>
            <a:r>
              <a:rPr lang="en-US" sz="3600" kern="10">
                <a:ln w="9525">
                  <a:solidFill>
                    <a:srgbClr val="000000"/>
                  </a:solidFill>
                  <a:round/>
                  <a:headEnd/>
                  <a:tailEnd/>
                </a:ln>
                <a:latin typeface="Modern"/>
              </a:rPr>
              <a:t>campaign</a:t>
            </a:r>
          </a:p>
        </p:txBody>
      </p:sp>
      <p:pic>
        <p:nvPicPr>
          <p:cNvPr id="6148" name="Picture 18" descr="mpac-logo-300dpi"/>
          <p:cNvPicPr>
            <a:picLocks noChangeAspect="1" noChangeArrowheads="1"/>
          </p:cNvPicPr>
          <p:nvPr/>
        </p:nvPicPr>
        <p:blipFill>
          <a:blip r:embed="rId3">
            <a:extLst>
              <a:ext uri="{28A0092B-C50C-407E-A947-70E740481C1C}">
                <a14:useLocalDpi xmlns:a14="http://schemas.microsoft.com/office/drawing/2010/main" val="0"/>
              </a:ext>
            </a:extLst>
          </a:blip>
          <a:srcRect l="4088" t="2628" r="3918" b="27750"/>
          <a:stretch>
            <a:fillRect/>
          </a:stretch>
        </p:blipFill>
        <p:spPr bwMode="auto">
          <a:xfrm>
            <a:off x="457200" y="533400"/>
            <a:ext cx="3559175" cy="419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p:txBody>
          <a:bodyPr/>
          <a:lstStyle/>
          <a:p>
            <a:endParaRPr lang="en-US" smtClean="0"/>
          </a:p>
        </p:txBody>
      </p:sp>
      <p:pic>
        <p:nvPicPr>
          <p:cNvPr id="7171"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0" y="22225"/>
            <a:ext cx="9144000" cy="6888163"/>
          </a:xfrm>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p:txBody>
          <a:bodyPr/>
          <a:lstStyle/>
          <a:p>
            <a:endParaRPr lang="en-US" smtClean="0"/>
          </a:p>
        </p:txBody>
      </p:sp>
      <p:pic>
        <p:nvPicPr>
          <p:cNvPr id="8195"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92925"/>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1"/>
          <p:cNvSpPr>
            <a:spLocks noGrp="1"/>
          </p:cNvSpPr>
          <p:nvPr>
            <p:ph type="title"/>
          </p:nvPr>
        </p:nvSpPr>
        <p:spPr/>
        <p:txBody>
          <a:bodyPr/>
          <a:lstStyle/>
          <a:p>
            <a:endParaRPr lang="en-US" smtClean="0"/>
          </a:p>
        </p:txBody>
      </p:sp>
      <p:pic>
        <p:nvPicPr>
          <p:cNvPr id="9219"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28575"/>
            <a:ext cx="9144000" cy="6886575"/>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17" descr="selfexpression copy"/>
          <p:cNvPicPr>
            <a:picLocks noChangeAspect="1" noChangeArrowheads="1"/>
          </p:cNvPicPr>
          <p:nvPr/>
        </p:nvPicPr>
        <p:blipFill>
          <a:blip r:embed="rId3" cstate="print">
            <a:extLst>
              <a:ext uri="{28A0092B-C50C-407E-A947-70E740481C1C}">
                <a14:useLocalDpi xmlns:a14="http://schemas.microsoft.com/office/drawing/2010/main" val="0"/>
              </a:ext>
            </a:extLst>
          </a:blip>
          <a:srcRect l="57037" r="2963"/>
          <a:stretch>
            <a:fillRect/>
          </a:stretch>
        </p:blipFill>
        <p:spPr bwMode="auto">
          <a:xfrm>
            <a:off x="0" y="0"/>
            <a:ext cx="4114800" cy="68580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10243" name="Freeform 28"/>
          <p:cNvSpPr>
            <a:spLocks/>
          </p:cNvSpPr>
          <p:nvPr/>
        </p:nvSpPr>
        <p:spPr bwMode="auto">
          <a:xfrm>
            <a:off x="4038600" y="-381000"/>
            <a:ext cx="406400" cy="76962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244" name="Freeform 27"/>
          <p:cNvSpPr>
            <a:spLocks/>
          </p:cNvSpPr>
          <p:nvPr/>
        </p:nvSpPr>
        <p:spPr bwMode="auto">
          <a:xfrm>
            <a:off x="3784600" y="-381000"/>
            <a:ext cx="406400" cy="78486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245" name="Rectangle 3"/>
          <p:cNvSpPr>
            <a:spLocks noGrp="1" noChangeArrowheads="1"/>
          </p:cNvSpPr>
          <p:nvPr>
            <p:ph type="title"/>
          </p:nvPr>
        </p:nvSpPr>
        <p:spPr>
          <a:xfrm>
            <a:off x="4267200" y="0"/>
            <a:ext cx="4572000" cy="1143000"/>
          </a:xfrm>
        </p:spPr>
        <p:txBody>
          <a:bodyPr/>
          <a:lstStyle/>
          <a:p>
            <a:pPr eaLnBrk="1" hangingPunct="1"/>
            <a:r>
              <a:rPr lang="en-US" sz="4000" smtClean="0">
                <a:solidFill>
                  <a:schemeClr val="tx1"/>
                </a:solidFill>
              </a:rPr>
              <a:t>Inspiring Creativity</a:t>
            </a:r>
          </a:p>
        </p:txBody>
      </p:sp>
      <p:sp>
        <p:nvSpPr>
          <p:cNvPr id="10246" name="Rectangle 4"/>
          <p:cNvSpPr>
            <a:spLocks noGrp="1" noChangeArrowheads="1"/>
          </p:cNvSpPr>
          <p:nvPr>
            <p:ph type="body" idx="1"/>
          </p:nvPr>
        </p:nvSpPr>
        <p:spPr>
          <a:xfrm>
            <a:off x="3810000" y="1066800"/>
            <a:ext cx="5334000" cy="5410200"/>
          </a:xfrm>
        </p:spPr>
        <p:txBody>
          <a:bodyPr/>
          <a:lstStyle/>
          <a:p>
            <a:pPr marL="609600" indent="-609600" eaLnBrk="1" hangingPunct="1">
              <a:lnSpc>
                <a:spcPct val="120000"/>
              </a:lnSpc>
              <a:buFontTx/>
              <a:buNone/>
            </a:pPr>
            <a:r>
              <a:rPr lang="en-US" sz="2400" smtClean="0"/>
              <a:t>       The MOCAH experience provides artists and non-artists alike with the opportunity to discover their own artistic sensibilities through hands-on art experiences.  These experiences encourage and nurture artistic skills and the creative process.  </a:t>
            </a:r>
          </a:p>
          <a:p>
            <a:pPr marL="609600" indent="-609600" eaLnBrk="1" hangingPunct="1">
              <a:lnSpc>
                <a:spcPct val="120000"/>
              </a:lnSpc>
              <a:buFontTx/>
              <a:buNone/>
            </a:pPr>
            <a:endParaRPr lang="en-US" sz="1000" smtClean="0"/>
          </a:p>
          <a:p>
            <a:pPr marL="609600" indent="-609600" eaLnBrk="1" hangingPunct="1">
              <a:lnSpc>
                <a:spcPct val="120000"/>
              </a:lnSpc>
              <a:buFontTx/>
              <a:buNone/>
            </a:pPr>
            <a:r>
              <a:rPr lang="en-US" sz="2400" smtClean="0"/>
              <a:t>       Participants work alongside professional artists to create our public art projects.  </a:t>
            </a:r>
          </a:p>
        </p:txBody>
      </p:sp>
      <p:pic>
        <p:nvPicPr>
          <p:cNvPr id="10247" name="Picture 22" descr="mocahworld"/>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153400" y="6207125"/>
            <a:ext cx="609600" cy="49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p:txBody>
          <a:bodyPr/>
          <a:lstStyle/>
          <a:p>
            <a:endParaRPr lang="en-US" smtClean="0"/>
          </a:p>
        </p:txBody>
      </p:sp>
      <p:pic>
        <p:nvPicPr>
          <p:cNvPr id="11267"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17463" y="0"/>
            <a:ext cx="9161463" cy="6858000"/>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p:cNvSpPr>
            <a:spLocks noGrp="1"/>
          </p:cNvSpPr>
          <p:nvPr>
            <p:ph type="title"/>
          </p:nvPr>
        </p:nvSpPr>
        <p:spPr/>
        <p:txBody>
          <a:bodyPr/>
          <a:lstStyle/>
          <a:p>
            <a:endParaRPr lang="en-US" smtClean="0"/>
          </a:p>
        </p:txBody>
      </p:sp>
      <p:pic>
        <p:nvPicPr>
          <p:cNvPr id="12291"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58000"/>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9" descr="selfexpression copy"/>
          <p:cNvPicPr>
            <a:picLocks noChangeAspect="1" noChangeArrowheads="1"/>
          </p:cNvPicPr>
          <p:nvPr/>
        </p:nvPicPr>
        <p:blipFill>
          <a:blip r:embed="rId3">
            <a:extLst>
              <a:ext uri="{28A0092B-C50C-407E-A947-70E740481C1C}">
                <a14:useLocalDpi xmlns:a14="http://schemas.microsoft.com/office/drawing/2010/main" val="0"/>
              </a:ext>
            </a:extLst>
          </a:blip>
          <a:srcRect r="50815"/>
          <a:stretch>
            <a:fillRect/>
          </a:stretch>
        </p:blipFill>
        <p:spPr bwMode="auto">
          <a:xfrm>
            <a:off x="4648200" y="0"/>
            <a:ext cx="4497388" cy="68580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13315" name="Rectangle 3"/>
          <p:cNvSpPr>
            <a:spLocks noGrp="1" noChangeArrowheads="1"/>
          </p:cNvSpPr>
          <p:nvPr>
            <p:ph type="title"/>
          </p:nvPr>
        </p:nvSpPr>
        <p:spPr>
          <a:xfrm>
            <a:off x="228600" y="228600"/>
            <a:ext cx="4191000" cy="1143000"/>
          </a:xfrm>
        </p:spPr>
        <p:txBody>
          <a:bodyPr/>
          <a:lstStyle/>
          <a:p>
            <a:pPr eaLnBrk="1" hangingPunct="1"/>
            <a:r>
              <a:rPr lang="en-US" sz="4000" smtClean="0">
                <a:solidFill>
                  <a:schemeClr val="tx1"/>
                </a:solidFill>
              </a:rPr>
              <a:t>Gifting           Self-Expression</a:t>
            </a:r>
          </a:p>
        </p:txBody>
      </p:sp>
      <p:sp>
        <p:nvSpPr>
          <p:cNvPr id="13316" name="Freeform 12"/>
          <p:cNvSpPr>
            <a:spLocks/>
          </p:cNvSpPr>
          <p:nvPr/>
        </p:nvSpPr>
        <p:spPr bwMode="auto">
          <a:xfrm>
            <a:off x="4191000" y="-685800"/>
            <a:ext cx="406400" cy="80772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3317" name="Freeform 11"/>
          <p:cNvSpPr>
            <a:spLocks/>
          </p:cNvSpPr>
          <p:nvPr/>
        </p:nvSpPr>
        <p:spPr bwMode="auto">
          <a:xfrm>
            <a:off x="4495800" y="-609600"/>
            <a:ext cx="406400" cy="8001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pic>
        <p:nvPicPr>
          <p:cNvPr id="13318" name="Picture 17" descr="mocahworld"/>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2400" y="6248400"/>
            <a:ext cx="609600" cy="49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9" name="Rectangle 4"/>
          <p:cNvSpPr>
            <a:spLocks noGrp="1" noChangeArrowheads="1"/>
          </p:cNvSpPr>
          <p:nvPr>
            <p:ph type="body" idx="1"/>
          </p:nvPr>
        </p:nvSpPr>
        <p:spPr>
          <a:xfrm>
            <a:off x="0" y="1676400"/>
            <a:ext cx="4419600" cy="4572000"/>
          </a:xfrm>
        </p:spPr>
        <p:txBody>
          <a:bodyPr/>
          <a:lstStyle/>
          <a:p>
            <a:pPr eaLnBrk="1" hangingPunct="1">
              <a:lnSpc>
                <a:spcPct val="110000"/>
              </a:lnSpc>
              <a:buFontTx/>
              <a:buNone/>
            </a:pPr>
            <a:r>
              <a:rPr lang="en-US" sz="2400" smtClean="0"/>
              <a:t>    One of the strongest natural desires we all have is freedom of expression.  </a:t>
            </a:r>
          </a:p>
          <a:p>
            <a:pPr eaLnBrk="1" hangingPunct="1">
              <a:lnSpc>
                <a:spcPct val="110000"/>
              </a:lnSpc>
              <a:buFontTx/>
              <a:buNone/>
            </a:pPr>
            <a:endParaRPr lang="en-US" sz="1000" smtClean="0"/>
          </a:p>
          <a:p>
            <a:pPr eaLnBrk="1" hangingPunct="1">
              <a:lnSpc>
                <a:spcPct val="110000"/>
              </a:lnSpc>
              <a:buFontTx/>
              <a:buNone/>
            </a:pPr>
            <a:r>
              <a:rPr lang="en-US" sz="2400" smtClean="0"/>
              <a:t>	The MOCAH experience offers the often overlooked and under represented classes of our youth a chance to acknowledge themselves through art.</a:t>
            </a: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p:cNvSpPr>
            <a:spLocks noGrp="1"/>
          </p:cNvSpPr>
          <p:nvPr>
            <p:ph type="title"/>
          </p:nvPr>
        </p:nvSpPr>
        <p:spPr/>
        <p:txBody>
          <a:bodyPr/>
          <a:lstStyle/>
          <a:p>
            <a:endParaRPr lang="en-US" smtClean="0"/>
          </a:p>
        </p:txBody>
      </p:sp>
      <p:pic>
        <p:nvPicPr>
          <p:cNvPr id="14339" name="Picture 7"/>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22225"/>
            <a:ext cx="9144000" cy="683577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endParaRPr lang="en-US" smtClean="0"/>
          </a:p>
        </p:txBody>
      </p:sp>
      <p:pic>
        <p:nvPicPr>
          <p:cNvPr id="15363"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9525" y="0"/>
            <a:ext cx="9134475" cy="6823075"/>
          </a:xfrm>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p:cNvSpPr>
            <a:spLocks noGrp="1"/>
          </p:cNvSpPr>
          <p:nvPr>
            <p:ph type="title"/>
          </p:nvPr>
        </p:nvSpPr>
        <p:spPr/>
        <p:txBody>
          <a:bodyPr/>
          <a:lstStyle/>
          <a:p>
            <a:endParaRPr lang="en-US" smtClean="0"/>
          </a:p>
        </p:txBody>
      </p:sp>
      <p:sp>
        <p:nvSpPr>
          <p:cNvPr id="16387" name="Content Placeholder 2"/>
          <p:cNvSpPr>
            <a:spLocks noGrp="1"/>
          </p:cNvSpPr>
          <p:nvPr>
            <p:ph idx="1"/>
          </p:nvPr>
        </p:nvSpPr>
        <p:spPr/>
        <p:txBody>
          <a:bodyPr/>
          <a:lstStyle/>
          <a:p>
            <a:endParaRPr lang="en-US" smtClean="0"/>
          </a:p>
        </p:txBody>
      </p:sp>
      <p:pic>
        <p:nvPicPr>
          <p:cNvPr id="1638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ffectLst/>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p:cNvSpPr>
            <a:spLocks noGrp="1"/>
          </p:cNvSpPr>
          <p:nvPr>
            <p:ph type="title"/>
          </p:nvPr>
        </p:nvSpPr>
        <p:spPr/>
        <p:txBody>
          <a:bodyPr/>
          <a:lstStyle/>
          <a:p>
            <a:endParaRPr lang="en-US" smtClean="0"/>
          </a:p>
        </p:txBody>
      </p:sp>
      <p:pic>
        <p:nvPicPr>
          <p:cNvPr id="17411"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17463" y="0"/>
            <a:ext cx="9126537" cy="6875463"/>
          </a:xfrm>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p:cNvSpPr>
            <a:spLocks noGrp="1"/>
          </p:cNvSpPr>
          <p:nvPr>
            <p:ph type="title"/>
          </p:nvPr>
        </p:nvSpPr>
        <p:spPr/>
        <p:txBody>
          <a:bodyPr/>
          <a:lstStyle/>
          <a:p>
            <a:endParaRPr lang="en-US" smtClean="0"/>
          </a:p>
        </p:txBody>
      </p:sp>
      <p:pic>
        <p:nvPicPr>
          <p:cNvPr id="18435"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89750"/>
          </a:xfrm>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11" descr="empowersyouth copy"/>
          <p:cNvPicPr>
            <a:picLocks noChangeAspect="1" noChangeArrowheads="1"/>
          </p:cNvPicPr>
          <p:nvPr/>
        </p:nvPicPr>
        <p:blipFill>
          <a:blip r:embed="rId3">
            <a:extLst>
              <a:ext uri="{28A0092B-C50C-407E-A947-70E740481C1C}">
                <a14:useLocalDpi xmlns:a14="http://schemas.microsoft.com/office/drawing/2010/main" val="0"/>
              </a:ext>
            </a:extLst>
          </a:blip>
          <a:srcRect l="50024"/>
          <a:stretch>
            <a:fillRect/>
          </a:stretch>
        </p:blipFill>
        <p:spPr bwMode="auto">
          <a:xfrm>
            <a:off x="4497388" y="0"/>
            <a:ext cx="4646612" cy="68580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grpSp>
        <p:nvGrpSpPr>
          <p:cNvPr id="19459" name="Group 18"/>
          <p:cNvGrpSpPr>
            <a:grpSpLocks/>
          </p:cNvGrpSpPr>
          <p:nvPr/>
        </p:nvGrpSpPr>
        <p:grpSpPr bwMode="auto">
          <a:xfrm>
            <a:off x="4114800" y="-152400"/>
            <a:ext cx="711200" cy="7315200"/>
            <a:chOff x="2640" y="-432"/>
            <a:chExt cx="448" cy="4608"/>
          </a:xfrm>
        </p:grpSpPr>
        <p:sp>
          <p:nvSpPr>
            <p:cNvPr id="19463" name="Freeform 19"/>
            <p:cNvSpPr>
              <a:spLocks/>
            </p:cNvSpPr>
            <p:nvPr/>
          </p:nvSpPr>
          <p:spPr bwMode="auto">
            <a:xfrm>
              <a:off x="2640" y="-432"/>
              <a:ext cx="256" cy="4560"/>
            </a:xfrm>
            <a:custGeom>
              <a:avLst/>
              <a:gdLst>
                <a:gd name="T0" fmla="*/ 240 w 256"/>
                <a:gd name="T1" fmla="*/ 0 h 4560"/>
                <a:gd name="T2" fmla="*/ 96 w 256"/>
                <a:gd name="T3" fmla="*/ 1440 h 4560"/>
                <a:gd name="T4" fmla="*/ 240 w 256"/>
                <a:gd name="T5" fmla="*/ 3024 h 4560"/>
                <a:gd name="T6" fmla="*/ 192 w 256"/>
                <a:gd name="T7" fmla="*/ 4320 h 4560"/>
                <a:gd name="T8" fmla="*/ 0 w 256"/>
                <a:gd name="T9" fmla="*/ 4464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9464" name="Freeform 20"/>
            <p:cNvSpPr>
              <a:spLocks/>
            </p:cNvSpPr>
            <p:nvPr/>
          </p:nvSpPr>
          <p:spPr bwMode="auto">
            <a:xfrm>
              <a:off x="2832" y="-384"/>
              <a:ext cx="256" cy="4560"/>
            </a:xfrm>
            <a:custGeom>
              <a:avLst/>
              <a:gdLst>
                <a:gd name="T0" fmla="*/ 240 w 256"/>
                <a:gd name="T1" fmla="*/ 0 h 4560"/>
                <a:gd name="T2" fmla="*/ 96 w 256"/>
                <a:gd name="T3" fmla="*/ 1440 h 4560"/>
                <a:gd name="T4" fmla="*/ 240 w 256"/>
                <a:gd name="T5" fmla="*/ 3024 h 4560"/>
                <a:gd name="T6" fmla="*/ 192 w 256"/>
                <a:gd name="T7" fmla="*/ 4320 h 4560"/>
                <a:gd name="T8" fmla="*/ 0 w 256"/>
                <a:gd name="T9" fmla="*/ 4464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19460" name="Rectangle 3"/>
          <p:cNvSpPr>
            <a:spLocks noGrp="1" noChangeArrowheads="1"/>
          </p:cNvSpPr>
          <p:nvPr>
            <p:ph type="body" idx="1"/>
          </p:nvPr>
        </p:nvSpPr>
        <p:spPr>
          <a:xfrm>
            <a:off x="0" y="1143000"/>
            <a:ext cx="4495800" cy="4343400"/>
          </a:xfrm>
        </p:spPr>
        <p:txBody>
          <a:bodyPr/>
          <a:lstStyle/>
          <a:p>
            <a:pPr eaLnBrk="1" hangingPunct="1">
              <a:lnSpc>
                <a:spcPct val="120000"/>
              </a:lnSpc>
              <a:buFontTx/>
              <a:buNone/>
            </a:pPr>
            <a:r>
              <a:rPr lang="en-US" sz="2400" smtClean="0"/>
              <a:t>    Students and community members involved in the MOCAH experience play a vital role in the reclamation and preservation of their own community.  The infusion of art, history and culture stimulates community pride, stewardship and neighborhood revitalization.</a:t>
            </a:r>
          </a:p>
        </p:txBody>
      </p:sp>
      <p:pic>
        <p:nvPicPr>
          <p:cNvPr id="19461" name="Picture 17" descr="mocahworld"/>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2400" y="6248400"/>
            <a:ext cx="609600" cy="49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2" name="Rectangle 2"/>
          <p:cNvSpPr>
            <a:spLocks noGrp="1" noChangeArrowheads="1"/>
          </p:cNvSpPr>
          <p:nvPr>
            <p:ph type="title"/>
          </p:nvPr>
        </p:nvSpPr>
        <p:spPr>
          <a:xfrm>
            <a:off x="-1752600" y="-76200"/>
            <a:ext cx="8229600" cy="1143000"/>
          </a:xfrm>
        </p:spPr>
        <p:txBody>
          <a:bodyPr/>
          <a:lstStyle/>
          <a:p>
            <a:pPr eaLnBrk="1" hangingPunct="1"/>
            <a:r>
              <a:rPr lang="en-US" sz="4000" smtClean="0">
                <a:solidFill>
                  <a:schemeClr val="tx1"/>
                </a:solidFill>
              </a:rPr>
              <a:t>Empowering Youth</a:t>
            </a: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1"/>
          <p:cNvSpPr>
            <a:spLocks noGrp="1"/>
          </p:cNvSpPr>
          <p:nvPr>
            <p:ph type="title"/>
          </p:nvPr>
        </p:nvSpPr>
        <p:spPr/>
        <p:txBody>
          <a:bodyPr/>
          <a:lstStyle/>
          <a:p>
            <a:endParaRPr lang="en-US" smtClean="0"/>
          </a:p>
        </p:txBody>
      </p:sp>
      <p:pic>
        <p:nvPicPr>
          <p:cNvPr id="20483"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7732713"/>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p:txBody>
          <a:bodyPr/>
          <a:lstStyle/>
          <a:p>
            <a:endParaRPr lang="en-US" smtClean="0"/>
          </a:p>
        </p:txBody>
      </p:sp>
      <p:pic>
        <p:nvPicPr>
          <p:cNvPr id="21507"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89750"/>
          </a:xfrm>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1"/>
          <p:cNvSpPr>
            <a:spLocks noGrp="1"/>
          </p:cNvSpPr>
          <p:nvPr>
            <p:ph type="title"/>
          </p:nvPr>
        </p:nvSpPr>
        <p:spPr/>
        <p:txBody>
          <a:bodyPr/>
          <a:lstStyle/>
          <a:p>
            <a:endParaRPr lang="en-US" smtClean="0"/>
          </a:p>
        </p:txBody>
      </p:sp>
      <p:pic>
        <p:nvPicPr>
          <p:cNvPr id="22531"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1588" y="0"/>
            <a:ext cx="9142412" cy="6858000"/>
          </a:xfrm>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12" descr="enrichcommunities copy"/>
          <p:cNvPicPr>
            <a:picLocks noChangeAspect="1" noChangeArrowheads="1"/>
          </p:cNvPicPr>
          <p:nvPr/>
        </p:nvPicPr>
        <p:blipFill>
          <a:blip r:embed="rId3" cstate="print">
            <a:extLst>
              <a:ext uri="{28A0092B-C50C-407E-A947-70E740481C1C}">
                <a14:useLocalDpi xmlns:a14="http://schemas.microsoft.com/office/drawing/2010/main" val="0"/>
              </a:ext>
            </a:extLst>
          </a:blip>
          <a:srcRect l="66074"/>
          <a:stretch>
            <a:fillRect/>
          </a:stretch>
        </p:blipFill>
        <p:spPr bwMode="auto">
          <a:xfrm>
            <a:off x="0" y="-76200"/>
            <a:ext cx="4265613" cy="69342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sp>
        <p:nvSpPr>
          <p:cNvPr id="23555" name="Freeform 20"/>
          <p:cNvSpPr>
            <a:spLocks/>
          </p:cNvSpPr>
          <p:nvPr/>
        </p:nvSpPr>
        <p:spPr bwMode="auto">
          <a:xfrm>
            <a:off x="4114800" y="-381000"/>
            <a:ext cx="406400" cy="75438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3556" name="Freeform 19"/>
          <p:cNvSpPr>
            <a:spLocks/>
          </p:cNvSpPr>
          <p:nvPr/>
        </p:nvSpPr>
        <p:spPr bwMode="auto">
          <a:xfrm>
            <a:off x="3886200" y="-533400"/>
            <a:ext cx="406400" cy="80010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pic>
        <p:nvPicPr>
          <p:cNvPr id="23557" name="Picture 17" descr="mocahworld"/>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305800" y="6248400"/>
            <a:ext cx="609600" cy="49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8" name="Rectangle 2"/>
          <p:cNvSpPr>
            <a:spLocks noGrp="1" noChangeArrowheads="1"/>
          </p:cNvSpPr>
          <p:nvPr>
            <p:ph type="title"/>
          </p:nvPr>
        </p:nvSpPr>
        <p:spPr>
          <a:xfrm>
            <a:off x="2438400" y="76200"/>
            <a:ext cx="8229600" cy="1143000"/>
          </a:xfrm>
        </p:spPr>
        <p:txBody>
          <a:bodyPr/>
          <a:lstStyle/>
          <a:p>
            <a:pPr eaLnBrk="1" hangingPunct="1"/>
            <a:r>
              <a:rPr lang="en-US" sz="4000" smtClean="0">
                <a:solidFill>
                  <a:schemeClr val="tx1"/>
                </a:solidFill>
              </a:rPr>
              <a:t>Imprinting Legacies</a:t>
            </a:r>
          </a:p>
        </p:txBody>
      </p:sp>
      <p:sp>
        <p:nvSpPr>
          <p:cNvPr id="23559" name="Rectangle 3"/>
          <p:cNvSpPr>
            <a:spLocks noGrp="1" noChangeArrowheads="1"/>
          </p:cNvSpPr>
          <p:nvPr>
            <p:ph type="body" idx="1"/>
          </p:nvPr>
        </p:nvSpPr>
        <p:spPr>
          <a:xfrm>
            <a:off x="4343400" y="1143000"/>
            <a:ext cx="4724400" cy="5334000"/>
          </a:xfrm>
        </p:spPr>
        <p:txBody>
          <a:bodyPr/>
          <a:lstStyle/>
          <a:p>
            <a:pPr eaLnBrk="1" hangingPunct="1">
              <a:lnSpc>
                <a:spcPct val="110000"/>
              </a:lnSpc>
              <a:buFontTx/>
              <a:buNone/>
            </a:pPr>
            <a:r>
              <a:rPr lang="en-US" sz="2000" smtClean="0"/>
              <a:t>    </a:t>
            </a:r>
            <a:r>
              <a:rPr lang="en-US" sz="2400" smtClean="0"/>
              <a:t>The MOCAH experience places the public in public art by engaging the community in the creation of our art projects.  </a:t>
            </a:r>
          </a:p>
          <a:p>
            <a:pPr eaLnBrk="1" hangingPunct="1">
              <a:lnSpc>
                <a:spcPct val="110000"/>
              </a:lnSpc>
              <a:buFontTx/>
              <a:buNone/>
            </a:pPr>
            <a:r>
              <a:rPr lang="en-US" sz="1000" smtClean="0"/>
              <a:t>    </a:t>
            </a:r>
          </a:p>
          <a:p>
            <a:pPr eaLnBrk="1" hangingPunct="1">
              <a:lnSpc>
                <a:spcPct val="110000"/>
              </a:lnSpc>
              <a:buFontTx/>
              <a:buNone/>
            </a:pPr>
            <a:r>
              <a:rPr lang="en-US" sz="2400" smtClean="0"/>
              <a:t>    These projects help transform our neighborhoods into cultural and artistic destinations.  The impact that these projects have on the community are long lasting and reach broad and diverse audiences.</a:t>
            </a: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itle 1"/>
          <p:cNvSpPr>
            <a:spLocks noGrp="1"/>
          </p:cNvSpPr>
          <p:nvPr>
            <p:ph type="title"/>
          </p:nvPr>
        </p:nvSpPr>
        <p:spPr/>
        <p:txBody>
          <a:bodyPr/>
          <a:lstStyle/>
          <a:p>
            <a:endParaRPr lang="en-US" smtClean="0"/>
          </a:p>
        </p:txBody>
      </p:sp>
      <p:pic>
        <p:nvPicPr>
          <p:cNvPr id="24579"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58000"/>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1"/>
          <p:cNvSpPr>
            <a:spLocks noGrp="1"/>
          </p:cNvSpPr>
          <p:nvPr>
            <p:ph type="title"/>
          </p:nvPr>
        </p:nvSpPr>
        <p:spPr/>
        <p:txBody>
          <a:bodyPr/>
          <a:lstStyle/>
          <a:p>
            <a:endParaRPr lang="en-US" smtClean="0"/>
          </a:p>
        </p:txBody>
      </p:sp>
      <p:pic>
        <p:nvPicPr>
          <p:cNvPr id="25603"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17463" y="0"/>
            <a:ext cx="9126537" cy="6858000"/>
          </a:xfrm>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itle 1"/>
          <p:cNvSpPr>
            <a:spLocks noGrp="1"/>
          </p:cNvSpPr>
          <p:nvPr>
            <p:ph type="title"/>
          </p:nvPr>
        </p:nvSpPr>
        <p:spPr/>
        <p:txBody>
          <a:bodyPr/>
          <a:lstStyle/>
          <a:p>
            <a:endParaRPr lang="en-US" smtClean="0"/>
          </a:p>
        </p:txBody>
      </p:sp>
      <p:pic>
        <p:nvPicPr>
          <p:cNvPr id="26627"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rcRect/>
          <a:stretch>
            <a:fillRect/>
          </a:stretch>
        </p:blipFill>
        <p:spPr>
          <a:xfrm>
            <a:off x="-30163" y="22225"/>
            <a:ext cx="9174163" cy="6853238"/>
          </a:xfrm>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p:txBody>
          <a:bodyPr/>
          <a:lstStyle/>
          <a:p>
            <a:endParaRPr lang="en-US" smtClean="0"/>
          </a:p>
        </p:txBody>
      </p:sp>
      <p:pic>
        <p:nvPicPr>
          <p:cNvPr id="27651"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0" y="0"/>
            <a:ext cx="9144000" cy="6856413"/>
          </a:xfrm>
          <a:noFill/>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cap="flat">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4" descr="buildpartnership copy"/>
          <p:cNvPicPr>
            <a:picLocks noChangeAspect="1" noChangeArrowheads="1"/>
          </p:cNvPicPr>
          <p:nvPr/>
        </p:nvPicPr>
        <p:blipFill>
          <a:blip r:embed="rId3">
            <a:extLst>
              <a:ext uri="{28A0092B-C50C-407E-A947-70E740481C1C}">
                <a14:useLocalDpi xmlns:a14="http://schemas.microsoft.com/office/drawing/2010/main" val="0"/>
              </a:ext>
            </a:extLst>
          </a:blip>
          <a:srcRect l="60487" r="1750" b="22501"/>
          <a:stretch>
            <a:fillRect/>
          </a:stretch>
        </p:blipFill>
        <p:spPr bwMode="auto">
          <a:xfrm>
            <a:off x="4953000" y="0"/>
            <a:ext cx="4191000" cy="6934200"/>
          </a:xfrm>
          <a:prstGeom prst="rect">
            <a:avLst/>
          </a:prstGeom>
          <a:noFill/>
          <a:ln w="50800">
            <a:solidFill>
              <a:schemeClr val="tx1"/>
            </a:solidFill>
            <a:miter lim="800000"/>
            <a:headEnd/>
            <a:tailEnd/>
          </a:ln>
          <a:extLst>
            <a:ext uri="{909E8E84-426E-40DD-AFC4-6F175D3DCCD1}">
              <a14:hiddenFill xmlns:a14="http://schemas.microsoft.com/office/drawing/2010/main">
                <a:solidFill>
                  <a:srgbClr val="FFFFFF"/>
                </a:solidFill>
              </a14:hiddenFill>
            </a:ext>
          </a:extLst>
        </p:spPr>
      </p:pic>
      <p:grpSp>
        <p:nvGrpSpPr>
          <p:cNvPr id="28675" name="Group 21"/>
          <p:cNvGrpSpPr>
            <a:grpSpLocks/>
          </p:cNvGrpSpPr>
          <p:nvPr/>
        </p:nvGrpSpPr>
        <p:grpSpPr bwMode="auto">
          <a:xfrm>
            <a:off x="4699000" y="-685800"/>
            <a:ext cx="711200" cy="7848600"/>
            <a:chOff x="2640" y="-432"/>
            <a:chExt cx="448" cy="4608"/>
          </a:xfrm>
        </p:grpSpPr>
        <p:sp>
          <p:nvSpPr>
            <p:cNvPr id="28679" name="Freeform 22"/>
            <p:cNvSpPr>
              <a:spLocks/>
            </p:cNvSpPr>
            <p:nvPr/>
          </p:nvSpPr>
          <p:spPr bwMode="auto">
            <a:xfrm>
              <a:off x="2640" y="-432"/>
              <a:ext cx="256" cy="4560"/>
            </a:xfrm>
            <a:custGeom>
              <a:avLst/>
              <a:gdLst>
                <a:gd name="T0" fmla="*/ 240 w 256"/>
                <a:gd name="T1" fmla="*/ 0 h 4560"/>
                <a:gd name="T2" fmla="*/ 96 w 256"/>
                <a:gd name="T3" fmla="*/ 1440 h 4560"/>
                <a:gd name="T4" fmla="*/ 240 w 256"/>
                <a:gd name="T5" fmla="*/ 3024 h 4560"/>
                <a:gd name="T6" fmla="*/ 192 w 256"/>
                <a:gd name="T7" fmla="*/ 4320 h 4560"/>
                <a:gd name="T8" fmla="*/ 0 w 256"/>
                <a:gd name="T9" fmla="*/ 4464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8680" name="Freeform 23"/>
            <p:cNvSpPr>
              <a:spLocks/>
            </p:cNvSpPr>
            <p:nvPr/>
          </p:nvSpPr>
          <p:spPr bwMode="auto">
            <a:xfrm>
              <a:off x="2832" y="-384"/>
              <a:ext cx="256" cy="4560"/>
            </a:xfrm>
            <a:custGeom>
              <a:avLst/>
              <a:gdLst>
                <a:gd name="T0" fmla="*/ 240 w 256"/>
                <a:gd name="T1" fmla="*/ 0 h 4560"/>
                <a:gd name="T2" fmla="*/ 96 w 256"/>
                <a:gd name="T3" fmla="*/ 1440 h 4560"/>
                <a:gd name="T4" fmla="*/ 240 w 256"/>
                <a:gd name="T5" fmla="*/ 3024 h 4560"/>
                <a:gd name="T6" fmla="*/ 192 w 256"/>
                <a:gd name="T7" fmla="*/ 4320 h 4560"/>
                <a:gd name="T8" fmla="*/ 0 w 256"/>
                <a:gd name="T9" fmla="*/ 4464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grpSp>
      <p:sp>
        <p:nvSpPr>
          <p:cNvPr id="28676" name="Rectangle 3"/>
          <p:cNvSpPr>
            <a:spLocks noGrp="1" noChangeArrowheads="1"/>
          </p:cNvSpPr>
          <p:nvPr>
            <p:ph type="body" idx="1"/>
          </p:nvPr>
        </p:nvSpPr>
        <p:spPr>
          <a:xfrm>
            <a:off x="0" y="1295400"/>
            <a:ext cx="5029200" cy="5562600"/>
          </a:xfrm>
        </p:spPr>
        <p:txBody>
          <a:bodyPr/>
          <a:lstStyle/>
          <a:p>
            <a:pPr eaLnBrk="1" hangingPunct="1">
              <a:lnSpc>
                <a:spcPct val="115000"/>
              </a:lnSpc>
              <a:buFontTx/>
              <a:buNone/>
            </a:pPr>
            <a:r>
              <a:rPr lang="en-US" sz="2400" smtClean="0"/>
              <a:t>    The MOCAH experience is changing the lives of our youth by providing them with a creative outlet that reinforces life skills such as teamwork, analytical thinking, and time management.  Our process nurtures their self-confidence and helps them see how they can become positive contributors to our society.</a:t>
            </a:r>
            <a:r>
              <a:rPr lang="en-US" sz="2800" b="1" smtClean="0"/>
              <a:t>  </a:t>
            </a:r>
            <a:br>
              <a:rPr lang="en-US" sz="2800" b="1" smtClean="0"/>
            </a:br>
            <a:r>
              <a:rPr lang="en-US" sz="2800" b="1" smtClean="0"/>
              <a:t/>
            </a:r>
            <a:br>
              <a:rPr lang="en-US" sz="2800" b="1" smtClean="0"/>
            </a:br>
            <a:endParaRPr lang="en-US" sz="2800" b="1" smtClean="0"/>
          </a:p>
        </p:txBody>
      </p:sp>
      <p:sp>
        <p:nvSpPr>
          <p:cNvPr id="28677" name="Rectangle 2"/>
          <p:cNvSpPr>
            <a:spLocks noGrp="1" noChangeArrowheads="1"/>
          </p:cNvSpPr>
          <p:nvPr>
            <p:ph type="title"/>
          </p:nvPr>
        </p:nvSpPr>
        <p:spPr>
          <a:xfrm>
            <a:off x="-1524000" y="0"/>
            <a:ext cx="8229600" cy="1143000"/>
          </a:xfrm>
        </p:spPr>
        <p:txBody>
          <a:bodyPr/>
          <a:lstStyle/>
          <a:p>
            <a:pPr eaLnBrk="1" hangingPunct="1"/>
            <a:r>
              <a:rPr lang="en-US" smtClean="0">
                <a:solidFill>
                  <a:schemeClr val="tx1"/>
                </a:solidFill>
              </a:rPr>
              <a:t>Transforming Lives</a:t>
            </a:r>
          </a:p>
        </p:txBody>
      </p:sp>
      <p:pic>
        <p:nvPicPr>
          <p:cNvPr id="28678" name="Picture 20" descr="mocahworld"/>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2400" y="6248400"/>
            <a:ext cx="609600" cy="495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11"/>
          <p:cNvSpPr>
            <a:spLocks noGrp="1" noChangeArrowheads="1"/>
          </p:cNvSpPr>
          <p:nvPr>
            <p:ph type="body" idx="1"/>
          </p:nvPr>
        </p:nvSpPr>
        <p:spPr>
          <a:xfrm>
            <a:off x="3810000" y="3581400"/>
            <a:ext cx="4953000" cy="3276600"/>
          </a:xfrm>
        </p:spPr>
        <p:txBody>
          <a:bodyPr/>
          <a:lstStyle/>
          <a:p>
            <a:pPr eaLnBrk="1" hangingPunct="1">
              <a:lnSpc>
                <a:spcPct val="110000"/>
              </a:lnSpc>
              <a:buFontTx/>
              <a:buNone/>
            </a:pPr>
            <a:r>
              <a:rPr lang="en-US" sz="2000" smtClean="0"/>
              <a:t>    One of the strongest natural desires we all have is freedom of expression.  </a:t>
            </a:r>
          </a:p>
          <a:p>
            <a:pPr eaLnBrk="1" hangingPunct="1">
              <a:lnSpc>
                <a:spcPct val="110000"/>
              </a:lnSpc>
              <a:buFontTx/>
              <a:buNone/>
            </a:pPr>
            <a:endParaRPr lang="en-US" sz="900" smtClean="0"/>
          </a:p>
          <a:p>
            <a:pPr eaLnBrk="1" hangingPunct="1">
              <a:lnSpc>
                <a:spcPct val="110000"/>
              </a:lnSpc>
              <a:buFontTx/>
              <a:buNone/>
            </a:pPr>
            <a:r>
              <a:rPr lang="en-US" sz="2000" smtClean="0"/>
              <a:t>	The Face2Face Pop Art Portrait experience offers the artist and non-artist alike the opportunity to learn exciting and unique portrait painting techniques in a brief and non-threatening environment.  </a:t>
            </a:r>
          </a:p>
        </p:txBody>
      </p:sp>
      <p:pic>
        <p:nvPicPr>
          <p:cNvPr id="29699" name="Picture 17" descr="f2f-logo"/>
          <p:cNvPicPr>
            <a:picLocks noChangeAspect="1" noChangeArrowheads="1"/>
          </p:cNvPicPr>
          <p:nvPr/>
        </p:nvPicPr>
        <p:blipFill>
          <a:blip r:embed="rId3">
            <a:lum contrast="42000"/>
            <a:extLst>
              <a:ext uri="{28A0092B-C50C-407E-A947-70E740481C1C}">
                <a14:useLocalDpi xmlns:a14="http://schemas.microsoft.com/office/drawing/2010/main" val="0"/>
              </a:ext>
            </a:extLst>
          </a:blip>
          <a:srcRect/>
          <a:stretch>
            <a:fillRect/>
          </a:stretch>
        </p:blipFill>
        <p:spPr bwMode="auto">
          <a:xfrm>
            <a:off x="0" y="3581400"/>
            <a:ext cx="3733800" cy="2800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9700" name="Picture 20" descr="100_6935"/>
          <p:cNvPicPr>
            <a:picLocks noChangeAspect="1" noChangeArrowheads="1"/>
          </p:cNvPicPr>
          <p:nvPr/>
        </p:nvPicPr>
        <p:blipFill>
          <a:blip r:embed="rId4">
            <a:lum contrast="24000"/>
            <a:extLst>
              <a:ext uri="{28A0092B-C50C-407E-A947-70E740481C1C}">
                <a14:useLocalDpi xmlns:a14="http://schemas.microsoft.com/office/drawing/2010/main" val="0"/>
              </a:ext>
            </a:extLst>
          </a:blip>
          <a:srcRect/>
          <a:stretch>
            <a:fillRect/>
          </a:stretch>
        </p:blipFill>
        <p:spPr bwMode="auto">
          <a:xfrm>
            <a:off x="4572000" y="0"/>
            <a:ext cx="4572000" cy="34305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9701" name="Picture 21" descr="100_6344"/>
          <p:cNvPicPr>
            <a:picLocks noChangeAspect="1" noChangeArrowheads="1"/>
          </p:cNvPicPr>
          <p:nvPr/>
        </p:nvPicPr>
        <p:blipFill>
          <a:blip r:embed="rId5">
            <a:lum contrast="24000"/>
            <a:extLst>
              <a:ext uri="{28A0092B-C50C-407E-A947-70E740481C1C}">
                <a14:useLocalDpi xmlns:a14="http://schemas.microsoft.com/office/drawing/2010/main" val="0"/>
              </a:ext>
            </a:extLst>
          </a:blip>
          <a:srcRect/>
          <a:stretch>
            <a:fillRect/>
          </a:stretch>
        </p:blipFill>
        <p:spPr bwMode="auto">
          <a:xfrm>
            <a:off x="0" y="0"/>
            <a:ext cx="4572000" cy="342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22" name="Picture 14" descr="azteca"/>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390775" cy="320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23" name="Picture 16" descr="f2f-logo"/>
          <p:cNvPicPr>
            <a:picLocks noChangeAspect="1" noChangeArrowheads="1"/>
          </p:cNvPicPr>
          <p:nvPr/>
        </p:nvPicPr>
        <p:blipFill>
          <a:blip r:embed="rId4">
            <a:lum contrast="30000"/>
            <a:extLst>
              <a:ext uri="{28A0092B-C50C-407E-A947-70E740481C1C}">
                <a14:useLocalDpi xmlns:a14="http://schemas.microsoft.com/office/drawing/2010/main" val="0"/>
              </a:ext>
            </a:extLst>
          </a:blip>
          <a:srcRect b="18367"/>
          <a:stretch>
            <a:fillRect/>
          </a:stretch>
        </p:blipFill>
        <p:spPr bwMode="auto">
          <a:xfrm>
            <a:off x="152400" y="3657600"/>
            <a:ext cx="37338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24" name="Picture 23" descr="fruitfl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697663" y="-76200"/>
            <a:ext cx="2446337" cy="3276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5" name="WordArt 24"/>
          <p:cNvSpPr>
            <a:spLocks noChangeArrowheads="1" noChangeShapeType="1" noTextEdit="1"/>
          </p:cNvSpPr>
          <p:nvPr/>
        </p:nvSpPr>
        <p:spPr bwMode="auto">
          <a:xfrm>
            <a:off x="304800" y="6096000"/>
            <a:ext cx="3505200" cy="228600"/>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Plain">
              <a:avLst>
                <a:gd name="adj" fmla="val 50000"/>
              </a:avLst>
            </a:prstTxWarp>
          </a:bodyPr>
          <a:lstStyle/>
          <a:p>
            <a:pPr algn="ctr"/>
            <a:r>
              <a:rPr lang="en-US" sz="3600" b="1" kern="10">
                <a:latin typeface="Arial"/>
                <a:cs typeface="Arial"/>
              </a:rPr>
              <a:t>MIXED MEDIA SCULPTURE</a:t>
            </a:r>
          </a:p>
        </p:txBody>
      </p:sp>
      <p:pic>
        <p:nvPicPr>
          <p:cNvPr id="30726" name="Picture 25" descr="worthingmask"/>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362200" y="-44450"/>
            <a:ext cx="4343400" cy="3244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7" name="Rectangle 28"/>
          <p:cNvSpPr>
            <a:spLocks noGrp="1" noChangeArrowheads="1"/>
          </p:cNvSpPr>
          <p:nvPr>
            <p:ph type="body" idx="1"/>
          </p:nvPr>
        </p:nvSpPr>
        <p:spPr>
          <a:xfrm>
            <a:off x="4495800" y="3352800"/>
            <a:ext cx="4267200" cy="3200400"/>
          </a:xfrm>
          <a:noFill/>
        </p:spPr>
        <p:txBody>
          <a:bodyPr/>
          <a:lstStyle/>
          <a:p>
            <a:pPr eaLnBrk="1" hangingPunct="1">
              <a:lnSpc>
                <a:spcPct val="80000"/>
              </a:lnSpc>
              <a:buFontTx/>
              <a:buNone/>
            </a:pPr>
            <a:r>
              <a:rPr lang="en-US" sz="2800" smtClean="0"/>
              <a:t>	The Face2Face 3D offers the artist and non-artist alike the opportunity to learn exciting and unique mixed media sculpture  techniques in a fun and non-threatening environment.  </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2"/>
          <p:cNvSpPr>
            <a:spLocks noGrp="1" noChangeArrowheads="1"/>
          </p:cNvSpPr>
          <p:nvPr>
            <p:ph type="body" idx="1"/>
          </p:nvPr>
        </p:nvSpPr>
        <p:spPr>
          <a:xfrm>
            <a:off x="0" y="4343400"/>
            <a:ext cx="9144000" cy="2362200"/>
          </a:xfrm>
        </p:spPr>
        <p:txBody>
          <a:bodyPr/>
          <a:lstStyle/>
          <a:p>
            <a:pPr eaLnBrk="1" hangingPunct="1">
              <a:lnSpc>
                <a:spcPct val="120000"/>
              </a:lnSpc>
              <a:buFontTx/>
              <a:buNone/>
            </a:pPr>
            <a:r>
              <a:rPr lang="en-US" sz="2400" b="1" smtClean="0"/>
              <a:t>    Artwares</a:t>
            </a:r>
            <a:r>
              <a:rPr lang="en-US" sz="2400" smtClean="0"/>
              <a:t> is a workshop series that offers artists and non-artists alike the opportunity to learn the basics of ceramics and hand building pottery forms. Glazing techniques, surface design, and attention to shape are taught by an experienced studio artist and practitioner.   </a:t>
            </a:r>
          </a:p>
        </p:txBody>
      </p:sp>
      <p:pic>
        <p:nvPicPr>
          <p:cNvPr id="31747" name="Picture 9" descr="100_411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2133600"/>
            <a:ext cx="2819400" cy="2114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48" name="Picture 14" descr="100_4188"/>
          <p:cNvPicPr>
            <a:picLocks noChangeAspect="1" noChangeArrowheads="1"/>
          </p:cNvPicPr>
          <p:nvPr/>
        </p:nvPicPr>
        <p:blipFill>
          <a:blip r:embed="rId4">
            <a:lum contrast="12000"/>
            <a:extLst>
              <a:ext uri="{28A0092B-C50C-407E-A947-70E740481C1C}">
                <a14:useLocalDpi xmlns:a14="http://schemas.microsoft.com/office/drawing/2010/main" val="0"/>
              </a:ext>
            </a:extLst>
          </a:blip>
          <a:srcRect/>
          <a:stretch>
            <a:fillRect/>
          </a:stretch>
        </p:blipFill>
        <p:spPr bwMode="auto">
          <a:xfrm>
            <a:off x="2819400" y="2133600"/>
            <a:ext cx="3505200" cy="2114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49" name="Picture 16" descr="artwaresbanne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0" y="0"/>
            <a:ext cx="9144000" cy="2155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1750" name="Picture 19" descr="100_4060"/>
          <p:cNvPicPr>
            <a:picLocks noChangeAspect="1" noChangeArrowheads="1"/>
          </p:cNvPicPr>
          <p:nvPr/>
        </p:nvPicPr>
        <p:blipFill>
          <a:blip r:embed="rId6">
            <a:lum contrast="24000"/>
            <a:extLst>
              <a:ext uri="{28A0092B-C50C-407E-A947-70E740481C1C}">
                <a14:useLocalDpi xmlns:a14="http://schemas.microsoft.com/office/drawing/2010/main" val="0"/>
              </a:ext>
            </a:extLst>
          </a:blip>
          <a:srcRect/>
          <a:stretch>
            <a:fillRect/>
          </a:stretch>
        </p:blipFill>
        <p:spPr bwMode="auto">
          <a:xfrm>
            <a:off x="6324600" y="2133600"/>
            <a:ext cx="2819400" cy="2114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p:cNvSpPr>
            <a:spLocks noGrp="1" noChangeArrowheads="1"/>
          </p:cNvSpPr>
          <p:nvPr>
            <p:ph type="body" idx="1"/>
          </p:nvPr>
        </p:nvSpPr>
        <p:spPr>
          <a:xfrm>
            <a:off x="228600" y="3048000"/>
            <a:ext cx="8686800" cy="3200400"/>
          </a:xfrm>
        </p:spPr>
        <p:txBody>
          <a:bodyPr/>
          <a:lstStyle/>
          <a:p>
            <a:pPr eaLnBrk="1" hangingPunct="1">
              <a:lnSpc>
                <a:spcPct val="120000"/>
              </a:lnSpc>
              <a:buFontTx/>
              <a:buNone/>
            </a:pPr>
            <a:r>
              <a:rPr lang="en-US" sz="2400" smtClean="0"/>
              <a:t>    </a:t>
            </a:r>
            <a:r>
              <a:rPr lang="en-US" sz="2400" b="1" smtClean="0"/>
              <a:t>Art Angels Healing Arts:</a:t>
            </a:r>
            <a:r>
              <a:rPr lang="en-US" sz="2400" smtClean="0"/>
              <a:t> AAHA is a health and wellness based outreach program of MOCAH. AAHA uses art as a tool to promote individual and social health awareness and wellness to support groups, healthcare facilities and schools. AAHA encourages participants to use multidisciplinary activities such as theater, dance, music, visual art, and creative writing to explore creativity and promote wellness.</a:t>
            </a:r>
            <a:endParaRPr lang="en-US" smtClean="0"/>
          </a:p>
        </p:txBody>
      </p:sp>
      <p:sp>
        <p:nvSpPr>
          <p:cNvPr id="32771" name="Rectangle 8"/>
          <p:cNvSpPr>
            <a:spLocks noGrp="1" noChangeArrowheads="1"/>
          </p:cNvSpPr>
          <p:nvPr>
            <p:ph type="title"/>
          </p:nvPr>
        </p:nvSpPr>
        <p:spPr>
          <a:xfrm>
            <a:off x="457200" y="6096000"/>
            <a:ext cx="9144000" cy="762000"/>
          </a:xfrm>
        </p:spPr>
        <p:txBody>
          <a:bodyPr/>
          <a:lstStyle/>
          <a:p>
            <a:pPr eaLnBrk="1" hangingPunct="1"/>
            <a:r>
              <a:rPr lang="en-US" smtClean="0">
                <a:solidFill>
                  <a:schemeClr val="bg1"/>
                </a:solidFill>
              </a:rPr>
              <a:t>Art Angels</a:t>
            </a:r>
          </a:p>
        </p:txBody>
      </p:sp>
      <p:pic>
        <p:nvPicPr>
          <p:cNvPr id="32772" name="Picture 11" descr="wsartrra-ad-pic"/>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48200" y="0"/>
            <a:ext cx="4267200" cy="3114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3" name="Picture 12" descr="artangelslogo"/>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04800" y="609600"/>
            <a:ext cx="3886200" cy="1611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2"/>
          <p:cNvSpPr>
            <a:spLocks noGrp="1" noChangeArrowheads="1"/>
          </p:cNvSpPr>
          <p:nvPr>
            <p:ph type="body" idx="1"/>
          </p:nvPr>
        </p:nvSpPr>
        <p:spPr>
          <a:xfrm>
            <a:off x="3429000" y="2286000"/>
            <a:ext cx="5410200" cy="4267200"/>
          </a:xfrm>
        </p:spPr>
        <p:txBody>
          <a:bodyPr/>
          <a:lstStyle/>
          <a:p>
            <a:pPr eaLnBrk="1" hangingPunct="1">
              <a:lnSpc>
                <a:spcPct val="110000"/>
              </a:lnSpc>
              <a:buFontTx/>
              <a:buNone/>
            </a:pPr>
            <a:r>
              <a:rPr lang="en-US" altLang="ja-JP" sz="2400" smtClean="0">
                <a:ea typeface="MS PGothic" pitchFamily="34" charset="-128"/>
              </a:rPr>
              <a:t>    In the spirit of embracing Houston’s broad and diverse ethnic communities we bring together visual, culinary, musical and performance artists to celebrate the heritage of these targeted demographics through the Art of Culture exhibitions and special events.</a:t>
            </a:r>
          </a:p>
        </p:txBody>
      </p:sp>
      <p:pic>
        <p:nvPicPr>
          <p:cNvPr id="33795" name="Picture 3" descr="art-of-culture-6"/>
          <p:cNvPicPr>
            <a:picLocks noChangeAspect="1" noChangeArrowheads="1"/>
          </p:cNvPicPr>
          <p:nvPr/>
        </p:nvPicPr>
        <p:blipFill>
          <a:blip r:embed="rId3">
            <a:extLst>
              <a:ext uri="{28A0092B-C50C-407E-A947-70E740481C1C}">
                <a14:useLocalDpi xmlns:a14="http://schemas.microsoft.com/office/drawing/2010/main" val="0"/>
              </a:ext>
            </a:extLst>
          </a:blip>
          <a:srcRect l="24243" t="6535" r="28282" b="52942"/>
          <a:stretch>
            <a:fillRect/>
          </a:stretch>
        </p:blipFill>
        <p:spPr bwMode="auto">
          <a:xfrm>
            <a:off x="381000" y="2281238"/>
            <a:ext cx="2895600" cy="1909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6" name="Picture 8" descr="MOCAH14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19800" y="0"/>
            <a:ext cx="3124200" cy="208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7" name="Picture 9" descr="MOCAH227"/>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0" y="0"/>
            <a:ext cx="3124200" cy="208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3798" name="Picture 10" descr="MOCAH22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124200" y="0"/>
            <a:ext cx="3124200" cy="208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9" name="WordArt 11"/>
          <p:cNvSpPr>
            <a:spLocks noChangeArrowheads="1" noChangeShapeType="1" noTextEdit="1"/>
          </p:cNvSpPr>
          <p:nvPr/>
        </p:nvSpPr>
        <p:spPr bwMode="auto">
          <a:xfrm>
            <a:off x="533400" y="4343400"/>
            <a:ext cx="2895600" cy="2209800"/>
          </a:xfrm>
          <a:prstGeom prst="rect">
            <a:avLst/>
          </a:prstGeom>
        </p:spPr>
        <p:txBody>
          <a:bodyPr wrap="none" fromWordArt="1">
            <a:prstTxWarp prst="textPlain">
              <a:avLst>
                <a:gd name="adj" fmla="val 50000"/>
              </a:avLst>
            </a:prstTxWarp>
          </a:bodyPr>
          <a:lstStyle/>
          <a:p>
            <a:r>
              <a:rPr lang="en-US" sz="3600" kern="10">
                <a:ln w="9525">
                  <a:solidFill>
                    <a:srgbClr val="000000"/>
                  </a:solidFill>
                  <a:round/>
                  <a:headEnd/>
                  <a:tailEnd/>
                </a:ln>
                <a:solidFill>
                  <a:srgbClr val="800000"/>
                </a:solidFill>
                <a:latin typeface="Calibri"/>
                <a:cs typeface="Calibri"/>
              </a:rPr>
              <a:t>African-American: February</a:t>
            </a:r>
          </a:p>
          <a:p>
            <a:r>
              <a:rPr lang="en-US" sz="3600" kern="10">
                <a:ln w="9525">
                  <a:solidFill>
                    <a:srgbClr val="000000"/>
                  </a:solidFill>
                  <a:round/>
                  <a:headEnd/>
                  <a:tailEnd/>
                </a:ln>
                <a:solidFill>
                  <a:srgbClr val="800000"/>
                </a:solidFill>
                <a:latin typeface="Calibri"/>
                <a:cs typeface="Calibri"/>
              </a:rPr>
              <a:t>Asian Pacific: May</a:t>
            </a:r>
          </a:p>
          <a:p>
            <a:r>
              <a:rPr lang="en-US" sz="3600" kern="10">
                <a:ln w="9525">
                  <a:solidFill>
                    <a:srgbClr val="000000"/>
                  </a:solidFill>
                  <a:round/>
                  <a:headEnd/>
                  <a:tailEnd/>
                </a:ln>
                <a:solidFill>
                  <a:srgbClr val="800000"/>
                </a:solidFill>
                <a:latin typeface="Calibri"/>
                <a:cs typeface="Calibri"/>
              </a:rPr>
              <a:t>Arab-Amerian: July</a:t>
            </a:r>
          </a:p>
          <a:p>
            <a:r>
              <a:rPr lang="en-US" sz="3600" kern="10">
                <a:ln w="9525">
                  <a:solidFill>
                    <a:srgbClr val="000000"/>
                  </a:solidFill>
                  <a:round/>
                  <a:headEnd/>
                  <a:tailEnd/>
                </a:ln>
                <a:solidFill>
                  <a:srgbClr val="800000"/>
                </a:solidFill>
                <a:latin typeface="Calibri"/>
                <a:cs typeface="Calibri"/>
              </a:rPr>
              <a:t>Hispanic: September</a:t>
            </a:r>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34818" name="Rectangle 3"/>
          <p:cNvSpPr>
            <a:spLocks noGrp="1" noChangeArrowheads="1"/>
          </p:cNvSpPr>
          <p:nvPr>
            <p:ph type="body" idx="1"/>
          </p:nvPr>
        </p:nvSpPr>
        <p:spPr>
          <a:xfrm>
            <a:off x="228600" y="4694238"/>
            <a:ext cx="8229600" cy="5440362"/>
          </a:xfrm>
        </p:spPr>
        <p:txBody>
          <a:bodyPr/>
          <a:lstStyle/>
          <a:p>
            <a:pPr algn="ctr" eaLnBrk="1" hangingPunct="1">
              <a:buFontTx/>
              <a:buNone/>
            </a:pPr>
            <a:r>
              <a:rPr lang="en-US" sz="6000" smtClean="0">
                <a:solidFill>
                  <a:schemeClr val="bg1"/>
                </a:solidFill>
              </a:rPr>
              <a:t>Will you help MOCAH make a difference?</a:t>
            </a:r>
          </a:p>
        </p:txBody>
      </p:sp>
      <p:pic>
        <p:nvPicPr>
          <p:cNvPr id="34819"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3000375" cy="2262188"/>
          </a:xfrm>
          <a:prstGeom prst="rect">
            <a:avLst/>
          </a:prstGeom>
          <a:noFill/>
          <a:ln>
            <a:noFill/>
          </a:ln>
          <a:effectLst/>
          <a:extLst>
            <a:ext uri="{909E8E84-426E-40DD-AFC4-6F175D3DCCD1}">
              <a14:hiddenFill xmlns:a14="http://schemas.microsoft.com/office/drawing/2010/main">
                <a:solidFill>
                  <a:schemeClr val="folHlink"/>
                </a:solidFill>
              </a14:hiddenFill>
            </a:ext>
            <a:ext uri="{91240B29-F687-4F45-9708-019B960494DF}">
              <a14:hiddenLine xmlns:a14="http://schemas.microsoft.com/office/drawing/2010/main" w="9525">
                <a:solidFill>
                  <a:schemeClr val="bg1"/>
                </a:solidFill>
                <a:miter lim="800000"/>
                <a:headEnd/>
                <a:tailEnd/>
              </a14:hiddenLine>
            </a:ext>
            <a:ext uri="{AF507438-7753-43E0-B8FC-AC1667EBCBE1}">
              <a14:hiddenEffects xmlns:a14="http://schemas.microsoft.com/office/drawing/2010/main">
                <a:effectLst>
                  <a:outerShdw dist="35921" dir="2700000" algn="ctr" rotWithShape="0">
                    <a:schemeClr val="accent1"/>
                  </a:outerShdw>
                </a:effectLst>
              </a14:hiddenEffects>
            </a:ext>
          </a:extLst>
        </p:spPr>
      </p:pic>
      <p:pic>
        <p:nvPicPr>
          <p:cNvPr id="34820"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27750" y="0"/>
            <a:ext cx="3016250" cy="22621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821" name="Picture 6"/>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016250" y="33338"/>
            <a:ext cx="3079750" cy="22288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822" name="Picture 7"/>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0" y="2282825"/>
            <a:ext cx="3000375" cy="2251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823" name="Picture 8"/>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127750" y="2286000"/>
            <a:ext cx="3016250" cy="22621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824" name="Picture 1"/>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3124200" y="2384425"/>
            <a:ext cx="2878138" cy="2149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2"/>
          <p:cNvSpPr>
            <a:spLocks noChangeArrowheads="1" noChangeShapeType="1"/>
          </p:cNvSpPr>
          <p:nvPr/>
        </p:nvSpPr>
        <p:spPr bwMode="auto">
          <a:xfrm>
            <a:off x="0" y="0"/>
            <a:ext cx="4572000" cy="7010400"/>
          </a:xfrm>
          <a:prstGeom prst="rect">
            <a:avLst/>
          </a:prstGeom>
          <a:solidFill>
            <a:schemeClr val="tx1"/>
          </a:solidFill>
          <a:ln w="38100" algn="in">
            <a:solidFill>
              <a:schemeClr val="tx1"/>
            </a:solidFill>
            <a:miter lim="800000"/>
            <a:headEnd/>
            <a:tailEnd/>
          </a:ln>
          <a:effectLst/>
          <a:extLst>
            <a:ext uri="{AF507438-7753-43E0-B8FC-AC1667EBCBE1}">
              <a14:hiddenEffects xmlns:a14="http://schemas.microsoft.com/office/drawing/2010/main">
                <a:effectLst>
                  <a:outerShdw dist="35921" dir="2700000" algn="ctr" rotWithShape="0">
                    <a:srgbClr val="CCCCCC"/>
                  </a:outerShdw>
                </a:effectLst>
              </a14:hiddenEffects>
            </a:ext>
          </a:extLst>
        </p:spPr>
        <p:txBody>
          <a:bodyPr lIns="36576" tIns="36576" rIns="36576" bIns="36576"/>
          <a:lstStyle/>
          <a:p>
            <a:endParaRPr lang="en-US">
              <a:solidFill>
                <a:schemeClr val="tx2"/>
              </a:solidFill>
            </a:endParaRPr>
          </a:p>
        </p:txBody>
      </p:sp>
      <p:pic>
        <p:nvPicPr>
          <p:cNvPr id="35843" name="Picture 3" descr="mocahlogo"/>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34000" y="4633913"/>
            <a:ext cx="3200400" cy="928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5844" name="Rectangle 4"/>
          <p:cNvSpPr>
            <a:spLocks noChangeArrowheads="1"/>
          </p:cNvSpPr>
          <p:nvPr/>
        </p:nvSpPr>
        <p:spPr bwMode="auto">
          <a:xfrm>
            <a:off x="152400" y="3886200"/>
            <a:ext cx="3810000" cy="1917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a:r>
              <a:rPr lang="en-US" altLang="ja-JP" sz="2400" b="1">
                <a:solidFill>
                  <a:schemeClr val="bg1"/>
                </a:solidFill>
                <a:ea typeface="MS PGothic" pitchFamily="34" charset="-128"/>
              </a:rPr>
              <a:t>Tel: 713.224.2787</a:t>
            </a:r>
          </a:p>
          <a:p>
            <a:pPr algn="ctr"/>
            <a:endParaRPr lang="en-US" altLang="ja-JP" sz="2400" b="1">
              <a:solidFill>
                <a:schemeClr val="bg1"/>
              </a:solidFill>
              <a:ea typeface="MS PGothic" pitchFamily="34" charset="-128"/>
            </a:endParaRPr>
          </a:p>
          <a:p>
            <a:pPr algn="ctr"/>
            <a:r>
              <a:rPr lang="en-US" altLang="ja-JP" sz="2400" b="1">
                <a:solidFill>
                  <a:schemeClr val="bg1"/>
                </a:solidFill>
                <a:ea typeface="MS PGothic" pitchFamily="34" charset="-128"/>
              </a:rPr>
              <a:t>Fax: 866.501.5939</a:t>
            </a:r>
          </a:p>
          <a:p>
            <a:pPr algn="ctr"/>
            <a:endParaRPr lang="en-US" altLang="ja-JP" sz="2400" b="1">
              <a:solidFill>
                <a:schemeClr val="bg1"/>
              </a:solidFill>
              <a:ea typeface="MS PGothic" pitchFamily="34" charset="-128"/>
            </a:endParaRPr>
          </a:p>
          <a:p>
            <a:pPr algn="ctr"/>
            <a:r>
              <a:rPr lang="en-US" altLang="ja-JP" sz="2400" b="1">
                <a:solidFill>
                  <a:schemeClr val="bg1"/>
                </a:solidFill>
                <a:ea typeface="MS PGothic" pitchFamily="34" charset="-128"/>
              </a:rPr>
              <a:t>www.mocah.org</a:t>
            </a:r>
            <a:endParaRPr lang="en-US" sz="2400" b="1">
              <a:solidFill>
                <a:schemeClr val="bg1"/>
              </a:solidFill>
            </a:endParaRPr>
          </a:p>
        </p:txBody>
      </p:sp>
      <p:sp>
        <p:nvSpPr>
          <p:cNvPr id="35845" name="Rectangle 5"/>
          <p:cNvSpPr>
            <a:spLocks noChangeArrowheads="1"/>
          </p:cNvSpPr>
          <p:nvPr/>
        </p:nvSpPr>
        <p:spPr bwMode="auto">
          <a:xfrm>
            <a:off x="76200" y="1371600"/>
            <a:ext cx="4114800" cy="19177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a:r>
              <a:rPr lang="en-US" altLang="ja-JP" sz="2400" b="1">
                <a:solidFill>
                  <a:schemeClr val="bg1"/>
                </a:solidFill>
                <a:ea typeface="MS PGothic" pitchFamily="34" charset="-128"/>
              </a:rPr>
              <a:t>MOCAH Studios</a:t>
            </a:r>
          </a:p>
          <a:p>
            <a:pPr algn="ctr"/>
            <a:endParaRPr lang="en-US" altLang="ja-JP" sz="2400" b="1">
              <a:solidFill>
                <a:schemeClr val="bg1"/>
              </a:solidFill>
              <a:ea typeface="MS PGothic" pitchFamily="34" charset="-128"/>
            </a:endParaRPr>
          </a:p>
          <a:p>
            <a:pPr algn="ctr"/>
            <a:r>
              <a:rPr lang="en-US" altLang="ja-JP" sz="2400" b="1">
                <a:solidFill>
                  <a:schemeClr val="bg1"/>
                </a:solidFill>
                <a:ea typeface="MS PGothic" pitchFamily="34" charset="-128"/>
              </a:rPr>
              <a:t>908 Wood St. Suite 150</a:t>
            </a:r>
          </a:p>
          <a:p>
            <a:pPr algn="ctr"/>
            <a:endParaRPr lang="en-US" altLang="ja-JP" sz="2400" b="1">
              <a:solidFill>
                <a:schemeClr val="bg1"/>
              </a:solidFill>
              <a:ea typeface="MS PGothic" pitchFamily="34" charset="-128"/>
            </a:endParaRPr>
          </a:p>
          <a:p>
            <a:pPr algn="ctr"/>
            <a:r>
              <a:rPr lang="en-US" altLang="ja-JP" sz="2400" b="1">
                <a:solidFill>
                  <a:schemeClr val="bg1"/>
                </a:solidFill>
                <a:ea typeface="MS PGothic" pitchFamily="34" charset="-128"/>
              </a:rPr>
              <a:t>Houston, Texas 77002</a:t>
            </a:r>
          </a:p>
        </p:txBody>
      </p:sp>
      <p:sp>
        <p:nvSpPr>
          <p:cNvPr id="35846" name="Rectangle 6"/>
          <p:cNvSpPr>
            <a:spLocks noChangeArrowheads="1"/>
          </p:cNvSpPr>
          <p:nvPr/>
        </p:nvSpPr>
        <p:spPr bwMode="auto">
          <a:xfrm>
            <a:off x="457200" y="457200"/>
            <a:ext cx="3276600" cy="7016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a:r>
              <a:rPr lang="en-US" sz="4000" b="1">
                <a:solidFill>
                  <a:schemeClr val="bg1"/>
                </a:solidFill>
              </a:rPr>
              <a:t>Contact</a:t>
            </a:r>
            <a:r>
              <a:rPr lang="en-US" sz="4000" b="1"/>
              <a:t> </a:t>
            </a:r>
            <a:r>
              <a:rPr lang="en-US" sz="4000" b="1">
                <a:solidFill>
                  <a:schemeClr val="bg1"/>
                </a:solidFill>
              </a:rPr>
              <a:t>Us</a:t>
            </a:r>
          </a:p>
        </p:txBody>
      </p:sp>
      <p:sp>
        <p:nvSpPr>
          <p:cNvPr id="35847" name="Freeform 7"/>
          <p:cNvSpPr>
            <a:spLocks/>
          </p:cNvSpPr>
          <p:nvPr/>
        </p:nvSpPr>
        <p:spPr bwMode="auto">
          <a:xfrm>
            <a:off x="4419600" y="-228600"/>
            <a:ext cx="381000" cy="75438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50800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35848" name="Freeform 8"/>
          <p:cNvSpPr>
            <a:spLocks/>
          </p:cNvSpPr>
          <p:nvPr/>
        </p:nvSpPr>
        <p:spPr bwMode="auto">
          <a:xfrm>
            <a:off x="4114800" y="-152400"/>
            <a:ext cx="406400" cy="7696200"/>
          </a:xfrm>
          <a:custGeom>
            <a:avLst/>
            <a:gdLst>
              <a:gd name="T0" fmla="*/ 2147483647 w 256"/>
              <a:gd name="T1" fmla="*/ 0 h 4560"/>
              <a:gd name="T2" fmla="*/ 2147483647 w 256"/>
              <a:gd name="T3" fmla="*/ 2147483647 h 4560"/>
              <a:gd name="T4" fmla="*/ 2147483647 w 256"/>
              <a:gd name="T5" fmla="*/ 2147483647 h 4560"/>
              <a:gd name="T6" fmla="*/ 2147483647 w 256"/>
              <a:gd name="T7" fmla="*/ 2147483647 h 4560"/>
              <a:gd name="T8" fmla="*/ 0 w 256"/>
              <a:gd name="T9" fmla="*/ 2147483647 h 456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56" h="4560">
                <a:moveTo>
                  <a:pt x="240" y="0"/>
                </a:moveTo>
                <a:cubicBezTo>
                  <a:pt x="168" y="468"/>
                  <a:pt x="96" y="936"/>
                  <a:pt x="96" y="1440"/>
                </a:cubicBezTo>
                <a:cubicBezTo>
                  <a:pt x="96" y="1944"/>
                  <a:pt x="224" y="2544"/>
                  <a:pt x="240" y="3024"/>
                </a:cubicBezTo>
                <a:cubicBezTo>
                  <a:pt x="256" y="3504"/>
                  <a:pt x="232" y="4080"/>
                  <a:pt x="192" y="4320"/>
                </a:cubicBezTo>
                <a:cubicBezTo>
                  <a:pt x="152" y="4560"/>
                  <a:pt x="76" y="4512"/>
                  <a:pt x="0" y="4464"/>
                </a:cubicBezTo>
              </a:path>
            </a:pathLst>
          </a:custGeom>
          <a:noFill/>
          <a:ln w="114300">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35849" name="Oval 37"/>
          <p:cNvSpPr>
            <a:spLocks noChangeArrowheads="1"/>
          </p:cNvSpPr>
          <p:nvPr/>
        </p:nvSpPr>
        <p:spPr bwMode="auto">
          <a:xfrm>
            <a:off x="4797425" y="617538"/>
            <a:ext cx="4114800" cy="3657600"/>
          </a:xfrm>
          <a:prstGeom prst="ellipse">
            <a:avLst/>
          </a:prstGeom>
          <a:solidFill>
            <a:srgbClr val="FFCC00"/>
          </a:solidFill>
          <a:ln w="38100">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0" name="Oval 36" descr="100_2741"/>
          <p:cNvSpPr>
            <a:spLocks noChangeArrowheads="1"/>
          </p:cNvSpPr>
          <p:nvPr/>
        </p:nvSpPr>
        <p:spPr bwMode="auto">
          <a:xfrm>
            <a:off x="5102225" y="846138"/>
            <a:ext cx="3505200" cy="3200400"/>
          </a:xfrm>
          <a:prstGeom prst="ellipse">
            <a:avLst/>
          </a:prstGeom>
          <a:blipFill dpi="0" rotWithShape="1">
            <a:blip r:embed="rId4">
              <a:lum contrast="24000"/>
            </a:blip>
            <a:srcRect/>
            <a:stretch>
              <a:fillRect/>
            </a:stretch>
          </a:blipFill>
          <a:ln w="38100">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10640</TotalTime>
  <Words>644</Words>
  <Application>Microsoft Office PowerPoint</Application>
  <PresentationFormat>On-screen Show (4:3)</PresentationFormat>
  <Paragraphs>71</Paragraphs>
  <Slides>33</Slides>
  <Notes>15</Notes>
  <HiddenSlides>0</HiddenSlides>
  <MMClips>0</MMClips>
  <ScaleCrop>false</ScaleCrop>
  <HeadingPairs>
    <vt:vector size="6" baseType="variant">
      <vt:variant>
        <vt:lpstr>Fonts Used</vt:lpstr>
      </vt:variant>
      <vt:variant>
        <vt:i4>2</vt:i4>
      </vt:variant>
      <vt:variant>
        <vt:lpstr>Theme</vt:lpstr>
      </vt:variant>
      <vt:variant>
        <vt:i4>2</vt:i4>
      </vt:variant>
      <vt:variant>
        <vt:lpstr>Slide Titles</vt:lpstr>
      </vt:variant>
      <vt:variant>
        <vt:i4>33</vt:i4>
      </vt:variant>
    </vt:vector>
  </HeadingPairs>
  <TitlesOfParts>
    <vt:vector size="37" baseType="lpstr">
      <vt:lpstr>Arial</vt:lpstr>
      <vt:lpstr>MS PGothic</vt:lpstr>
      <vt:lpstr>Default Design</vt:lpstr>
      <vt:lpstr>1_Default Design</vt:lpstr>
      <vt:lpstr>PowerPoint Presentation</vt:lpstr>
      <vt:lpstr>Mission &amp; Vision</vt:lpstr>
      <vt:lpstr>Summary</vt:lpstr>
      <vt:lpstr>PowerPoint Presentation</vt:lpstr>
      <vt:lpstr>PowerPoint Presentation</vt:lpstr>
      <vt:lpstr>PowerPoint Presentation</vt:lpstr>
      <vt:lpstr>PowerPoint Presentation</vt:lpstr>
      <vt:lpstr>Inspiring Creativity</vt:lpstr>
      <vt:lpstr>PowerPoint Presentation</vt:lpstr>
      <vt:lpstr>PowerPoint Presentation</vt:lpstr>
      <vt:lpstr>Gifting           Self-Expression</vt:lpstr>
      <vt:lpstr>PowerPoint Presentation</vt:lpstr>
      <vt:lpstr>PowerPoint Presentation</vt:lpstr>
      <vt:lpstr>PowerPoint Presentation</vt:lpstr>
      <vt:lpstr>PowerPoint Presentation</vt:lpstr>
      <vt:lpstr>PowerPoint Presentation</vt:lpstr>
      <vt:lpstr>Empowering Youth</vt:lpstr>
      <vt:lpstr>PowerPoint Presentation</vt:lpstr>
      <vt:lpstr>PowerPoint Presentation</vt:lpstr>
      <vt:lpstr>PowerPoint Presentation</vt:lpstr>
      <vt:lpstr>Imprinting Legacies</vt:lpstr>
      <vt:lpstr>PowerPoint Presentation</vt:lpstr>
      <vt:lpstr>PowerPoint Presentation</vt:lpstr>
      <vt:lpstr>PowerPoint Presentation</vt:lpstr>
      <vt:lpstr>PowerPoint Presentation</vt:lpstr>
      <vt:lpstr>Transforming Lives</vt:lpstr>
      <vt:lpstr>PowerPoint Presentation</vt:lpstr>
      <vt:lpstr>PowerPoint Presentation</vt:lpstr>
      <vt:lpstr>PowerPoint Presentation</vt:lpstr>
      <vt:lpstr>Art Angels</vt:lpstr>
      <vt:lpstr>PowerPoint Presentation</vt:lpstr>
      <vt:lpstr>PowerPoint Presentation</vt:lpstr>
      <vt:lpstr>PowerPoint Presentation</vt:lpstr>
    </vt:vector>
  </TitlesOfParts>
  <Company>Museum of Cultural Arts Houston</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Fujitsu</dc:creator>
  <cp:lastModifiedBy>Pena, Johnny - PD</cp:lastModifiedBy>
  <cp:revision>152</cp:revision>
  <dcterms:created xsi:type="dcterms:W3CDTF">2007-06-25T18:39:44Z</dcterms:created>
  <dcterms:modified xsi:type="dcterms:W3CDTF">2012-10-05T17:24:40Z</dcterms:modified>
</cp:coreProperties>
</file>