
<file path=[Content_Types].xml><?xml version="1.0" encoding="utf-8"?>
<Types xmlns="http://schemas.openxmlformats.org/package/2006/content-types">
  <Default Extension="png" ContentType="image/png"/>
  <Default Extension="jpeg" ContentType="image/jpeg"/>
  <Default Extension="wmf" ContentType="image/x-wmf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10.xml" ContentType="application/vnd.openxmlformats-officedocument.presentationml.notesSlide+xml"/>
  <Override PartName="/ppt/notesSlides/notesSlide11.xml" ContentType="application/vnd.openxmlformats-officedocument.presentationml.notesSlide+xml"/>
  <Override PartName="/ppt/notesSlides/notesSlide12.xml" ContentType="application/vnd.openxmlformats-officedocument.presentationml.notesSlide+xml"/>
  <Override PartName="/ppt/notesSlides/notesSlide13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728" r:id="rId1"/>
  </p:sldMasterIdLst>
  <p:notesMasterIdLst>
    <p:notesMasterId r:id="rId29"/>
  </p:notesMasterIdLst>
  <p:handoutMasterIdLst>
    <p:handoutMasterId r:id="rId30"/>
  </p:handoutMasterIdLst>
  <p:sldIdLst>
    <p:sldId id="256" r:id="rId2"/>
    <p:sldId id="354" r:id="rId3"/>
    <p:sldId id="280" r:id="rId4"/>
    <p:sldId id="299" r:id="rId5"/>
    <p:sldId id="283" r:id="rId6"/>
    <p:sldId id="295" r:id="rId7"/>
    <p:sldId id="284" r:id="rId8"/>
    <p:sldId id="285" r:id="rId9"/>
    <p:sldId id="286" r:id="rId10"/>
    <p:sldId id="288" r:id="rId11"/>
    <p:sldId id="342" r:id="rId12"/>
    <p:sldId id="343" r:id="rId13"/>
    <p:sldId id="344" r:id="rId14"/>
    <p:sldId id="292" r:id="rId15"/>
    <p:sldId id="293" r:id="rId16"/>
    <p:sldId id="297" r:id="rId17"/>
    <p:sldId id="300" r:id="rId18"/>
    <p:sldId id="259" r:id="rId19"/>
    <p:sldId id="264" r:id="rId20"/>
    <p:sldId id="346" r:id="rId21"/>
    <p:sldId id="345" r:id="rId22"/>
    <p:sldId id="348" r:id="rId23"/>
    <p:sldId id="352" r:id="rId24"/>
    <p:sldId id="275" r:id="rId25"/>
    <p:sldId id="349" r:id="rId26"/>
    <p:sldId id="265" r:id="rId27"/>
    <p:sldId id="266" r:id="rId28"/>
  </p:sldIdLst>
  <p:sldSz cx="9144000" cy="6858000" type="screen4x3"/>
  <p:notesSz cx="6997700" cy="9283700"/>
  <p:defaultTextStyle>
    <a:defPPr>
      <a:defRPr lang="en-US"/>
    </a:defPPr>
    <a:lvl1pPr algn="l" rtl="0" eaLnBrk="0" fontAlgn="base" hangingPunct="0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+mn-ea"/>
        <a:cs typeface="+mn-cs"/>
      </a:defRPr>
    </a:lvl1pPr>
    <a:lvl2pPr marL="457200" algn="l" rtl="0" eaLnBrk="0" fontAlgn="base" hangingPunct="0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+mn-ea"/>
        <a:cs typeface="+mn-cs"/>
      </a:defRPr>
    </a:lvl2pPr>
    <a:lvl3pPr marL="914400" algn="l" rtl="0" eaLnBrk="0" fontAlgn="base" hangingPunct="0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+mn-ea"/>
        <a:cs typeface="+mn-cs"/>
      </a:defRPr>
    </a:lvl3pPr>
    <a:lvl4pPr marL="1371600" algn="l" rtl="0" eaLnBrk="0" fontAlgn="base" hangingPunct="0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+mn-ea"/>
        <a:cs typeface="+mn-cs"/>
      </a:defRPr>
    </a:lvl4pPr>
    <a:lvl5pPr marL="1828800" algn="l" rtl="0" eaLnBrk="0" fontAlgn="base" hangingPunct="0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+mn-ea"/>
        <a:cs typeface="+mn-cs"/>
      </a:defRPr>
    </a:lvl5pPr>
    <a:lvl6pPr marL="2286000" algn="l" defTabSz="914400" rtl="0" eaLnBrk="1" latinLnBrk="0" hangingPunct="1">
      <a:defRPr kern="1200">
        <a:solidFill>
          <a:schemeClr val="tx1"/>
        </a:solidFill>
        <a:latin typeface="Arial" charset="0"/>
        <a:ea typeface="+mn-ea"/>
        <a:cs typeface="+mn-cs"/>
      </a:defRPr>
    </a:lvl6pPr>
    <a:lvl7pPr marL="2743200" algn="l" defTabSz="914400" rtl="0" eaLnBrk="1" latinLnBrk="0" hangingPunct="1">
      <a:defRPr kern="1200">
        <a:solidFill>
          <a:schemeClr val="tx1"/>
        </a:solidFill>
        <a:latin typeface="Arial" charset="0"/>
        <a:ea typeface="+mn-ea"/>
        <a:cs typeface="+mn-cs"/>
      </a:defRPr>
    </a:lvl7pPr>
    <a:lvl8pPr marL="3200400" algn="l" defTabSz="914400" rtl="0" eaLnBrk="1" latinLnBrk="0" hangingPunct="1">
      <a:defRPr kern="1200">
        <a:solidFill>
          <a:schemeClr val="tx1"/>
        </a:solidFill>
        <a:latin typeface="Arial" charset="0"/>
        <a:ea typeface="+mn-ea"/>
        <a:cs typeface="+mn-cs"/>
      </a:defRPr>
    </a:lvl8pPr>
    <a:lvl9pPr marL="3657600" algn="l" defTabSz="914400" rtl="0" eaLnBrk="1" latinLnBrk="0" hangingPunct="1">
      <a:defRPr kern="1200">
        <a:solidFill>
          <a:schemeClr val="tx1"/>
        </a:solidFill>
        <a:latin typeface="Arial" charset="0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  <a:tblStyle styleId="{F5AB1C69-6EDB-4FF4-983F-18BD219EF322}" styleName="Medium Style 2 - Accent 3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3">
              <a:tint val="20000"/>
            </a:schemeClr>
          </a:solidFill>
        </a:fill>
      </a:tcStyle>
    </a:wholeTbl>
    <a:band1H>
      <a:tcStyle>
        <a:tcBdr/>
        <a:fill>
          <a:solidFill>
            <a:schemeClr val="accent3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3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3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3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3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3"/>
          </a:solidFill>
        </a:fill>
      </a:tcStyle>
    </a:firstRow>
  </a:tblStyle>
  <a:tblStyle styleId="{2D5ABB26-0587-4C30-8999-92F81FD0307C}" styleName="No Style, No Grid">
    <a:wholeTbl>
      <a:tcTxStyle>
        <a:fontRef idx="minor">
          <a:scrgbClr r="0" g="0" b="0"/>
        </a:fontRef>
        <a:schemeClr val="tx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>
              <a:noFill/>
            </a:ln>
          </a:top>
          <a:bottom>
            <a:ln>
              <a:noFill/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1224" autoAdjust="0"/>
    <p:restoredTop sz="94660"/>
  </p:normalViewPr>
  <p:slideViewPr>
    <p:cSldViewPr>
      <p:cViewPr>
        <p:scale>
          <a:sx n="75" d="100"/>
          <a:sy n="75" d="100"/>
        </p:scale>
        <p:origin x="-930" y="-288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sorterViewPr>
    <p:cViewPr>
      <p:scale>
        <a:sx n="66" d="100"/>
        <a:sy n="66" d="100"/>
      </p:scale>
      <p:origin x="0" y="0"/>
    </p:cViewPr>
  </p:sorterViewPr>
  <p:notesViewPr>
    <p:cSldViewPr>
      <p:cViewPr varScale="1">
        <p:scale>
          <a:sx n="81" d="100"/>
          <a:sy n="81" d="100"/>
        </p:scale>
        <p:origin x="-2046" y="-96"/>
      </p:cViewPr>
      <p:guideLst>
        <p:guide orient="horz" pos="2924"/>
        <p:guide pos="2204"/>
      </p:guideLst>
    </p:cSldViewPr>
  </p:notes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34" Type="http://schemas.openxmlformats.org/officeDocument/2006/relationships/tableStyles" Target="tableStyles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theme" Target="theme/theme1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29" Type="http://schemas.openxmlformats.org/officeDocument/2006/relationships/notesMaster" Target="notesMasters/notesMaster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viewProps" Target="viewProps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presProps" Target="presProps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handoutMaster" Target="handoutMasters/handoutMaster1.xml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3" y="0"/>
            <a:ext cx="3031529" cy="464503"/>
          </a:xfrm>
          <a:prstGeom prst="rect">
            <a:avLst/>
          </a:prstGeom>
        </p:spPr>
        <p:txBody>
          <a:bodyPr vert="horz" lIns="91139" tIns="45570" rIns="91139" bIns="45570" rtlCol="0"/>
          <a:lstStyle>
            <a:lvl1pPr algn="l">
              <a:defRPr sz="1200"/>
            </a:lvl1pPr>
          </a:lstStyle>
          <a:p>
            <a:pPr>
              <a:defRPr/>
            </a:pP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quarter" idx="1"/>
          </p:nvPr>
        </p:nvSpPr>
        <p:spPr>
          <a:xfrm>
            <a:off x="3964557" y="0"/>
            <a:ext cx="3031529" cy="464503"/>
          </a:xfrm>
          <a:prstGeom prst="rect">
            <a:avLst/>
          </a:prstGeom>
        </p:spPr>
        <p:txBody>
          <a:bodyPr vert="horz" lIns="91139" tIns="45570" rIns="91139" bIns="45570" rtlCol="0"/>
          <a:lstStyle>
            <a:lvl1pPr algn="r">
              <a:defRPr sz="1200"/>
            </a:lvl1pPr>
          </a:lstStyle>
          <a:p>
            <a:pPr>
              <a:defRPr/>
            </a:pPr>
            <a:fld id="{5F510B3E-144C-4625-8066-5E3B3C666CA6}" type="datetimeFigureOut">
              <a:rPr lang="en-US"/>
              <a:pPr>
                <a:defRPr/>
              </a:pPr>
              <a:t>10/5/2012</a:t>
            </a:fld>
            <a:endParaRPr lang="en-US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2"/>
          </p:nvPr>
        </p:nvSpPr>
        <p:spPr>
          <a:xfrm>
            <a:off x="3" y="8817613"/>
            <a:ext cx="3031529" cy="464503"/>
          </a:xfrm>
          <a:prstGeom prst="rect">
            <a:avLst/>
          </a:prstGeom>
        </p:spPr>
        <p:txBody>
          <a:bodyPr vert="horz" lIns="91139" tIns="45570" rIns="91139" bIns="45570" rtlCol="0" anchor="b"/>
          <a:lstStyle>
            <a:lvl1pPr algn="l">
              <a:defRPr sz="1200"/>
            </a:lvl1pPr>
          </a:lstStyle>
          <a:p>
            <a:pPr>
              <a:defRPr/>
            </a:pPr>
            <a:endParaRPr lang="en-US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3"/>
          </p:nvPr>
        </p:nvSpPr>
        <p:spPr>
          <a:xfrm>
            <a:off x="3964557" y="8817613"/>
            <a:ext cx="3031529" cy="464503"/>
          </a:xfrm>
          <a:prstGeom prst="rect">
            <a:avLst/>
          </a:prstGeom>
        </p:spPr>
        <p:txBody>
          <a:bodyPr vert="horz" lIns="91139" tIns="45570" rIns="91139" bIns="45570" rtlCol="0" anchor="b"/>
          <a:lstStyle>
            <a:lvl1pPr algn="r">
              <a:defRPr sz="1200"/>
            </a:lvl1pPr>
          </a:lstStyle>
          <a:p>
            <a:pPr>
              <a:defRPr/>
            </a:pPr>
            <a:fld id="{83783133-2832-42A6-B5FF-EB131FB9680A}" type="slidenum">
              <a:rPr lang="en-US"/>
              <a:pPr>
                <a:defRPr/>
              </a:pPr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71764059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9698" name="Rectangle 2"/>
          <p:cNvSpPr>
            <a:spLocks noGrp="1" noChangeArrowheads="1"/>
          </p:cNvSpPr>
          <p:nvPr>
            <p:ph type="hdr" sz="quarter"/>
          </p:nvPr>
        </p:nvSpPr>
        <p:spPr bwMode="auto">
          <a:xfrm>
            <a:off x="3" y="0"/>
            <a:ext cx="3031529" cy="46450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3010" tIns="46505" rIns="93010" bIns="46505" numCol="1" anchor="t" anchorCtr="0" compatLnSpc="1">
            <a:prstTxWarp prst="textNoShape">
              <a:avLst/>
            </a:prstTxWarp>
          </a:bodyPr>
          <a:lstStyle>
            <a:lvl1pPr defTabSz="930382" eaLnBrk="1" hangingPunct="1">
              <a:defRPr sz="1200"/>
            </a:lvl1pPr>
          </a:lstStyle>
          <a:p>
            <a:pPr>
              <a:defRPr/>
            </a:pPr>
            <a:endParaRPr lang="en-US" dirty="0"/>
          </a:p>
        </p:txBody>
      </p:sp>
      <p:sp>
        <p:nvSpPr>
          <p:cNvPr id="29699" name="Rectangle 3"/>
          <p:cNvSpPr>
            <a:spLocks noGrp="1" noChangeArrowheads="1"/>
          </p:cNvSpPr>
          <p:nvPr>
            <p:ph type="dt" idx="1"/>
          </p:nvPr>
        </p:nvSpPr>
        <p:spPr bwMode="auto">
          <a:xfrm>
            <a:off x="3964557" y="0"/>
            <a:ext cx="3031529" cy="46450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3010" tIns="46505" rIns="93010" bIns="46505" numCol="1" anchor="t" anchorCtr="0" compatLnSpc="1">
            <a:prstTxWarp prst="textNoShape">
              <a:avLst/>
            </a:prstTxWarp>
          </a:bodyPr>
          <a:lstStyle>
            <a:lvl1pPr algn="r" defTabSz="930382" eaLnBrk="1" hangingPunct="1">
              <a:defRPr sz="1200"/>
            </a:lvl1pPr>
          </a:lstStyle>
          <a:p>
            <a:pPr>
              <a:defRPr/>
            </a:pPr>
            <a:endParaRPr lang="en-US" dirty="0"/>
          </a:p>
        </p:txBody>
      </p:sp>
      <p:sp>
        <p:nvSpPr>
          <p:cNvPr id="16388" name="Rectangle 4"/>
          <p:cNvSpPr>
            <a:spLocks noGrp="1" noRot="1" noChangeAspect="1" noChangeArrowheads="1" noTextEdit="1"/>
          </p:cNvSpPr>
          <p:nvPr>
            <p:ph type="sldImg" idx="2"/>
          </p:nvPr>
        </p:nvSpPr>
        <p:spPr bwMode="auto">
          <a:xfrm>
            <a:off x="1177925" y="695325"/>
            <a:ext cx="4641850" cy="3481388"/>
          </a:xfrm>
          <a:prstGeom prst="rect">
            <a:avLst/>
          </a:prstGeom>
          <a:noFill/>
          <a:ln w="9525"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29701" name="Rectangle 5"/>
          <p:cNvSpPr>
            <a:spLocks noGrp="1" noChangeArrowheads="1"/>
          </p:cNvSpPr>
          <p:nvPr>
            <p:ph type="body" sz="quarter" idx="3"/>
          </p:nvPr>
        </p:nvSpPr>
        <p:spPr bwMode="auto">
          <a:xfrm>
            <a:off x="700578" y="4410393"/>
            <a:ext cx="5596546" cy="417734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3010" tIns="46505" rIns="93010" bIns="46505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 noProof="0" smtClean="0"/>
              <a:t>Click to edit Master text styles</a:t>
            </a:r>
          </a:p>
          <a:p>
            <a:pPr lvl="1"/>
            <a:r>
              <a:rPr lang="en-US" noProof="0" smtClean="0"/>
              <a:t>Second level</a:t>
            </a:r>
          </a:p>
          <a:p>
            <a:pPr lvl="2"/>
            <a:r>
              <a:rPr lang="en-US" noProof="0" smtClean="0"/>
              <a:t>Third level</a:t>
            </a:r>
          </a:p>
          <a:p>
            <a:pPr lvl="3"/>
            <a:r>
              <a:rPr lang="en-US" noProof="0" smtClean="0"/>
              <a:t>Fourth level</a:t>
            </a:r>
          </a:p>
          <a:p>
            <a:pPr lvl="4"/>
            <a:r>
              <a:rPr lang="en-US" noProof="0" smtClean="0"/>
              <a:t>Fifth level</a:t>
            </a:r>
          </a:p>
        </p:txBody>
      </p:sp>
      <p:sp>
        <p:nvSpPr>
          <p:cNvPr id="29702" name="Rectangle 6"/>
          <p:cNvSpPr>
            <a:spLocks noGrp="1" noChangeArrowheads="1"/>
          </p:cNvSpPr>
          <p:nvPr>
            <p:ph type="ftr" sz="quarter" idx="4"/>
          </p:nvPr>
        </p:nvSpPr>
        <p:spPr bwMode="auto">
          <a:xfrm>
            <a:off x="3" y="8817613"/>
            <a:ext cx="3031529" cy="46450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3010" tIns="46505" rIns="93010" bIns="46505" numCol="1" anchor="b" anchorCtr="0" compatLnSpc="1">
            <a:prstTxWarp prst="textNoShape">
              <a:avLst/>
            </a:prstTxWarp>
          </a:bodyPr>
          <a:lstStyle>
            <a:lvl1pPr defTabSz="930382" eaLnBrk="1" hangingPunct="1">
              <a:defRPr sz="1200"/>
            </a:lvl1pPr>
          </a:lstStyle>
          <a:p>
            <a:pPr>
              <a:defRPr/>
            </a:pPr>
            <a:endParaRPr lang="en-US" dirty="0"/>
          </a:p>
        </p:txBody>
      </p:sp>
      <p:sp>
        <p:nvSpPr>
          <p:cNvPr id="29703" name="Rectangle 7"/>
          <p:cNvSpPr>
            <a:spLocks noGrp="1" noChangeArrowheads="1"/>
          </p:cNvSpPr>
          <p:nvPr>
            <p:ph type="sldNum" sz="quarter" idx="5"/>
          </p:nvPr>
        </p:nvSpPr>
        <p:spPr bwMode="auto">
          <a:xfrm>
            <a:off x="3964557" y="8817613"/>
            <a:ext cx="3031529" cy="46450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3010" tIns="46505" rIns="93010" bIns="46505" numCol="1" anchor="b" anchorCtr="0" compatLnSpc="1">
            <a:prstTxWarp prst="textNoShape">
              <a:avLst/>
            </a:prstTxWarp>
          </a:bodyPr>
          <a:lstStyle>
            <a:lvl1pPr algn="r" defTabSz="930382" eaLnBrk="1" hangingPunct="1">
              <a:defRPr sz="1200"/>
            </a:lvl1pPr>
          </a:lstStyle>
          <a:p>
            <a:pPr>
              <a:defRPr/>
            </a:pPr>
            <a:fld id="{57DBDEB9-552C-42D3-BC14-9651A4DFE79B}" type="slidenum">
              <a:rPr lang="en-US"/>
              <a:pPr>
                <a:defRPr/>
              </a:pPr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362948290"/>
      </p:ext>
    </p:extLst>
  </p:cSld>
  <p:clrMap bg1="lt1" tx1="dk1" bg2="lt2" tx2="dk2" accent1="accent1" accent2="accent2" accent3="accent3" accent4="accent4" accent5="accent5" accent6="accent6" hlink="hlink" folHlink="folHlink"/>
  <p:notesStyle>
    <a:lvl1pPr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Arial" charset="0"/>
        <a:ea typeface="+mn-ea"/>
        <a:cs typeface="+mn-cs"/>
      </a:defRPr>
    </a:lvl1pPr>
    <a:lvl2pPr marL="4572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Arial" charset="0"/>
        <a:ea typeface="+mn-ea"/>
        <a:cs typeface="+mn-cs"/>
      </a:defRPr>
    </a:lvl2pPr>
    <a:lvl3pPr marL="9144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Arial" charset="0"/>
        <a:ea typeface="+mn-ea"/>
        <a:cs typeface="+mn-cs"/>
      </a:defRPr>
    </a:lvl3pPr>
    <a:lvl4pPr marL="13716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Arial" charset="0"/>
        <a:ea typeface="+mn-ea"/>
        <a:cs typeface="+mn-cs"/>
      </a:defRPr>
    </a:lvl4pPr>
    <a:lvl5pPr marL="18288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Arial" charset="0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.xml"/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4.xml"/><Relationship Id="rId1" Type="http://schemas.openxmlformats.org/officeDocument/2006/relationships/notesMaster" Target="../notesMasters/notesMaster1.xml"/></Relationships>
</file>

<file path=ppt/notesSlides/_rels/notesSlide1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5.xml"/><Relationship Id="rId1" Type="http://schemas.openxmlformats.org/officeDocument/2006/relationships/notesMaster" Target="../notesMasters/notesMaster1.xml"/></Relationships>
</file>

<file path=ppt/notesSlides/_rels/notesSlide1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7.xml"/><Relationship Id="rId1" Type="http://schemas.openxmlformats.org/officeDocument/2006/relationships/notesMaster" Target="../notesMasters/notesMaster1.xml"/></Relationships>
</file>

<file path=ppt/notesSlides/_rels/notesSlide1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9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410" name="Slide Image Placeholder 1"/>
          <p:cNvSpPr>
            <a:spLocks noGrp="1" noRot="1" noChangeAspect="1" noTextEdit="1"/>
          </p:cNvSpPr>
          <p:nvPr>
            <p:ph type="sldImg"/>
          </p:nvPr>
        </p:nvSpPr>
        <p:spPr>
          <a:ln/>
        </p:spPr>
      </p:sp>
      <p:sp>
        <p:nvSpPr>
          <p:cNvPr id="17411" name="Notes Placeholder 2"/>
          <p:cNvSpPr>
            <a:spLocks noGrp="1"/>
          </p:cNvSpPr>
          <p:nvPr>
            <p:ph type="body" idx="1"/>
          </p:nvPr>
        </p:nvSpPr>
        <p:spPr>
          <a:noFill/>
          <a:ln/>
        </p:spPr>
        <p:txBody>
          <a:bodyPr/>
          <a:lstStyle/>
          <a:p>
            <a:endParaRPr lang="en-US" dirty="0" smtClean="0"/>
          </a:p>
        </p:txBody>
      </p:sp>
      <p:sp>
        <p:nvSpPr>
          <p:cNvPr id="17412" name="Slide Number Placeholder 3"/>
          <p:cNvSpPr>
            <a:spLocks noGrp="1"/>
          </p:cNvSpPr>
          <p:nvPr>
            <p:ph type="sldNum" sz="quarter" idx="5"/>
          </p:nvPr>
        </p:nvSpPr>
        <p:spPr>
          <a:noFill/>
        </p:spPr>
        <p:txBody>
          <a:bodyPr/>
          <a:lstStyle/>
          <a:p>
            <a:pPr defTabSz="929720"/>
            <a:fld id="{E11738E8-44A6-47AD-AE35-4F0284727584}" type="slidenum">
              <a:rPr lang="en-US" smtClean="0"/>
              <a:pPr defTabSz="929720"/>
              <a:t>1</a:t>
            </a:fld>
            <a:endParaRPr lang="en-US" dirty="0" smtClean="0"/>
          </a:p>
        </p:txBody>
      </p:sp>
    </p:spTree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530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</p:spPr>
        <p:txBody>
          <a:bodyPr/>
          <a:lstStyle/>
          <a:p>
            <a:fld id="{C23C2374-2EA2-435A-B541-FABF8C0A6DD1}" type="slidenum">
              <a:rPr lang="en-US" smtClean="0"/>
              <a:pPr/>
              <a:t>3</a:t>
            </a:fld>
            <a:endParaRPr lang="en-US" dirty="0" smtClean="0"/>
          </a:p>
        </p:txBody>
      </p:sp>
      <p:sp>
        <p:nvSpPr>
          <p:cNvPr id="22531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22532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</p:spPr>
        <p:txBody>
          <a:bodyPr/>
          <a:lstStyle/>
          <a:p>
            <a:pPr eaLnBrk="1" hangingPunct="1"/>
            <a:endParaRPr lang="en-US" dirty="0" smtClean="0"/>
          </a:p>
        </p:txBody>
      </p:sp>
    </p:spTree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530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</p:spPr>
        <p:txBody>
          <a:bodyPr/>
          <a:lstStyle/>
          <a:p>
            <a:fld id="{C23C2374-2EA2-435A-B541-FABF8C0A6DD1}" type="slidenum">
              <a:rPr lang="en-US" smtClean="0"/>
              <a:pPr/>
              <a:t>4</a:t>
            </a:fld>
            <a:endParaRPr lang="en-US" dirty="0" smtClean="0"/>
          </a:p>
        </p:txBody>
      </p:sp>
      <p:sp>
        <p:nvSpPr>
          <p:cNvPr id="22531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22532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</p:spPr>
        <p:txBody>
          <a:bodyPr/>
          <a:lstStyle/>
          <a:p>
            <a:pPr eaLnBrk="1" hangingPunct="1"/>
            <a:endParaRPr lang="en-US" dirty="0" smtClean="0"/>
          </a:p>
        </p:txBody>
      </p:sp>
    </p:spTree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5602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</p:spPr>
        <p:txBody>
          <a:bodyPr/>
          <a:lstStyle/>
          <a:p>
            <a:fld id="{A018D83D-4F62-45A3-82CA-AE11D286B4E8}" type="slidenum">
              <a:rPr lang="en-US" smtClean="0"/>
              <a:pPr/>
              <a:t>5</a:t>
            </a:fld>
            <a:endParaRPr lang="en-US" dirty="0" smtClean="0"/>
          </a:p>
        </p:txBody>
      </p:sp>
      <p:sp>
        <p:nvSpPr>
          <p:cNvPr id="25603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25604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</p:spPr>
        <p:txBody>
          <a:bodyPr/>
          <a:lstStyle/>
          <a:p>
            <a:pPr eaLnBrk="1" hangingPunct="1"/>
            <a:endParaRPr lang="en-US" dirty="0" smtClean="0"/>
          </a:p>
        </p:txBody>
      </p:sp>
    </p:spTree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626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</p:spPr>
        <p:txBody>
          <a:bodyPr/>
          <a:lstStyle/>
          <a:p>
            <a:fld id="{9773C075-455C-443F-A5AC-14A41BCE05B2}" type="slidenum">
              <a:rPr lang="en-US" smtClean="0"/>
              <a:pPr/>
              <a:t>7</a:t>
            </a:fld>
            <a:endParaRPr lang="en-US" dirty="0" smtClean="0"/>
          </a:p>
        </p:txBody>
      </p:sp>
      <p:sp>
        <p:nvSpPr>
          <p:cNvPr id="26627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26628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</p:spPr>
        <p:txBody>
          <a:bodyPr/>
          <a:lstStyle/>
          <a:p>
            <a:pPr eaLnBrk="1" hangingPunct="1"/>
            <a:endParaRPr lang="en-US" dirty="0" smtClean="0"/>
          </a:p>
        </p:txBody>
      </p:sp>
    </p:spTree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7650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</p:spPr>
        <p:txBody>
          <a:bodyPr/>
          <a:lstStyle/>
          <a:p>
            <a:fld id="{D5BF2C18-0166-4BA8-988B-F488B65B9400}" type="slidenum">
              <a:rPr lang="en-US" smtClean="0"/>
              <a:pPr/>
              <a:t>8</a:t>
            </a:fld>
            <a:endParaRPr lang="en-US" dirty="0" smtClean="0"/>
          </a:p>
        </p:txBody>
      </p:sp>
      <p:sp>
        <p:nvSpPr>
          <p:cNvPr id="27651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27652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</p:spPr>
        <p:txBody>
          <a:bodyPr/>
          <a:lstStyle/>
          <a:p>
            <a:pPr eaLnBrk="1" hangingPunct="1"/>
            <a:endParaRPr lang="en-US" dirty="0" smtClean="0"/>
          </a:p>
        </p:txBody>
      </p:sp>
    </p:spTree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8674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</p:spPr>
        <p:txBody>
          <a:bodyPr/>
          <a:lstStyle/>
          <a:p>
            <a:fld id="{E7DCC5D7-4F6D-4479-87C6-0947872E65F8}" type="slidenum">
              <a:rPr lang="en-US" smtClean="0"/>
              <a:pPr/>
              <a:t>9</a:t>
            </a:fld>
            <a:endParaRPr lang="en-US" dirty="0" smtClean="0"/>
          </a:p>
        </p:txBody>
      </p:sp>
      <p:sp>
        <p:nvSpPr>
          <p:cNvPr id="28675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28676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</p:spPr>
        <p:txBody>
          <a:bodyPr/>
          <a:lstStyle/>
          <a:p>
            <a:pPr eaLnBrk="1" hangingPunct="1"/>
            <a:endParaRPr lang="en-US" dirty="0" smtClean="0"/>
          </a:p>
        </p:txBody>
      </p:sp>
    </p:spTree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722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</p:spPr>
        <p:txBody>
          <a:bodyPr/>
          <a:lstStyle/>
          <a:p>
            <a:fld id="{04DF141E-C801-416A-BBB4-358ED3D9917D}" type="slidenum">
              <a:rPr lang="en-US" smtClean="0"/>
              <a:pPr/>
              <a:t>10</a:t>
            </a:fld>
            <a:endParaRPr lang="en-US" dirty="0" smtClean="0"/>
          </a:p>
        </p:txBody>
      </p:sp>
      <p:sp>
        <p:nvSpPr>
          <p:cNvPr id="30723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30724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</p:spPr>
        <p:txBody>
          <a:bodyPr/>
          <a:lstStyle/>
          <a:p>
            <a:pPr eaLnBrk="1" hangingPunct="1"/>
            <a:endParaRPr lang="en-US" dirty="0" smtClean="0"/>
          </a:p>
        </p:txBody>
      </p:sp>
    </p:spTree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722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</p:spPr>
        <p:txBody>
          <a:bodyPr/>
          <a:lstStyle/>
          <a:p>
            <a:fld id="{04DF141E-C801-416A-BBB4-358ED3D9917D}" type="slidenum">
              <a:rPr lang="en-US" smtClean="0"/>
              <a:pPr/>
              <a:t>11</a:t>
            </a:fld>
            <a:endParaRPr lang="en-US" dirty="0" smtClean="0"/>
          </a:p>
        </p:txBody>
      </p:sp>
      <p:sp>
        <p:nvSpPr>
          <p:cNvPr id="30723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30724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</p:spPr>
        <p:txBody>
          <a:bodyPr/>
          <a:lstStyle/>
          <a:p>
            <a:pPr eaLnBrk="1" hangingPunct="1"/>
            <a:endParaRPr lang="en-US" dirty="0" smtClean="0"/>
          </a:p>
        </p:txBody>
      </p:sp>
    </p:spTree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4818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</p:spPr>
        <p:txBody>
          <a:bodyPr/>
          <a:lstStyle/>
          <a:p>
            <a:fld id="{B310993B-3F45-49F1-A75D-C747A79B9489}" type="slidenum">
              <a:rPr lang="en-US" smtClean="0"/>
              <a:pPr/>
              <a:t>14</a:t>
            </a:fld>
            <a:endParaRPr lang="en-US" dirty="0" smtClean="0"/>
          </a:p>
        </p:txBody>
      </p:sp>
      <p:sp>
        <p:nvSpPr>
          <p:cNvPr id="34819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34820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</p:spPr>
        <p:txBody>
          <a:bodyPr/>
          <a:lstStyle/>
          <a:p>
            <a:pPr eaLnBrk="1" hangingPunct="1"/>
            <a:endParaRPr lang="en-US" dirty="0" smtClean="0"/>
          </a:p>
        </p:txBody>
      </p:sp>
    </p:spTree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5842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</p:spPr>
        <p:txBody>
          <a:bodyPr/>
          <a:lstStyle/>
          <a:p>
            <a:fld id="{C8FA883B-E65A-4A74-984A-E98150D06292}" type="slidenum">
              <a:rPr lang="en-US" smtClean="0"/>
              <a:pPr/>
              <a:t>15</a:t>
            </a:fld>
            <a:endParaRPr lang="en-US" dirty="0" smtClean="0"/>
          </a:p>
        </p:txBody>
      </p:sp>
      <p:sp>
        <p:nvSpPr>
          <p:cNvPr id="35843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35844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</p:spPr>
        <p:txBody>
          <a:bodyPr/>
          <a:lstStyle/>
          <a:p>
            <a:pPr eaLnBrk="1" hangingPunct="1"/>
            <a:endParaRPr lang="en-US" dirty="0" smtClean="0"/>
          </a:p>
        </p:txBody>
      </p:sp>
    </p:spTree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530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</p:spPr>
        <p:txBody>
          <a:bodyPr/>
          <a:lstStyle/>
          <a:p>
            <a:fld id="{C23C2374-2EA2-435A-B541-FABF8C0A6DD1}" type="slidenum">
              <a:rPr lang="en-US" smtClean="0"/>
              <a:pPr/>
              <a:t>17</a:t>
            </a:fld>
            <a:endParaRPr lang="en-US" dirty="0" smtClean="0"/>
          </a:p>
        </p:txBody>
      </p:sp>
      <p:sp>
        <p:nvSpPr>
          <p:cNvPr id="22531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22532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</p:spPr>
        <p:txBody>
          <a:bodyPr/>
          <a:lstStyle/>
          <a:p>
            <a:pPr eaLnBrk="1" hangingPunct="1"/>
            <a:endParaRPr lang="en-US" dirty="0" smtClean="0"/>
          </a:p>
        </p:txBody>
      </p:sp>
    </p:spTree>
  </p:cSld>
  <p:clrMapOvr>
    <a:masterClrMapping/>
  </p:clrMapOvr>
</p:notes>
</file>

<file path=ppt/notesSlides/notesSlide1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434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</p:spPr>
        <p:txBody>
          <a:bodyPr/>
          <a:lstStyle/>
          <a:p>
            <a:pPr defTabSz="929720"/>
            <a:fld id="{3486129A-C7C7-491F-8471-252B7B7C7598}" type="slidenum">
              <a:rPr lang="en-US" smtClean="0"/>
              <a:pPr defTabSz="929720"/>
              <a:t>19</a:t>
            </a:fld>
            <a:endParaRPr lang="en-US" dirty="0" smtClean="0"/>
          </a:p>
        </p:txBody>
      </p:sp>
      <p:sp>
        <p:nvSpPr>
          <p:cNvPr id="18435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18436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</p:spPr>
        <p:txBody>
          <a:bodyPr/>
          <a:lstStyle/>
          <a:p>
            <a:pPr eaLnBrk="1" hangingPunct="1"/>
            <a:endParaRPr lang="en-US" dirty="0" smtClean="0"/>
          </a:p>
        </p:txBody>
      </p:sp>
    </p:spTree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Right Triangle 9"/>
          <p:cNvSpPr/>
          <p:nvPr/>
        </p:nvSpPr>
        <p:spPr>
          <a:xfrm>
            <a:off x="-2" y="4664147"/>
            <a:ext cx="9151089" cy="0"/>
          </a:xfrm>
          <a:prstGeom prst="rtTriangle">
            <a:avLst/>
          </a:prstGeom>
          <a:gradFill flip="none" rotWithShape="1">
            <a:gsLst>
              <a:gs pos="0">
                <a:schemeClr val="accent1">
                  <a:shade val="35000"/>
                  <a:satMod val="170000"/>
                  <a:alpha val="100000"/>
                </a:schemeClr>
              </a:gs>
              <a:gs pos="55000">
                <a:schemeClr val="accent1">
                  <a:tint val="90000"/>
                  <a:satMod val="150000"/>
                  <a:alpha val="100000"/>
                </a:schemeClr>
              </a:gs>
              <a:gs pos="100000">
                <a:schemeClr val="accent1">
                  <a:shade val="35000"/>
                  <a:satMod val="170000"/>
                  <a:alpha val="100000"/>
                </a:schemeClr>
              </a:gs>
            </a:gsLst>
            <a:lin ang="3000000" scaled="1"/>
            <a:tileRect/>
          </a:gradFill>
          <a:ln w="12700" cap="rnd" cmpd="thickThin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>
            <a:extLst/>
          </a:lstStyle>
          <a:p>
            <a:pPr algn="ctr" eaLnBrk="1" latinLnBrk="0" hangingPunct="1"/>
            <a:endParaRPr kumimoji="0" lang="en-US" dirty="0"/>
          </a:p>
        </p:txBody>
      </p:sp>
      <p:sp>
        <p:nvSpPr>
          <p:cNvPr id="9" name="Title 8"/>
          <p:cNvSpPr>
            <a:spLocks noGrp="1"/>
          </p:cNvSpPr>
          <p:nvPr>
            <p:ph type="ctrTitle"/>
          </p:nvPr>
        </p:nvSpPr>
        <p:spPr>
          <a:xfrm>
            <a:off x="685800" y="1752601"/>
            <a:ext cx="7772400" cy="1829761"/>
          </a:xfrm>
        </p:spPr>
        <p:txBody>
          <a:bodyPr vert="horz" anchor="b">
            <a:normAutofit/>
            <a:scene3d>
              <a:camera prst="orthographicFront"/>
              <a:lightRig rig="soft" dir="t"/>
            </a:scene3d>
            <a:sp3d prstMaterial="softEdge">
              <a:bevelT w="25400" h="25400"/>
            </a:sp3d>
          </a:bodyPr>
          <a:lstStyle>
            <a:lvl1pPr algn="r">
              <a:defRPr sz="4800" b="1">
                <a:solidFill>
                  <a:schemeClr val="tx2"/>
                </a:solidFill>
                <a:effectLst>
                  <a:outerShdw blurRad="31750" dist="25400" dir="5400000" algn="tl" rotWithShape="0">
                    <a:srgbClr val="000000">
                      <a:alpha val="25000"/>
                    </a:srgbClr>
                  </a:outerShdw>
                </a:effectLst>
              </a:defRPr>
            </a:lvl1pPr>
            <a:extLst/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17" name="Subtitle 16"/>
          <p:cNvSpPr>
            <a:spLocks noGrp="1"/>
          </p:cNvSpPr>
          <p:nvPr>
            <p:ph type="subTitle" idx="1"/>
          </p:nvPr>
        </p:nvSpPr>
        <p:spPr>
          <a:xfrm>
            <a:off x="685800" y="3611607"/>
            <a:ext cx="7772400" cy="1199704"/>
          </a:xfrm>
        </p:spPr>
        <p:txBody>
          <a:bodyPr lIns="45720" rIns="45720"/>
          <a:lstStyle>
            <a:lvl1pPr marL="0" marR="64008" indent="0" algn="r">
              <a:buNone/>
              <a:defRPr>
                <a:solidFill>
                  <a:schemeClr val="tx2"/>
                </a:solidFill>
              </a:defRPr>
            </a:lvl1pPr>
            <a:lvl2pPr marL="457200" indent="0" algn="ctr">
              <a:buNone/>
            </a:lvl2pPr>
            <a:lvl3pPr marL="914400" indent="0" algn="ctr">
              <a:buNone/>
            </a:lvl3pPr>
            <a:lvl4pPr marL="1371600" indent="0" algn="ctr">
              <a:buNone/>
            </a:lvl4pPr>
            <a:lvl5pPr marL="1828800" indent="0" algn="ctr">
              <a:buNone/>
            </a:lvl5pPr>
            <a:lvl6pPr marL="2286000" indent="0" algn="ctr">
              <a:buNone/>
            </a:lvl6pPr>
            <a:lvl7pPr marL="2743200" indent="0" algn="ctr">
              <a:buNone/>
            </a:lvl7pPr>
            <a:lvl8pPr marL="3200400" indent="0" algn="ctr">
              <a:buNone/>
            </a:lvl8pPr>
            <a:lvl9pPr marL="3657600" indent="0" algn="ctr">
              <a:buNone/>
            </a:lvl9pPr>
            <a:extLst/>
          </a:lstStyle>
          <a:p>
            <a:r>
              <a:rPr kumimoji="0" lang="en-US" smtClean="0"/>
              <a:t>Click to edit Master subtitle style</a:t>
            </a:r>
            <a:endParaRPr kumimoji="0" lang="en-US"/>
          </a:p>
        </p:txBody>
      </p:sp>
      <p:grpSp>
        <p:nvGrpSpPr>
          <p:cNvPr id="2" name="Group 1"/>
          <p:cNvGrpSpPr/>
          <p:nvPr/>
        </p:nvGrpSpPr>
        <p:grpSpPr>
          <a:xfrm>
            <a:off x="-3765" y="4953000"/>
            <a:ext cx="9147765" cy="1912088"/>
            <a:chOff x="-3765" y="4832896"/>
            <a:chExt cx="9147765" cy="2032192"/>
          </a:xfrm>
        </p:grpSpPr>
        <p:sp>
          <p:nvSpPr>
            <p:cNvPr id="7" name="Freeform 6"/>
            <p:cNvSpPr>
              <a:spLocks/>
            </p:cNvSpPr>
            <p:nvPr/>
          </p:nvSpPr>
          <p:spPr bwMode="auto">
            <a:xfrm>
              <a:off x="1687513" y="4832896"/>
              <a:ext cx="7456487" cy="518816"/>
            </a:xfrm>
            <a:custGeom>
              <a:avLst>
                <a:gd name="A1" fmla="val 0"/>
                <a:gd name="A2" fmla="val 0"/>
                <a:gd name="A3" fmla="val 0"/>
                <a:gd name="A4" fmla="val 0"/>
                <a:gd name="A5" fmla="val 0"/>
                <a:gd name="A6" fmla="val 0"/>
                <a:gd name="A7" fmla="val 0"/>
                <a:gd name="A8" fmla="val 0"/>
              </a:avLst>
              <a:gdLst/>
              <a:ahLst/>
              <a:cxnLst>
                <a:cxn ang="0">
                  <a:pos x="4697" y="0"/>
                </a:cxn>
                <a:cxn ang="0">
                  <a:pos x="4697" y="367"/>
                </a:cxn>
                <a:cxn ang="0">
                  <a:pos x="0" y="218"/>
                </a:cxn>
                <a:cxn ang="0">
                  <a:pos x="4697" y="0"/>
                </a:cxn>
              </a:cxnLst>
              <a:rect l="0" t="0" r="0" b="0"/>
              <a:pathLst>
                <a:path w="4697" h="367">
                  <a:moveTo>
                    <a:pt x="4697" y="0"/>
                  </a:moveTo>
                  <a:lnTo>
                    <a:pt x="4697" y="367"/>
                  </a:lnTo>
                  <a:lnTo>
                    <a:pt x="0" y="218"/>
                  </a:lnTo>
                  <a:lnTo>
                    <a:pt x="4697" y="0"/>
                  </a:lnTo>
                  <a:close/>
                </a:path>
              </a:pathLst>
            </a:custGeom>
            <a:solidFill>
              <a:schemeClr val="accent1">
                <a:tint val="65000"/>
                <a:satMod val="115000"/>
                <a:alpha val="40000"/>
              </a:schemeClr>
            </a:solidFill>
            <a:ln w="9525" cap="flat" cmpd="sng" algn="ctr">
              <a:noFill/>
              <a:prstDash val="solid"/>
              <a:round/>
              <a:headEnd type="none" w="med" len="med"/>
              <a:tailEnd type="none" w="med" len="med"/>
            </a:ln>
            <a:effectLst/>
          </p:spPr>
          <p:txBody>
            <a:bodyPr vert="horz" wrap="square" lIns="91440" tIns="45720" rIns="91440" bIns="45720" anchor="t" compatLnSpc="1"/>
            <a:lstStyle>
              <a:extLst/>
            </a:lstStyle>
            <a:p>
              <a:endParaRPr kumimoji="0" lang="en-US" dirty="0"/>
            </a:p>
          </p:txBody>
        </p:sp>
        <p:sp>
          <p:nvSpPr>
            <p:cNvPr id="8" name="Freeform 7"/>
            <p:cNvSpPr>
              <a:spLocks/>
            </p:cNvSpPr>
            <p:nvPr/>
          </p:nvSpPr>
          <p:spPr bwMode="auto">
            <a:xfrm>
              <a:off x="35443" y="5135526"/>
              <a:ext cx="9108557" cy="838200"/>
            </a:xfrm>
            <a:custGeom>
              <a:avLst>
                <a:gd name="A1" fmla="val 0"/>
                <a:gd name="A2" fmla="val 0"/>
                <a:gd name="A3" fmla="val 0"/>
                <a:gd name="A4" fmla="val 0"/>
                <a:gd name="A5" fmla="val 0"/>
                <a:gd name="A6" fmla="val 0"/>
                <a:gd name="A7" fmla="val 0"/>
                <a:gd name="A8" fmla="val 0"/>
              </a:avLst>
              <a:gdLst/>
              <a:ahLst/>
              <a:cxnLst>
                <a:cxn ang="0">
                  <a:pos x="0" y="0"/>
                </a:cxn>
                <a:cxn ang="0">
                  <a:pos x="5760" y="0"/>
                </a:cxn>
                <a:cxn ang="0">
                  <a:pos x="5760" y="528"/>
                </a:cxn>
                <a:cxn ang="0">
                  <a:pos x="48" y="0"/>
                </a:cxn>
              </a:cxnLst>
              <a:rect l="0" t="0" r="0" b="0"/>
              <a:pathLst>
                <a:path w="5760" h="528">
                  <a:moveTo>
                    <a:pt x="0" y="0"/>
                  </a:moveTo>
                  <a:lnTo>
                    <a:pt x="5760" y="0"/>
                  </a:lnTo>
                  <a:lnTo>
                    <a:pt x="5760" y="528"/>
                  </a:lnTo>
                  <a:lnTo>
                    <a:pt x="48" y="0"/>
                  </a:lnTo>
                </a:path>
              </a:pathLst>
            </a:custGeom>
            <a:solidFill>
              <a:srgbClr val="000000">
                <a:alpha val="100000"/>
              </a:srgbClr>
            </a:solidFill>
            <a:ln w="9525" cap="flat" cmpd="sng" algn="ctr">
              <a:noFill/>
              <a:prstDash val="solid"/>
              <a:round/>
              <a:headEnd type="none" w="med" len="med"/>
              <a:tailEnd type="none" w="med" len="med"/>
            </a:ln>
            <a:effectLst/>
          </p:spPr>
          <p:txBody>
            <a:bodyPr vert="horz" wrap="square" lIns="91440" tIns="45720" rIns="91440" bIns="45720" anchor="t" compatLnSpc="1"/>
            <a:lstStyle>
              <a:extLst/>
            </a:lstStyle>
            <a:p>
              <a:endParaRPr kumimoji="0" lang="en-US" dirty="0"/>
            </a:p>
          </p:txBody>
        </p:sp>
        <p:sp>
          <p:nvSpPr>
            <p:cNvPr id="11" name="Freeform 10"/>
            <p:cNvSpPr>
              <a:spLocks/>
            </p:cNvSpPr>
            <p:nvPr/>
          </p:nvSpPr>
          <p:spPr bwMode="auto">
            <a:xfrm>
              <a:off x="0" y="4883888"/>
              <a:ext cx="9144000" cy="1981200"/>
            </a:xfrm>
            <a:custGeom>
              <a:avLst>
                <a:gd name="A1" fmla="val 0"/>
                <a:gd name="A2" fmla="val 0"/>
                <a:gd name="A3" fmla="val 0"/>
                <a:gd name="A4" fmla="val 0"/>
                <a:gd name="A5" fmla="val 0"/>
                <a:gd name="A6" fmla="val 0"/>
                <a:gd name="A7" fmla="val 0"/>
                <a:gd name="A8" fmla="val 0"/>
              </a:avLst>
              <a:gdLst/>
              <a:ahLst/>
              <a:cxnLst>
                <a:cxn ang="0">
                  <a:pos x="0" y="0"/>
                </a:cxn>
                <a:cxn ang="0">
                  <a:pos x="0" y="1248"/>
                </a:cxn>
                <a:cxn ang="0">
                  <a:pos x="5760" y="1248"/>
                </a:cxn>
                <a:cxn ang="0">
                  <a:pos x="5760" y="528"/>
                </a:cxn>
                <a:cxn ang="0">
                  <a:pos x="0" y="0"/>
                </a:cxn>
              </a:cxnLst>
              <a:rect l="0" t="0" r="0" b="0"/>
              <a:pathLst>
                <a:path w="5760" h="1248">
                  <a:moveTo>
                    <a:pt x="0" y="0"/>
                  </a:moveTo>
                  <a:lnTo>
                    <a:pt x="0" y="1248"/>
                  </a:lnTo>
                  <a:lnTo>
                    <a:pt x="5760" y="1248"/>
                  </a:lnTo>
                  <a:lnTo>
                    <a:pt x="5760" y="528"/>
                  </a:lnTo>
                  <a:lnTo>
                    <a:pt x="0" y="0"/>
                  </a:lnTo>
                  <a:close/>
                </a:path>
              </a:pathLst>
            </a:custGeom>
            <a:blipFill>
              <a:blip r:embed="rId2" cstate="print">
                <a:alphaModFix amt="50000"/>
              </a:blip>
              <a:tile tx="0" ty="0" sx="50000" sy="50000" flip="none" algn="t"/>
            </a:blipFill>
            <a:ln w="12700" cap="rnd" cmpd="thickThin" algn="ctr">
              <a:noFill/>
              <a:prstDash val="solid"/>
            </a:ln>
            <a:effectLst>
              <a:fillOverlay blend="mult">
                <a:gradFill flip="none" rotWithShape="1">
                  <a:gsLst>
                    <a:gs pos="0">
                      <a:schemeClr val="accent1">
                        <a:shade val="20000"/>
                        <a:satMod val="176000"/>
                        <a:alpha val="100000"/>
                      </a:schemeClr>
                    </a:gs>
                    <a:gs pos="18000">
                      <a:schemeClr val="accent1">
                        <a:shade val="48000"/>
                        <a:satMod val="153000"/>
                        <a:alpha val="100000"/>
                      </a:schemeClr>
                    </a:gs>
                    <a:gs pos="43000">
                      <a:schemeClr val="accent1">
                        <a:tint val="86000"/>
                        <a:satMod val="149000"/>
                        <a:alpha val="100000"/>
                      </a:schemeClr>
                    </a:gs>
                    <a:gs pos="45000">
                      <a:schemeClr val="accent1">
                        <a:tint val="85000"/>
                        <a:satMod val="150000"/>
                        <a:alpha val="100000"/>
                      </a:schemeClr>
                    </a:gs>
                    <a:gs pos="50000">
                      <a:schemeClr val="accent1">
                        <a:tint val="86000"/>
                        <a:satMod val="149000"/>
                        <a:alpha val="100000"/>
                      </a:schemeClr>
                    </a:gs>
                    <a:gs pos="79000">
                      <a:schemeClr val="accent1">
                        <a:shade val="53000"/>
                        <a:satMod val="150000"/>
                        <a:alpha val="100000"/>
                      </a:schemeClr>
                    </a:gs>
                    <a:gs pos="100000">
                      <a:schemeClr val="accent1">
                        <a:shade val="25000"/>
                        <a:satMod val="170000"/>
                        <a:alpha val="100000"/>
                      </a:schemeClr>
                    </a:gs>
                  </a:gsLst>
                  <a:lin ang="450000" scaled="1"/>
                  <a:tileRect/>
                </a:gradFill>
              </a:fillOverlay>
            </a:effectLst>
          </p:spPr>
          <p:style>
            <a:lnRef idx="3">
              <a:schemeClr val="lt1"/>
            </a:lnRef>
            <a:fillRef idx="1">
              <a:schemeClr val="accent1"/>
            </a:fillRef>
            <a:effectRef idx="1">
              <a:schemeClr val="accent1"/>
            </a:effectRef>
            <a:fontRef idx="minor">
              <a:schemeClr val="lt1"/>
            </a:fontRef>
          </p:style>
          <p:txBody>
            <a:bodyPr vert="horz" wrap="square" lIns="91440" tIns="45720" rIns="91440" bIns="45720" anchor="ctr" compatLnSpc="1"/>
            <a:lstStyle>
              <a:extLst/>
            </a:lstStyle>
            <a:p>
              <a:pPr algn="ctr" eaLnBrk="1" latinLnBrk="0" hangingPunct="1"/>
              <a:endParaRPr kumimoji="0" lang="en-US" dirty="0"/>
            </a:p>
          </p:txBody>
        </p:sp>
        <p:cxnSp>
          <p:nvCxnSpPr>
            <p:cNvPr id="12" name="Straight Connector 11"/>
            <p:cNvCxnSpPr/>
            <p:nvPr/>
          </p:nvCxnSpPr>
          <p:spPr>
            <a:xfrm>
              <a:off x="-3765" y="4880373"/>
              <a:ext cx="9147765" cy="839943"/>
            </a:xfrm>
            <a:prstGeom prst="line">
              <a:avLst/>
            </a:prstGeom>
            <a:noFill/>
            <a:ln w="12065" cap="flat" cmpd="sng" algn="ctr">
              <a:gradFill>
                <a:gsLst>
                  <a:gs pos="45000">
                    <a:schemeClr val="accent1">
                      <a:tint val="70000"/>
                      <a:satMod val="110000"/>
                    </a:schemeClr>
                  </a:gs>
                  <a:gs pos="15000">
                    <a:schemeClr val="accent1">
                      <a:shade val="40000"/>
                      <a:satMod val="110000"/>
                    </a:schemeClr>
                  </a:gs>
                </a:gsLst>
                <a:lin ang="5400000" scaled="1"/>
              </a:gradFill>
              <a:prstDash val="solid"/>
              <a:miter lim="800000"/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</p:grpSp>
      <p:sp>
        <p:nvSpPr>
          <p:cNvPr id="30" name="Date Placeholder 29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solidFill>
                  <a:srgbClr val="FFFFFF"/>
                </a:solidFill>
              </a:defRPr>
            </a:lvl1pPr>
            <a:extLst/>
          </a:lstStyle>
          <a:p>
            <a:pPr>
              <a:defRPr/>
            </a:pPr>
            <a:endParaRPr lang="en-US" dirty="0"/>
          </a:p>
        </p:txBody>
      </p:sp>
      <p:sp>
        <p:nvSpPr>
          <p:cNvPr id="19" name="Footer Placeholder 18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>
                <a:solidFill>
                  <a:schemeClr val="accent1">
                    <a:tint val="20000"/>
                  </a:schemeClr>
                </a:solidFill>
              </a:defRPr>
            </a:lvl1pPr>
            <a:extLst/>
          </a:lstStyle>
          <a:p>
            <a:pPr>
              <a:defRPr/>
            </a:pPr>
            <a:endParaRPr lang="en-US" dirty="0"/>
          </a:p>
        </p:txBody>
      </p:sp>
      <p:sp>
        <p:nvSpPr>
          <p:cNvPr id="27" name="Slide Number Placeholder 2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rgbClr val="FFFFFF"/>
                </a:solidFill>
              </a:defRPr>
            </a:lvl1pPr>
            <a:extLst/>
          </a:lstStyle>
          <a:p>
            <a:pPr>
              <a:defRPr/>
            </a:pPr>
            <a:fld id="{BA640ABE-8A97-4A8B-AB86-5D9751DD10FF}" type="slidenum">
              <a:rPr lang="en-US" smtClean="0"/>
              <a:pPr>
                <a:defRPr/>
              </a:pPr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>
            <a:extLst/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pPr>
              <a:defRPr/>
            </a:pPr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pPr>
              <a:defRPr/>
            </a:pPr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pPr>
              <a:defRPr/>
            </a:pPr>
            <a:fld id="{A6509AA4-C6C5-46A6-8EAE-5FD22503232A}" type="slidenum">
              <a:rPr lang="en-US" smtClean="0"/>
              <a:pPr>
                <a:defRPr/>
              </a:pPr>
              <a:t>‹#›</a:t>
            </a:fld>
            <a:endParaRPr lang="en-US" dirty="0"/>
          </a:p>
        </p:txBody>
      </p:sp>
      <p:sp>
        <p:nvSpPr>
          <p:cNvPr id="7" name="Title 6"/>
          <p:cNvSpPr>
            <a:spLocks noGrp="1"/>
          </p:cNvSpPr>
          <p:nvPr>
            <p:ph type="title"/>
          </p:nvPr>
        </p:nvSpPr>
        <p:spPr/>
        <p:txBody>
          <a:bodyPr rtlCol="0"/>
          <a:lstStyle>
            <a:extLst/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bg>
      <p:bgRef idx="1002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76" y="1059712"/>
            <a:ext cx="7772400" cy="1828800"/>
          </a:xfrm>
        </p:spPr>
        <p:txBody>
          <a:bodyPr vert="horz" anchor="b">
            <a:normAutofit/>
            <a:scene3d>
              <a:camera prst="orthographicFront"/>
              <a:lightRig rig="soft" dir="t"/>
            </a:scene3d>
            <a:sp3d prstMaterial="softEdge">
              <a:bevelT w="25400" h="25400"/>
            </a:sp3d>
          </a:bodyPr>
          <a:lstStyle>
            <a:lvl1pPr algn="r">
              <a:buNone/>
              <a:defRPr sz="4800" b="1" cap="none" baseline="0">
                <a:effectLst>
                  <a:outerShdw blurRad="31750" dist="25400" dir="5400000" algn="tl" rotWithShape="0">
                    <a:srgbClr val="000000">
                      <a:alpha val="25000"/>
                    </a:srgbClr>
                  </a:outerShdw>
                </a:effectLst>
              </a:defRPr>
            </a:lvl1pPr>
            <a:extLst/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3922713" y="2931712"/>
            <a:ext cx="4572000" cy="1454888"/>
          </a:xfrm>
        </p:spPr>
        <p:txBody>
          <a:bodyPr lIns="91440" rIns="91440" anchor="t"/>
          <a:lstStyle>
            <a:lvl1pPr marL="0" indent="0" algn="l">
              <a:buNone/>
              <a:defRPr sz="2300">
                <a:solidFill>
                  <a:schemeClr val="tx1"/>
                </a:solidFill>
              </a:defRPr>
            </a:lvl1pPr>
            <a:lvl2pPr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extLst/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pPr>
              <a:defRPr/>
            </a:pPr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pPr>
              <a:defRPr/>
            </a:pPr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pPr>
              <a:defRPr/>
            </a:pPr>
            <a:fld id="{E03E5457-5201-4A1C-AAE1-329440FD3E73}" type="slidenum">
              <a:rPr lang="en-US" smtClean="0"/>
              <a:pPr>
                <a:defRPr/>
              </a:pPr>
              <a:t>‹#›</a:t>
            </a:fld>
            <a:endParaRPr lang="en-US" dirty="0"/>
          </a:p>
        </p:txBody>
      </p:sp>
      <p:sp>
        <p:nvSpPr>
          <p:cNvPr id="7" name="Chevron 6"/>
          <p:cNvSpPr/>
          <p:nvPr/>
        </p:nvSpPr>
        <p:spPr>
          <a:xfrm>
            <a:off x="3636680" y="3005472"/>
            <a:ext cx="182880" cy="228600"/>
          </a:xfrm>
          <a:prstGeom prst="chevron">
            <a:avLst>
              <a:gd name="adj" fmla="val 50000"/>
            </a:avLst>
          </a:prstGeom>
          <a:gradFill flip="none" rotWithShape="1">
            <a:gsLst>
              <a:gs pos="0">
                <a:schemeClr val="accent1">
                  <a:shade val="60000"/>
                  <a:satMod val="125000"/>
                </a:schemeClr>
              </a:gs>
              <a:gs pos="72000">
                <a:schemeClr val="accent1">
                  <a:tint val="90000"/>
                  <a:satMod val="138000"/>
                </a:schemeClr>
              </a:gs>
              <a:gs pos="100000">
                <a:schemeClr val="accent1">
                  <a:tint val="76000"/>
                  <a:satMod val="136000"/>
                </a:schemeClr>
              </a:gs>
            </a:gsLst>
            <a:lin ang="16200000" scaled="0"/>
          </a:gradFill>
          <a:ln w="3175" cap="rnd" cmpd="sng" algn="ctr">
            <a:solidFill>
              <a:schemeClr val="accent1">
                <a:shade val="50000"/>
              </a:schemeClr>
            </a:solidFill>
            <a:prstDash val="solid"/>
          </a:ln>
          <a:effectLst>
            <a:outerShdw blurRad="50800" dist="25400" dir="5400000">
              <a:srgbClr val="000000">
                <a:alpha val="46000"/>
              </a:srgbClr>
            </a:outerShdw>
          </a:effectLst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>
            <a:extLst/>
          </a:lstStyle>
          <a:p>
            <a:pPr algn="l" eaLnBrk="1" latinLnBrk="0" hangingPunct="1"/>
            <a:endParaRPr kumimoji="0" lang="en-US" dirty="0"/>
          </a:p>
        </p:txBody>
      </p:sp>
      <p:sp>
        <p:nvSpPr>
          <p:cNvPr id="8" name="Chevron 7"/>
          <p:cNvSpPr/>
          <p:nvPr/>
        </p:nvSpPr>
        <p:spPr>
          <a:xfrm>
            <a:off x="3450264" y="3005472"/>
            <a:ext cx="182880" cy="228600"/>
          </a:xfrm>
          <a:prstGeom prst="chevron">
            <a:avLst>
              <a:gd name="adj" fmla="val 50000"/>
            </a:avLst>
          </a:prstGeom>
          <a:gradFill flip="none" rotWithShape="1">
            <a:gsLst>
              <a:gs pos="0">
                <a:schemeClr val="accent1">
                  <a:shade val="60000"/>
                  <a:satMod val="125000"/>
                </a:schemeClr>
              </a:gs>
              <a:gs pos="72000">
                <a:schemeClr val="accent1">
                  <a:tint val="90000"/>
                  <a:satMod val="138000"/>
                </a:schemeClr>
              </a:gs>
              <a:gs pos="100000">
                <a:schemeClr val="accent1">
                  <a:tint val="76000"/>
                  <a:satMod val="136000"/>
                </a:schemeClr>
              </a:gs>
            </a:gsLst>
            <a:lin ang="16200000" scaled="0"/>
          </a:gradFill>
          <a:ln w="3175" cap="rnd" cmpd="sng" algn="ctr">
            <a:solidFill>
              <a:schemeClr val="accent1">
                <a:shade val="50000"/>
              </a:schemeClr>
            </a:solidFill>
            <a:prstDash val="solid"/>
          </a:ln>
          <a:effectLst>
            <a:outerShdw blurRad="50800" dist="25400" dir="5400000">
              <a:srgbClr val="000000">
                <a:alpha val="46000"/>
              </a:srgbClr>
            </a:outerShdw>
          </a:effectLst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>
            <a:extLst/>
          </a:lstStyle>
          <a:p>
            <a:pPr algn="l" eaLnBrk="1" latinLnBrk="0" hangingPunct="1"/>
            <a:endParaRPr kumimoji="0" lang="en-US" dirty="0"/>
          </a:p>
        </p:txBody>
      </p:sp>
    </p:spTree>
  </p:cSld>
  <p:clrMapOvr>
    <a:overrideClrMapping bg1="dk1" tx1="lt1" bg2="dk2" tx2="lt2" accent1="accent1" accent2="accent2" accent3="accent3" accent4="accent4" accent5="accent5" accent6="accent6" hlink="hlink" folHlink="folHlink"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bg>
      <p:bgRef idx="1002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481328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extLst/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481328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extLst/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pPr>
              <a:defRPr/>
            </a:pPr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pPr>
              <a:defRPr/>
            </a:pPr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pPr>
              <a:defRPr/>
            </a:pPr>
            <a:fld id="{860178CB-A5AB-46DA-B0E7-A78040BBFD44}" type="slidenum">
              <a:rPr lang="en-US" smtClean="0"/>
              <a:pPr>
                <a:defRPr/>
              </a:pPr>
              <a:t>‹#›</a:t>
            </a:fld>
            <a:endParaRPr lang="en-US" dirty="0"/>
          </a:p>
        </p:txBody>
      </p:sp>
      <p:sp>
        <p:nvSpPr>
          <p:cNvPr id="8" name="Title 7"/>
          <p:cNvSpPr>
            <a:spLocks noGrp="1"/>
          </p:cNvSpPr>
          <p:nvPr>
            <p:ph type="title"/>
          </p:nvPr>
        </p:nvSpPr>
        <p:spPr/>
        <p:txBody>
          <a:bodyPr rtlCol="0"/>
          <a:lstStyle>
            <a:extLst/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</p:spTree>
  </p:cSld>
  <p:clrMapOvr>
    <a:overrideClrMapping bg1="dk1" tx1="lt1" bg2="dk2" tx2="lt2" accent1="accent1" accent2="accent2" accent3="accent3" accent4="accent4" accent5="accent5" accent6="accent6" hlink="hlink" folHlink="folHlink"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woTxTwoObj" preserve="1">
  <p:cSld name="Comparison">
    <p:bg>
      <p:bgRef idx="1003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8229600" cy="1143000"/>
          </a:xfrm>
        </p:spPr>
        <p:txBody>
          <a:bodyPr anchor="ctr"/>
          <a:lstStyle>
            <a:lvl1pPr>
              <a:defRPr/>
            </a:lvl1pPr>
            <a:extLst/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5410200"/>
            <a:ext cx="4040188" cy="762000"/>
          </a:xfrm>
          <a:solidFill>
            <a:schemeClr val="accent1"/>
          </a:solidFill>
          <a:ln w="9652">
            <a:solidFill>
              <a:schemeClr val="accent1"/>
            </a:solidFill>
            <a:miter lim="800000"/>
          </a:ln>
        </p:spPr>
        <p:txBody>
          <a:bodyPr lIns="182880" anchor="ctr"/>
          <a:lstStyle>
            <a:lvl1pPr marL="0" indent="0">
              <a:buNone/>
              <a:defRPr sz="2400" b="0">
                <a:solidFill>
                  <a:schemeClr val="bg1"/>
                </a:solidFill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  <a:extLst/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3"/>
          </p:nvPr>
        </p:nvSpPr>
        <p:spPr>
          <a:xfrm>
            <a:off x="4645026" y="5410200"/>
            <a:ext cx="4041775" cy="762000"/>
          </a:xfrm>
          <a:solidFill>
            <a:schemeClr val="accent1"/>
          </a:solidFill>
          <a:ln w="9652">
            <a:solidFill>
              <a:schemeClr val="accent1"/>
            </a:solidFill>
            <a:miter lim="800000"/>
          </a:ln>
        </p:spPr>
        <p:txBody>
          <a:bodyPr lIns="182880" anchor="ctr"/>
          <a:lstStyle>
            <a:lvl1pPr marL="0" indent="0">
              <a:buNone/>
              <a:defRPr sz="2400" b="0">
                <a:solidFill>
                  <a:schemeClr val="bg1"/>
                </a:solidFill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  <a:extLst/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5" name="Content Placeholder 4"/>
          <p:cNvSpPr>
            <a:spLocks noGrp="1"/>
          </p:cNvSpPr>
          <p:nvPr>
            <p:ph sz="quarter" idx="2"/>
          </p:nvPr>
        </p:nvSpPr>
        <p:spPr>
          <a:xfrm>
            <a:off x="457200" y="1444294"/>
            <a:ext cx="4040188" cy="3941763"/>
          </a:xfrm>
          <a:ln>
            <a:noFill/>
            <a:prstDash val="sysDash"/>
            <a:miter lim="800000"/>
          </a:ln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extLst/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1444294"/>
            <a:ext cx="4041775" cy="3941763"/>
          </a:xfrm>
          <a:ln>
            <a:noFill/>
            <a:prstDash val="sysDash"/>
            <a:miter lim="800000"/>
          </a:ln>
        </p:spPr>
        <p:txBody>
          <a:bodyPr/>
          <a:lstStyle>
            <a:lvl1pPr>
              <a:spcBef>
                <a:spcPts val="0"/>
              </a:spcBef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extLst/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pPr>
              <a:defRPr/>
            </a:pPr>
            <a:endParaRPr lang="en-US" dirty="0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pPr>
              <a:defRPr/>
            </a:pPr>
            <a:endParaRPr lang="en-US" dirty="0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pPr>
              <a:defRPr/>
            </a:pPr>
            <a:fld id="{37B0E09D-F126-4A92-8000-42C3F326E66D}" type="slidenum">
              <a:rPr lang="en-US" smtClean="0"/>
              <a:pPr>
                <a:defRPr/>
              </a:pPr>
              <a:t>‹#›</a:t>
            </a:fld>
            <a:endParaRPr lang="en-US" dirty="0"/>
          </a:p>
        </p:txBody>
      </p:sp>
    </p:spTree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bg>
      <p:bgRef idx="1002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pPr>
              <a:defRPr/>
            </a:pPr>
            <a:endParaRPr lang="en-US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pPr>
              <a:defRPr/>
            </a:pPr>
            <a:endParaRPr lang="en-US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pPr>
              <a:defRPr/>
            </a:pPr>
            <a:fld id="{2AA864C2-3BF2-4A77-A593-2A14FC6149BB}" type="slidenum">
              <a:rPr lang="en-US" smtClean="0"/>
              <a:pPr>
                <a:defRPr/>
              </a:pPr>
              <a:t>‹#›</a:t>
            </a:fld>
            <a:endParaRPr lang="en-US" dirty="0"/>
          </a:p>
        </p:txBody>
      </p:sp>
      <p:sp>
        <p:nvSpPr>
          <p:cNvPr id="6" name="Title 5"/>
          <p:cNvSpPr>
            <a:spLocks noGrp="1"/>
          </p:cNvSpPr>
          <p:nvPr>
            <p:ph type="title"/>
          </p:nvPr>
        </p:nvSpPr>
        <p:spPr/>
        <p:txBody>
          <a:bodyPr rtlCol="0"/>
          <a:lstStyle>
            <a:extLst/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</p:spTree>
  </p:cSld>
  <p:clrMapOvr>
    <a:overrideClrMapping bg1="dk1" tx1="lt1" bg2="dk2" tx2="lt2" accent1="accent1" accent2="accent2" accent3="accent3" accent4="accent4" accent5="accent5" accent6="accent6" hlink="hlink" folHlink="folHlink"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pPr>
              <a:defRPr/>
            </a:pPr>
            <a:endParaRPr lang="en-US" dirty="0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pPr>
              <a:defRPr/>
            </a:pP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pPr>
              <a:defRPr/>
            </a:pPr>
            <a:fld id="{18FB2C9D-6966-4B25-A995-C2DF7B20173C}" type="slidenum">
              <a:rPr lang="en-US" smtClean="0"/>
              <a:pPr>
                <a:defRPr/>
              </a:pPr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objTx" preserve="1">
  <p:cSld name="Content with Caption">
    <p:bg>
      <p:bgRef idx="1003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14400" y="4876800"/>
            <a:ext cx="7481776" cy="457200"/>
          </a:xfrm>
        </p:spPr>
        <p:txBody>
          <a:bodyPr vert="horz" anchor="t">
            <a:noAutofit/>
            <a:sp3d prstMaterial="softEdge">
              <a:bevelT w="0" h="0"/>
            </a:sp3d>
          </a:bodyPr>
          <a:lstStyle>
            <a:lvl1pPr algn="r">
              <a:buNone/>
              <a:defRPr sz="2500" b="0">
                <a:solidFill>
                  <a:schemeClr val="accent1"/>
                </a:solidFill>
                <a:effectLst/>
              </a:defRPr>
            </a:lvl1pPr>
            <a:extLst/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2"/>
          </p:nvPr>
        </p:nvSpPr>
        <p:spPr>
          <a:xfrm>
            <a:off x="4419600" y="5355102"/>
            <a:ext cx="3974592" cy="914400"/>
          </a:xfrm>
        </p:spPr>
        <p:txBody>
          <a:bodyPr/>
          <a:lstStyle>
            <a:lvl1pPr marL="0" indent="0" algn="r">
              <a:buNone/>
              <a:defRPr sz="1600"/>
            </a:lvl1pPr>
            <a:lvl2pPr>
              <a:buNone/>
              <a:defRPr sz="1200"/>
            </a:lvl2pPr>
            <a:lvl3pPr>
              <a:buNone/>
              <a:defRPr sz="1000"/>
            </a:lvl3pPr>
            <a:lvl4pPr>
              <a:buNone/>
              <a:defRPr sz="900"/>
            </a:lvl4pPr>
            <a:lvl5pPr>
              <a:buNone/>
              <a:defRPr sz="900"/>
            </a:lvl5pPr>
            <a:extLst/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1"/>
          </p:nvPr>
        </p:nvSpPr>
        <p:spPr>
          <a:xfrm>
            <a:off x="914400" y="274320"/>
            <a:ext cx="7479792" cy="4572000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extLst/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>
          <a:xfrm>
            <a:off x="6727032" y="6407944"/>
            <a:ext cx="1920240" cy="365760"/>
          </a:xfrm>
        </p:spPr>
        <p:txBody>
          <a:bodyPr/>
          <a:lstStyle>
            <a:extLst/>
          </a:lstStyle>
          <a:p>
            <a:pPr>
              <a:defRPr/>
            </a:pPr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pPr>
              <a:defRPr/>
            </a:pPr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pPr>
              <a:defRPr/>
            </a:pPr>
            <a:fld id="{D09FCA72-FC60-414E-9361-5CE9C4271BD0}" type="slidenum">
              <a:rPr lang="en-US" smtClean="0"/>
              <a:pPr>
                <a:defRPr/>
              </a:pPr>
              <a:t>‹#›</a:t>
            </a:fld>
            <a:endParaRPr lang="en-US" dirty="0"/>
          </a:p>
        </p:txBody>
      </p:sp>
    </p:spTree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Picture with Caption">
    <p:bg>
      <p:bgRef idx="1002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141232" y="5443402"/>
            <a:ext cx="7162800" cy="648232"/>
          </a:xfrm>
          <a:noFill/>
        </p:spPr>
        <p:txBody>
          <a:bodyPr lIns="91440" tIns="0" rIns="91440" anchor="t"/>
          <a:lstStyle>
            <a:lvl1pPr marL="0" marR="18288" indent="0" algn="r">
              <a:buNone/>
              <a:defRPr sz="1400"/>
            </a:lvl1pPr>
            <a:lvl2pPr>
              <a:defRPr sz="1200"/>
            </a:lvl2pPr>
            <a:lvl3pPr>
              <a:defRPr sz="1000"/>
            </a:lvl3pPr>
            <a:lvl4pPr>
              <a:defRPr sz="900"/>
            </a:lvl4pPr>
            <a:lvl5pPr>
              <a:defRPr sz="900"/>
            </a:lvl5pPr>
            <a:extLst/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228600" y="189968"/>
            <a:ext cx="8686800" cy="4389120"/>
          </a:xfrm>
          <a:prstGeom prst="rect">
            <a:avLst/>
          </a:prstGeom>
          <a:solidFill>
            <a:schemeClr val="bg2"/>
          </a:solidFill>
          <a:ln>
            <a:solidFill>
              <a:schemeClr val="bg1"/>
            </a:solidFill>
          </a:ln>
          <a:effectLst>
            <a:innerShdw blurRad="95250">
              <a:srgbClr val="000000"/>
            </a:innerShdw>
          </a:effectLst>
        </p:spPr>
        <p:txBody>
          <a:bodyPr/>
          <a:lstStyle>
            <a:lvl1pPr marL="0" indent="0">
              <a:buNone/>
              <a:defRPr sz="3200"/>
            </a:lvl1pPr>
            <a:extLst/>
          </a:lstStyle>
          <a:p>
            <a:r>
              <a:rPr kumimoji="0" lang="en-US" dirty="0" smtClean="0"/>
              <a:t>Click icon to add picture</a:t>
            </a:r>
            <a:endParaRPr kumimoji="0"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solidFill>
                  <a:schemeClr val="tx1"/>
                </a:solidFill>
              </a:defRPr>
            </a:lvl1pPr>
            <a:extLst/>
          </a:lstStyle>
          <a:p>
            <a:pPr>
              <a:defRPr/>
            </a:pPr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>
          <a:xfrm>
            <a:off x="4380072" y="6407944"/>
            <a:ext cx="2350681" cy="365125"/>
          </a:xfrm>
        </p:spPr>
        <p:txBody>
          <a:bodyPr/>
          <a:lstStyle>
            <a:lvl1pPr>
              <a:defRPr>
                <a:solidFill>
                  <a:schemeClr val="tx1"/>
                </a:solidFill>
              </a:defRPr>
            </a:lvl1pPr>
            <a:extLst/>
          </a:lstStyle>
          <a:p>
            <a:pPr>
              <a:defRPr/>
            </a:pPr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chemeClr val="tx1"/>
                </a:solidFill>
              </a:defRPr>
            </a:lvl1pPr>
            <a:extLst/>
          </a:lstStyle>
          <a:p>
            <a:pPr>
              <a:defRPr/>
            </a:pPr>
            <a:fld id="{E0FC4775-B010-4226-B2C4-178239A0EB5A}" type="slidenum">
              <a:rPr lang="en-US" smtClean="0"/>
              <a:pPr>
                <a:defRPr/>
              </a:pPr>
              <a:t>‹#›</a:t>
            </a:fld>
            <a:endParaRPr lang="en-US" dirty="0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28600" y="4865122"/>
            <a:ext cx="8075432" cy="562672"/>
          </a:xfrm>
          <a:noFill/>
        </p:spPr>
        <p:txBody>
          <a:bodyPr anchor="t">
            <a:sp3d prstMaterial="softEdge"/>
          </a:bodyPr>
          <a:lstStyle>
            <a:lvl1pPr marR="0" algn="r">
              <a:buNone/>
              <a:defRPr sz="3000" b="0">
                <a:solidFill>
                  <a:schemeClr val="accent1"/>
                </a:solidFill>
                <a:effectLst>
                  <a:outerShdw blurRad="50800" dist="25000" dir="5400000" algn="t" rotWithShape="0">
                    <a:prstClr val="black">
                      <a:alpha val="45000"/>
                    </a:prstClr>
                  </a:outerShdw>
                </a:effectLst>
              </a:defRPr>
            </a:lvl1pPr>
            <a:extLst/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8" name="Freeform 7"/>
          <p:cNvSpPr>
            <a:spLocks/>
          </p:cNvSpPr>
          <p:nvPr/>
        </p:nvSpPr>
        <p:spPr bwMode="auto">
          <a:xfrm>
            <a:off x="716436" y="5001993"/>
            <a:ext cx="3802003" cy="1443111"/>
          </a:xfrm>
          <a:custGeom>
            <a:avLst>
              <a:gd name="A1" fmla="val 0"/>
              <a:gd name="A2" fmla="val 0"/>
              <a:gd name="A3" fmla="val 0"/>
              <a:gd name="A4" fmla="val 0"/>
              <a:gd name="A5" fmla="val 0"/>
              <a:gd name="A6" fmla="val 0"/>
              <a:gd name="A7" fmla="val 0"/>
              <a:gd name="A8" fmla="val 0"/>
            </a:avLst>
            <a:gdLst/>
            <a:ahLst/>
            <a:cxnLst>
              <a:cxn ang="0">
                <a:pos x="0" y="0"/>
              </a:cxn>
              <a:cxn ang="0">
                <a:pos x="5760" y="0"/>
              </a:cxn>
              <a:cxn ang="0">
                <a:pos x="5760" y="528"/>
              </a:cxn>
              <a:cxn ang="0">
                <a:pos x="48" y="0"/>
              </a:cxn>
            </a:cxnLst>
            <a:rect l="0" t="0" r="0" b="0"/>
            <a:pathLst>
              <a:path w="5760" h="528">
                <a:moveTo>
                  <a:pt x="-329" y="347"/>
                </a:moveTo>
                <a:lnTo>
                  <a:pt x="7156" y="682"/>
                </a:lnTo>
                <a:lnTo>
                  <a:pt x="5229" y="682"/>
                </a:lnTo>
                <a:lnTo>
                  <a:pt x="-328" y="345"/>
                </a:lnTo>
              </a:path>
            </a:pathLst>
          </a:custGeom>
          <a:solidFill>
            <a:schemeClr val="accent1">
              <a:tint val="65000"/>
              <a:satMod val="115000"/>
              <a:alpha val="40000"/>
            </a:schemeClr>
          </a:soli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>
            <a:extLst/>
          </a:lstStyle>
          <a:p>
            <a:endParaRPr kumimoji="0" lang="en-US" dirty="0"/>
          </a:p>
        </p:txBody>
      </p:sp>
      <p:sp>
        <p:nvSpPr>
          <p:cNvPr id="9" name="Freeform 8"/>
          <p:cNvSpPr>
            <a:spLocks/>
          </p:cNvSpPr>
          <p:nvPr/>
        </p:nvSpPr>
        <p:spPr bwMode="auto">
          <a:xfrm>
            <a:off x="-53561" y="5785023"/>
            <a:ext cx="3802003" cy="838200"/>
          </a:xfrm>
          <a:custGeom>
            <a:avLst>
              <a:gd name="A1" fmla="val 0"/>
              <a:gd name="A2" fmla="val 0"/>
              <a:gd name="A3" fmla="val 0"/>
              <a:gd name="A4" fmla="val 0"/>
              <a:gd name="A5" fmla="val 0"/>
              <a:gd name="A6" fmla="val 0"/>
              <a:gd name="A7" fmla="val 0"/>
              <a:gd name="A8" fmla="val 0"/>
            </a:avLst>
            <a:gdLst/>
            <a:ahLst/>
            <a:cxnLst>
              <a:cxn ang="0">
                <a:pos x="0" y="0"/>
              </a:cxn>
              <a:cxn ang="0">
                <a:pos x="5760" y="0"/>
              </a:cxn>
              <a:cxn ang="0">
                <a:pos x="5760" y="528"/>
              </a:cxn>
              <a:cxn ang="0">
                <a:pos x="48" y="0"/>
              </a:cxn>
            </a:cxnLst>
            <a:rect l="0" t="0" r="0" b="0"/>
            <a:pathLst>
              <a:path w="5760" h="528">
                <a:moveTo>
                  <a:pt x="817" y="97"/>
                </a:moveTo>
                <a:lnTo>
                  <a:pt x="6408" y="682"/>
                </a:lnTo>
                <a:lnTo>
                  <a:pt x="5232" y="685"/>
                </a:lnTo>
                <a:lnTo>
                  <a:pt x="829" y="101"/>
                </a:lnTo>
              </a:path>
            </a:pathLst>
          </a:custGeom>
          <a:solidFill>
            <a:srgbClr val="000000">
              <a:alpha val="100000"/>
            </a:srgbClr>
          </a:soli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>
            <a:extLst/>
          </a:lstStyle>
          <a:p>
            <a:endParaRPr kumimoji="0" lang="en-US" dirty="0"/>
          </a:p>
        </p:txBody>
      </p:sp>
      <p:sp>
        <p:nvSpPr>
          <p:cNvPr id="10" name="Right Triangle 9"/>
          <p:cNvSpPr>
            <a:spLocks/>
          </p:cNvSpPr>
          <p:nvPr/>
        </p:nvSpPr>
        <p:spPr bwMode="auto">
          <a:xfrm>
            <a:off x="-6042" y="5791253"/>
            <a:ext cx="3402314" cy="1080868"/>
          </a:xfrm>
          <a:prstGeom prst="rtTriangle">
            <a:avLst/>
          </a:prstGeom>
          <a:blipFill>
            <a:blip r:embed="rId2" cstate="print">
              <a:alphaModFix amt="50000"/>
            </a:blip>
            <a:tile tx="0" ty="0" sx="50000" sy="50000" flip="none" algn="t"/>
          </a:blipFill>
          <a:ln w="12700" cap="rnd" cmpd="thickThin" algn="ctr">
            <a:noFill/>
            <a:prstDash val="solid"/>
          </a:ln>
          <a:effectLst>
            <a:fillOverlay blend="mult">
              <a:gradFill flip="none" rotWithShape="1">
                <a:gsLst>
                  <a:gs pos="0">
                    <a:schemeClr val="accent1">
                      <a:shade val="20000"/>
                      <a:satMod val="176000"/>
                      <a:alpha val="100000"/>
                    </a:schemeClr>
                  </a:gs>
                  <a:gs pos="18000">
                    <a:schemeClr val="accent1">
                      <a:shade val="48000"/>
                      <a:satMod val="153000"/>
                      <a:alpha val="100000"/>
                    </a:schemeClr>
                  </a:gs>
                  <a:gs pos="43000">
                    <a:schemeClr val="accent1">
                      <a:tint val="86000"/>
                      <a:satMod val="149000"/>
                      <a:alpha val="100000"/>
                    </a:schemeClr>
                  </a:gs>
                  <a:gs pos="45000">
                    <a:schemeClr val="accent1">
                      <a:tint val="85000"/>
                      <a:satMod val="150000"/>
                      <a:alpha val="100000"/>
                    </a:schemeClr>
                  </a:gs>
                  <a:gs pos="50000">
                    <a:schemeClr val="accent1">
                      <a:tint val="86000"/>
                      <a:satMod val="149000"/>
                      <a:alpha val="100000"/>
                    </a:schemeClr>
                  </a:gs>
                  <a:gs pos="79000">
                    <a:schemeClr val="accent1">
                      <a:shade val="53000"/>
                      <a:satMod val="150000"/>
                      <a:alpha val="100000"/>
                    </a:schemeClr>
                  </a:gs>
                  <a:gs pos="100000">
                    <a:schemeClr val="accent1">
                      <a:shade val="25000"/>
                      <a:satMod val="170000"/>
                      <a:alpha val="100000"/>
                    </a:schemeClr>
                  </a:gs>
                </a:gsLst>
                <a:lin ang="450000" scaled="1"/>
                <a:tileRect/>
              </a:gradFill>
            </a:fillOverlay>
          </a:effectLst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vert="horz" wrap="square" lIns="91440" tIns="45720" rIns="91440" bIns="45720" anchor="ctr" compatLnSpc="1"/>
          <a:lstStyle>
            <a:extLst/>
          </a:lstStyle>
          <a:p>
            <a:pPr algn="ctr" eaLnBrk="1" latinLnBrk="0" hangingPunct="1"/>
            <a:endParaRPr kumimoji="0" lang="en-US" dirty="0"/>
          </a:p>
        </p:txBody>
      </p:sp>
      <p:cxnSp>
        <p:nvCxnSpPr>
          <p:cNvPr id="11" name="Straight Connector 10"/>
          <p:cNvCxnSpPr/>
          <p:nvPr/>
        </p:nvCxnSpPr>
        <p:spPr>
          <a:xfrm>
            <a:off x="-9237" y="5787738"/>
            <a:ext cx="3405509" cy="1084383"/>
          </a:xfrm>
          <a:prstGeom prst="line">
            <a:avLst/>
          </a:prstGeom>
          <a:noFill/>
          <a:ln w="12065" cap="flat" cmpd="sng" algn="ctr">
            <a:gradFill>
              <a:gsLst>
                <a:gs pos="45000">
                  <a:schemeClr val="accent1">
                    <a:tint val="70000"/>
                    <a:satMod val="110000"/>
                  </a:schemeClr>
                </a:gs>
                <a:gs pos="15000">
                  <a:schemeClr val="accent1">
                    <a:shade val="40000"/>
                    <a:satMod val="110000"/>
                  </a:schemeClr>
                </a:gs>
              </a:gsLst>
              <a:lin ang="5400000" scaled="1"/>
            </a:gradFill>
            <a:prstDash val="solid"/>
            <a:miter lim="800000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12" name="Chevron 11"/>
          <p:cNvSpPr/>
          <p:nvPr/>
        </p:nvSpPr>
        <p:spPr>
          <a:xfrm>
            <a:off x="8664112" y="4988440"/>
            <a:ext cx="182880" cy="228600"/>
          </a:xfrm>
          <a:prstGeom prst="chevron">
            <a:avLst>
              <a:gd name="adj" fmla="val 50000"/>
            </a:avLst>
          </a:prstGeom>
          <a:gradFill flip="none" rotWithShape="1">
            <a:gsLst>
              <a:gs pos="0">
                <a:schemeClr val="accent1">
                  <a:shade val="60000"/>
                  <a:satMod val="125000"/>
                </a:schemeClr>
              </a:gs>
              <a:gs pos="72000">
                <a:schemeClr val="accent1">
                  <a:tint val="90000"/>
                  <a:satMod val="138000"/>
                </a:schemeClr>
              </a:gs>
              <a:gs pos="100000">
                <a:schemeClr val="accent1">
                  <a:tint val="76000"/>
                  <a:satMod val="136000"/>
                </a:schemeClr>
              </a:gs>
            </a:gsLst>
            <a:lin ang="16200000" scaled="0"/>
          </a:gradFill>
          <a:ln w="3175" cap="rnd" cmpd="sng" algn="ctr">
            <a:solidFill>
              <a:schemeClr val="accent1">
                <a:shade val="50000"/>
              </a:schemeClr>
            </a:solidFill>
            <a:prstDash val="solid"/>
          </a:ln>
          <a:effectLst>
            <a:outerShdw blurRad="50800" dist="25400" dir="5400000">
              <a:srgbClr val="000000">
                <a:alpha val="46000"/>
              </a:srgbClr>
            </a:outerShdw>
          </a:effectLst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>
            <a:extLst/>
          </a:lstStyle>
          <a:p>
            <a:pPr algn="l" eaLnBrk="1" latinLnBrk="0" hangingPunct="1"/>
            <a:endParaRPr kumimoji="0" lang="en-US" dirty="0"/>
          </a:p>
        </p:txBody>
      </p:sp>
      <p:sp>
        <p:nvSpPr>
          <p:cNvPr id="13" name="Chevron 12"/>
          <p:cNvSpPr/>
          <p:nvPr/>
        </p:nvSpPr>
        <p:spPr>
          <a:xfrm>
            <a:off x="8477696" y="4988440"/>
            <a:ext cx="182880" cy="228600"/>
          </a:xfrm>
          <a:prstGeom prst="chevron">
            <a:avLst>
              <a:gd name="adj" fmla="val 50000"/>
            </a:avLst>
          </a:prstGeom>
          <a:gradFill flip="none" rotWithShape="1">
            <a:gsLst>
              <a:gs pos="0">
                <a:schemeClr val="accent1">
                  <a:shade val="60000"/>
                  <a:satMod val="125000"/>
                </a:schemeClr>
              </a:gs>
              <a:gs pos="72000">
                <a:schemeClr val="accent1">
                  <a:tint val="90000"/>
                  <a:satMod val="138000"/>
                </a:schemeClr>
              </a:gs>
              <a:gs pos="100000">
                <a:schemeClr val="accent1">
                  <a:tint val="76000"/>
                  <a:satMod val="136000"/>
                </a:schemeClr>
              </a:gs>
            </a:gsLst>
            <a:lin ang="16200000" scaled="0"/>
          </a:gradFill>
          <a:ln w="3175" cap="rnd" cmpd="sng" algn="ctr">
            <a:solidFill>
              <a:schemeClr val="accent1">
                <a:shade val="50000"/>
              </a:schemeClr>
            </a:solidFill>
            <a:prstDash val="solid"/>
          </a:ln>
          <a:effectLst>
            <a:outerShdw blurRad="50800" dist="25400" dir="5400000">
              <a:srgbClr val="000000">
                <a:alpha val="46000"/>
              </a:srgbClr>
            </a:outerShdw>
          </a:effectLst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>
            <a:extLst/>
          </a:lstStyle>
          <a:p>
            <a:pPr algn="l" eaLnBrk="1" latinLnBrk="0" hangingPunct="1"/>
            <a:endParaRPr kumimoji="0" lang="en-US" dirty="0"/>
          </a:p>
        </p:txBody>
      </p:sp>
    </p:spTree>
  </p:cSld>
  <p:clrMapOvr>
    <a:overrideClrMapping bg1="dk1" tx1="lt1" bg2="dk2" tx2="lt2" accent1="accent1" accent2="accent2" accent3="accent3" accent4="accent4" accent5="accent5" accent6="accent6" hlink="hlink" folHlink="folHlink"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extLst/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1481329"/>
            <a:ext cx="8229600" cy="4386071"/>
          </a:xfrm>
        </p:spPr>
        <p:txBody>
          <a:bodyPr vert="eaVert"/>
          <a:lstStyle>
            <a:extLst/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pPr>
              <a:defRPr/>
            </a:pPr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pPr>
              <a:defRPr/>
            </a:pPr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pPr>
              <a:defRPr/>
            </a:pPr>
            <a:fld id="{D4BC0B99-09DD-4559-A2DC-E6EC0AF4BCB2}" type="slidenum">
              <a:rPr lang="en-US" smtClean="0"/>
              <a:pPr>
                <a:defRPr/>
              </a:pPr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844013" y="274640"/>
            <a:ext cx="1777470" cy="5592761"/>
          </a:xfrm>
        </p:spPr>
        <p:txBody>
          <a:bodyPr vert="eaVert"/>
          <a:lstStyle>
            <a:extLst/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41"/>
            <a:ext cx="6324600" cy="5592760"/>
          </a:xfrm>
        </p:spPr>
        <p:txBody>
          <a:bodyPr vert="eaVert"/>
          <a:lstStyle>
            <a:extLst/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pPr>
              <a:defRPr/>
            </a:pPr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pPr>
              <a:defRPr/>
            </a:pPr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pPr>
              <a:defRPr/>
            </a:pPr>
            <a:fld id="{3BDC5A3F-22D9-4FE3-A68D-FBDAA0681766}" type="slidenum">
              <a:rPr lang="en-US" smtClean="0"/>
              <a:pPr>
                <a:defRPr/>
              </a:pPr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tbl">
  <p:cSld name="Title and Tabl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62000" y="762000"/>
            <a:ext cx="7924800" cy="1143000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able Placeholder 2"/>
          <p:cNvSpPr>
            <a:spLocks noGrp="1"/>
          </p:cNvSpPr>
          <p:nvPr>
            <p:ph type="tbl" idx="1"/>
          </p:nvPr>
        </p:nvSpPr>
        <p:spPr>
          <a:xfrm>
            <a:off x="838200" y="2362200"/>
            <a:ext cx="7693025" cy="3724275"/>
          </a:xfrm>
        </p:spPr>
        <p:txBody>
          <a:bodyPr/>
          <a:lstStyle/>
          <a:p>
            <a:pPr lvl="0"/>
            <a:endParaRPr lang="en-US" noProof="0" dirty="0" smtClean="0"/>
          </a:p>
        </p:txBody>
      </p:sp>
      <p:sp>
        <p:nvSpPr>
          <p:cNvPr id="4" name="Rectangle 11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dirty="0"/>
          </a:p>
        </p:txBody>
      </p:sp>
      <p:sp>
        <p:nvSpPr>
          <p:cNvPr id="5" name="Rectangle 12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dirty="0"/>
          </a:p>
        </p:txBody>
      </p:sp>
      <p:sp>
        <p:nvSpPr>
          <p:cNvPr id="6" name="Rectangle 13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C746B8EA-4B9F-4400-9E52-1A3120078021}" type="slidenum">
              <a:rPr lang="en-US"/>
              <a:pPr>
                <a:defRPr/>
              </a:pPr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theme" Target="../theme/theme1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image" Target="../media/image1.jpeg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" name="Freeform 12"/>
          <p:cNvSpPr>
            <a:spLocks/>
          </p:cNvSpPr>
          <p:nvPr/>
        </p:nvSpPr>
        <p:spPr bwMode="auto">
          <a:xfrm>
            <a:off x="716436" y="5001993"/>
            <a:ext cx="3802003" cy="1443111"/>
          </a:xfrm>
          <a:custGeom>
            <a:avLst>
              <a:gd name="A1" fmla="val 0"/>
              <a:gd name="A2" fmla="val 0"/>
              <a:gd name="A3" fmla="val 0"/>
              <a:gd name="A4" fmla="val 0"/>
              <a:gd name="A5" fmla="val 0"/>
              <a:gd name="A6" fmla="val 0"/>
              <a:gd name="A7" fmla="val 0"/>
              <a:gd name="A8" fmla="val 0"/>
            </a:avLst>
            <a:gdLst/>
            <a:ahLst/>
            <a:cxnLst>
              <a:cxn ang="0">
                <a:pos x="0" y="0"/>
              </a:cxn>
              <a:cxn ang="0">
                <a:pos x="5760" y="0"/>
              </a:cxn>
              <a:cxn ang="0">
                <a:pos x="5760" y="528"/>
              </a:cxn>
              <a:cxn ang="0">
                <a:pos x="48" y="0"/>
              </a:cxn>
            </a:cxnLst>
            <a:rect l="0" t="0" r="0" b="0"/>
            <a:pathLst>
              <a:path w="5760" h="528">
                <a:moveTo>
                  <a:pt x="-329" y="347"/>
                </a:moveTo>
                <a:lnTo>
                  <a:pt x="7156" y="682"/>
                </a:lnTo>
                <a:lnTo>
                  <a:pt x="5229" y="682"/>
                </a:lnTo>
                <a:lnTo>
                  <a:pt x="-328" y="345"/>
                </a:lnTo>
              </a:path>
            </a:pathLst>
          </a:custGeom>
          <a:solidFill>
            <a:schemeClr val="accent1">
              <a:tint val="65000"/>
              <a:satMod val="115000"/>
              <a:alpha val="40000"/>
            </a:schemeClr>
          </a:soli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>
            <a:extLst/>
          </a:lstStyle>
          <a:p>
            <a:endParaRPr kumimoji="0" lang="en-US" dirty="0"/>
          </a:p>
        </p:txBody>
      </p:sp>
      <p:sp>
        <p:nvSpPr>
          <p:cNvPr id="12" name="Freeform 11"/>
          <p:cNvSpPr>
            <a:spLocks/>
          </p:cNvSpPr>
          <p:nvPr/>
        </p:nvSpPr>
        <p:spPr bwMode="auto">
          <a:xfrm>
            <a:off x="-53561" y="5785023"/>
            <a:ext cx="3802003" cy="838200"/>
          </a:xfrm>
          <a:custGeom>
            <a:avLst>
              <a:gd name="A1" fmla="val 0"/>
              <a:gd name="A2" fmla="val 0"/>
              <a:gd name="A3" fmla="val 0"/>
              <a:gd name="A4" fmla="val 0"/>
              <a:gd name="A5" fmla="val 0"/>
              <a:gd name="A6" fmla="val 0"/>
              <a:gd name="A7" fmla="val 0"/>
              <a:gd name="A8" fmla="val 0"/>
            </a:avLst>
            <a:gdLst/>
            <a:ahLst/>
            <a:cxnLst>
              <a:cxn ang="0">
                <a:pos x="0" y="0"/>
              </a:cxn>
              <a:cxn ang="0">
                <a:pos x="5760" y="0"/>
              </a:cxn>
              <a:cxn ang="0">
                <a:pos x="5760" y="528"/>
              </a:cxn>
              <a:cxn ang="0">
                <a:pos x="48" y="0"/>
              </a:cxn>
            </a:cxnLst>
            <a:rect l="0" t="0" r="0" b="0"/>
            <a:pathLst>
              <a:path w="5760" h="528">
                <a:moveTo>
                  <a:pt x="817" y="97"/>
                </a:moveTo>
                <a:lnTo>
                  <a:pt x="6408" y="682"/>
                </a:lnTo>
                <a:lnTo>
                  <a:pt x="5232" y="685"/>
                </a:lnTo>
                <a:lnTo>
                  <a:pt x="829" y="101"/>
                </a:lnTo>
              </a:path>
            </a:pathLst>
          </a:custGeom>
          <a:solidFill>
            <a:srgbClr val="000000">
              <a:alpha val="100000"/>
            </a:srgbClr>
          </a:soli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>
            <a:extLst/>
          </a:lstStyle>
          <a:p>
            <a:endParaRPr kumimoji="0" lang="en-US" dirty="0"/>
          </a:p>
        </p:txBody>
      </p:sp>
      <p:sp>
        <p:nvSpPr>
          <p:cNvPr id="14" name="Right Triangle 13"/>
          <p:cNvSpPr>
            <a:spLocks/>
          </p:cNvSpPr>
          <p:nvPr/>
        </p:nvSpPr>
        <p:spPr bwMode="auto">
          <a:xfrm>
            <a:off x="-6042" y="5791253"/>
            <a:ext cx="3402314" cy="1080868"/>
          </a:xfrm>
          <a:prstGeom prst="rtTriangle">
            <a:avLst/>
          </a:prstGeom>
          <a:blipFill>
            <a:blip r:embed="rId14" cstate="print">
              <a:alphaModFix amt="50000"/>
            </a:blip>
            <a:tile tx="0" ty="0" sx="50000" sy="50000" flip="none" algn="t"/>
          </a:blipFill>
          <a:ln w="12700" cap="rnd" cmpd="thickThin" algn="ctr">
            <a:noFill/>
            <a:prstDash val="solid"/>
          </a:ln>
          <a:effectLst>
            <a:fillOverlay blend="mult">
              <a:gradFill flip="none" rotWithShape="1">
                <a:gsLst>
                  <a:gs pos="0">
                    <a:schemeClr val="accent1">
                      <a:shade val="20000"/>
                      <a:satMod val="176000"/>
                      <a:alpha val="100000"/>
                    </a:schemeClr>
                  </a:gs>
                  <a:gs pos="18000">
                    <a:schemeClr val="accent1">
                      <a:shade val="48000"/>
                      <a:satMod val="153000"/>
                      <a:alpha val="100000"/>
                    </a:schemeClr>
                  </a:gs>
                  <a:gs pos="43000">
                    <a:schemeClr val="accent1">
                      <a:tint val="86000"/>
                      <a:satMod val="149000"/>
                      <a:alpha val="100000"/>
                    </a:schemeClr>
                  </a:gs>
                  <a:gs pos="45000">
                    <a:schemeClr val="accent1">
                      <a:tint val="85000"/>
                      <a:satMod val="150000"/>
                      <a:alpha val="100000"/>
                    </a:schemeClr>
                  </a:gs>
                  <a:gs pos="50000">
                    <a:schemeClr val="accent1">
                      <a:tint val="86000"/>
                      <a:satMod val="149000"/>
                      <a:alpha val="100000"/>
                    </a:schemeClr>
                  </a:gs>
                  <a:gs pos="79000">
                    <a:schemeClr val="accent1">
                      <a:shade val="53000"/>
                      <a:satMod val="150000"/>
                      <a:alpha val="100000"/>
                    </a:schemeClr>
                  </a:gs>
                  <a:gs pos="100000">
                    <a:schemeClr val="accent1">
                      <a:shade val="25000"/>
                      <a:satMod val="170000"/>
                      <a:alpha val="100000"/>
                    </a:schemeClr>
                  </a:gs>
                </a:gsLst>
                <a:lin ang="450000" scaled="1"/>
                <a:tileRect/>
              </a:gradFill>
            </a:fillOverlay>
          </a:effectLst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vert="horz" wrap="square" lIns="91440" tIns="45720" rIns="91440" bIns="45720" anchor="ctr" compatLnSpc="1"/>
          <a:lstStyle>
            <a:extLst/>
          </a:lstStyle>
          <a:p>
            <a:pPr algn="ctr" eaLnBrk="1" latinLnBrk="0" hangingPunct="1"/>
            <a:endParaRPr kumimoji="0" lang="en-US" dirty="0"/>
          </a:p>
        </p:txBody>
      </p:sp>
      <p:cxnSp>
        <p:nvCxnSpPr>
          <p:cNvPr id="15" name="Straight Connector 14"/>
          <p:cNvCxnSpPr/>
          <p:nvPr/>
        </p:nvCxnSpPr>
        <p:spPr>
          <a:xfrm>
            <a:off x="-9237" y="5787738"/>
            <a:ext cx="3405509" cy="1084383"/>
          </a:xfrm>
          <a:prstGeom prst="line">
            <a:avLst/>
          </a:prstGeom>
          <a:noFill/>
          <a:ln w="12065" cap="flat" cmpd="sng" algn="ctr">
            <a:gradFill>
              <a:gsLst>
                <a:gs pos="45000">
                  <a:schemeClr val="accent1">
                    <a:tint val="70000"/>
                    <a:satMod val="110000"/>
                  </a:schemeClr>
                </a:gs>
                <a:gs pos="15000">
                  <a:schemeClr val="accent1">
                    <a:shade val="40000"/>
                    <a:satMod val="110000"/>
                  </a:schemeClr>
                </a:gs>
              </a:gsLst>
              <a:lin ang="5400000" scaled="1"/>
            </a:gradFill>
            <a:prstDash val="solid"/>
            <a:miter lim="800000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9" name="Title Placeholder 8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anchor="ctr">
            <a:normAutofit/>
            <a:scene3d>
              <a:camera prst="orthographicFront"/>
              <a:lightRig rig="soft" dir="t"/>
            </a:scene3d>
            <a:sp3d prstMaterial="softEdge">
              <a:bevelT w="25400" h="25400"/>
            </a:sp3d>
          </a:bodyPr>
          <a:lstStyle>
            <a:extLst/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0" name="Text Placeholder 29"/>
          <p:cNvSpPr>
            <a:spLocks noGrp="1"/>
          </p:cNvSpPr>
          <p:nvPr>
            <p:ph type="body" idx="1"/>
          </p:nvPr>
        </p:nvSpPr>
        <p:spPr>
          <a:xfrm>
            <a:off x="457200" y="1481328"/>
            <a:ext cx="8229600" cy="4525963"/>
          </a:xfrm>
          <a:prstGeom prst="rect">
            <a:avLst/>
          </a:prstGeom>
        </p:spPr>
        <p:txBody>
          <a:bodyPr vert="horz">
            <a:normAutofit/>
          </a:bodyPr>
          <a:lstStyle>
            <a:extLst/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  <a:p>
            <a:pPr lvl="1" eaLnBrk="1" latinLnBrk="0" hangingPunct="1"/>
            <a:r>
              <a:rPr kumimoji="0" lang="en-US" smtClean="0"/>
              <a:t>Second level</a:t>
            </a:r>
          </a:p>
          <a:p>
            <a:pPr lvl="2" eaLnBrk="1" latinLnBrk="0" hangingPunct="1"/>
            <a:r>
              <a:rPr kumimoji="0" lang="en-US" smtClean="0"/>
              <a:t>Third level</a:t>
            </a:r>
          </a:p>
          <a:p>
            <a:pPr lvl="3" eaLnBrk="1" latinLnBrk="0" hangingPunct="1"/>
            <a:r>
              <a:rPr kumimoji="0" lang="en-US" smtClean="0"/>
              <a:t>Fourth level</a:t>
            </a:r>
          </a:p>
          <a:p>
            <a:pPr lvl="4" eaLnBrk="1" latinLnBrk="0" hangingPunct="1"/>
            <a:r>
              <a:rPr kumimoji="0" lang="en-US" smtClean="0"/>
              <a:t>Fifth level</a:t>
            </a:r>
            <a:endParaRPr kumimoji="0" lang="en-US"/>
          </a:p>
        </p:txBody>
      </p:sp>
      <p:sp>
        <p:nvSpPr>
          <p:cNvPr id="10" name="Date Placeholder 9"/>
          <p:cNvSpPr>
            <a:spLocks noGrp="1"/>
          </p:cNvSpPr>
          <p:nvPr>
            <p:ph type="dt" sz="half" idx="2"/>
          </p:nvPr>
        </p:nvSpPr>
        <p:spPr>
          <a:xfrm>
            <a:off x="6727032" y="6407944"/>
            <a:ext cx="1920240" cy="365760"/>
          </a:xfrm>
          <a:prstGeom prst="rect">
            <a:avLst/>
          </a:prstGeom>
        </p:spPr>
        <p:txBody>
          <a:bodyPr vert="horz" anchor="b"/>
          <a:lstStyle>
            <a:lvl1pPr algn="l" eaLnBrk="1" latinLnBrk="0" hangingPunct="1">
              <a:defRPr kumimoji="0" sz="1000">
                <a:solidFill>
                  <a:schemeClr val="tx1"/>
                </a:solidFill>
              </a:defRPr>
            </a:lvl1pPr>
            <a:extLst/>
          </a:lstStyle>
          <a:p>
            <a:pPr>
              <a:defRPr/>
            </a:pPr>
            <a:endParaRPr lang="en-US" dirty="0"/>
          </a:p>
        </p:txBody>
      </p:sp>
      <p:sp>
        <p:nvSpPr>
          <p:cNvPr id="22" name="Footer Placeholder 21"/>
          <p:cNvSpPr>
            <a:spLocks noGrp="1"/>
          </p:cNvSpPr>
          <p:nvPr>
            <p:ph type="ftr" sz="quarter" idx="3"/>
          </p:nvPr>
        </p:nvSpPr>
        <p:spPr>
          <a:xfrm>
            <a:off x="4380072" y="6407944"/>
            <a:ext cx="2350681" cy="365125"/>
          </a:xfrm>
          <a:prstGeom prst="rect">
            <a:avLst/>
          </a:prstGeom>
        </p:spPr>
        <p:txBody>
          <a:bodyPr vert="horz" anchor="b"/>
          <a:lstStyle>
            <a:lvl1pPr algn="r" eaLnBrk="1" latinLnBrk="0" hangingPunct="1">
              <a:defRPr kumimoji="0" sz="1000">
                <a:solidFill>
                  <a:schemeClr val="tx1"/>
                </a:solidFill>
              </a:defRPr>
            </a:lvl1pPr>
            <a:extLst/>
          </a:lstStyle>
          <a:p>
            <a:pPr>
              <a:defRPr/>
            </a:pPr>
            <a:endParaRPr lang="en-US" dirty="0"/>
          </a:p>
        </p:txBody>
      </p:sp>
      <p:sp>
        <p:nvSpPr>
          <p:cNvPr id="18" name="Slide Number Placeholder 17"/>
          <p:cNvSpPr>
            <a:spLocks noGrp="1"/>
          </p:cNvSpPr>
          <p:nvPr>
            <p:ph type="sldNum" sz="quarter" idx="4"/>
          </p:nvPr>
        </p:nvSpPr>
        <p:spPr>
          <a:xfrm>
            <a:off x="8647272" y="6407944"/>
            <a:ext cx="365760" cy="365125"/>
          </a:xfrm>
          <a:prstGeom prst="rect">
            <a:avLst/>
          </a:prstGeom>
        </p:spPr>
        <p:txBody>
          <a:bodyPr vert="horz" anchor="b"/>
          <a:lstStyle>
            <a:lvl1pPr algn="r" eaLnBrk="1" latinLnBrk="0" hangingPunct="1">
              <a:defRPr kumimoji="0" sz="1000" b="0">
                <a:solidFill>
                  <a:schemeClr val="tx1"/>
                </a:solidFill>
              </a:defRPr>
            </a:lvl1pPr>
            <a:extLst/>
          </a:lstStyle>
          <a:p>
            <a:pPr>
              <a:defRPr/>
            </a:pPr>
            <a:fld id="{767C6777-4A61-42F2-BE45-C16CF8DE3901}" type="slidenum">
              <a:rPr lang="en-US" smtClean="0"/>
              <a:pPr>
                <a:defRPr/>
              </a:pPr>
              <a:t>‹#›</a:t>
            </a:fld>
            <a:endParaRPr lang="en-US" dirty="0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729" r:id="rId1"/>
    <p:sldLayoutId id="2147483730" r:id="rId2"/>
    <p:sldLayoutId id="2147483731" r:id="rId3"/>
    <p:sldLayoutId id="2147483732" r:id="rId4"/>
    <p:sldLayoutId id="2147483733" r:id="rId5"/>
    <p:sldLayoutId id="2147483734" r:id="rId6"/>
    <p:sldLayoutId id="2147483735" r:id="rId7"/>
    <p:sldLayoutId id="2147483736" r:id="rId8"/>
    <p:sldLayoutId id="2147483737" r:id="rId9"/>
    <p:sldLayoutId id="2147483738" r:id="rId10"/>
    <p:sldLayoutId id="2147483739" r:id="rId11"/>
    <p:sldLayoutId id="2147483740" r:id="rId12"/>
  </p:sldLayoutIdLst>
  <p:txStyles>
    <p:titleStyle>
      <a:lvl1pPr algn="l" rtl="0" eaLnBrk="1" latinLnBrk="0" hangingPunct="1">
        <a:spcBef>
          <a:spcPct val="0"/>
        </a:spcBef>
        <a:buNone/>
        <a:defRPr kumimoji="0" sz="4100" b="1" kern="1200">
          <a:solidFill>
            <a:schemeClr val="tx2"/>
          </a:solidFill>
          <a:effectLst>
            <a:outerShdw blurRad="31750" dist="25400" dir="5400000" algn="tl" rotWithShape="0">
              <a:srgbClr val="000000">
                <a:alpha val="25000"/>
              </a:srgbClr>
            </a:outerShdw>
          </a:effectLst>
          <a:latin typeface="+mj-lt"/>
          <a:ea typeface="+mj-ea"/>
          <a:cs typeface="+mj-cs"/>
        </a:defRPr>
      </a:lvl1pPr>
      <a:extLst/>
    </p:titleStyle>
    <p:bodyStyle>
      <a:lvl1pPr marL="365760" indent="-256032" algn="l" rtl="0" eaLnBrk="1" latinLnBrk="0" hangingPunct="1">
        <a:spcBef>
          <a:spcPts val="400"/>
        </a:spcBef>
        <a:spcAft>
          <a:spcPts val="0"/>
        </a:spcAft>
        <a:buClr>
          <a:schemeClr val="accent1"/>
        </a:buClr>
        <a:buSzPct val="68000"/>
        <a:buFont typeface="Wingdings 3"/>
        <a:buChar char=""/>
        <a:defRPr kumimoji="0" sz="2700" kern="1200">
          <a:solidFill>
            <a:schemeClr val="tx1"/>
          </a:solidFill>
          <a:latin typeface="+mn-lt"/>
          <a:ea typeface="+mn-ea"/>
          <a:cs typeface="+mn-cs"/>
        </a:defRPr>
      </a:lvl1pPr>
      <a:lvl2pPr marL="621792" indent="-228600" algn="l" rtl="0" eaLnBrk="1" latinLnBrk="0" hangingPunct="1">
        <a:spcBef>
          <a:spcPts val="324"/>
        </a:spcBef>
        <a:buClr>
          <a:schemeClr val="accent1"/>
        </a:buClr>
        <a:buFont typeface="Verdana"/>
        <a:buChar char="◦"/>
        <a:defRPr kumimoji="0" sz="2300" kern="1200">
          <a:solidFill>
            <a:schemeClr val="tx1"/>
          </a:solidFill>
          <a:latin typeface="+mn-lt"/>
          <a:ea typeface="+mn-ea"/>
          <a:cs typeface="+mn-cs"/>
        </a:defRPr>
      </a:lvl2pPr>
      <a:lvl3pPr marL="859536" indent="-228600" algn="l" rtl="0" eaLnBrk="1" latinLnBrk="0" hangingPunct="1">
        <a:spcBef>
          <a:spcPts val="350"/>
        </a:spcBef>
        <a:buClr>
          <a:schemeClr val="accent2"/>
        </a:buClr>
        <a:buSzPct val="100000"/>
        <a:buFont typeface="Wingdings 2"/>
        <a:buChar char=""/>
        <a:defRPr kumimoji="0" sz="2100" kern="1200">
          <a:solidFill>
            <a:schemeClr val="tx1"/>
          </a:solidFill>
          <a:latin typeface="+mn-lt"/>
          <a:ea typeface="+mn-ea"/>
          <a:cs typeface="+mn-cs"/>
        </a:defRPr>
      </a:lvl3pPr>
      <a:lvl4pPr marL="1143000" indent="-228600" algn="l" rtl="0" eaLnBrk="1" latinLnBrk="0" hangingPunct="1">
        <a:spcBef>
          <a:spcPts val="350"/>
        </a:spcBef>
        <a:buClr>
          <a:schemeClr val="accent2"/>
        </a:buClr>
        <a:buFont typeface="Wingdings 2"/>
        <a:buChar char=""/>
        <a:defRPr kumimoji="0" sz="1900" kern="1200">
          <a:solidFill>
            <a:schemeClr val="tx1"/>
          </a:solidFill>
          <a:latin typeface="+mn-lt"/>
          <a:ea typeface="+mn-ea"/>
          <a:cs typeface="+mn-cs"/>
        </a:defRPr>
      </a:lvl4pPr>
      <a:lvl5pPr marL="1371600" indent="-228600" algn="l" rtl="0" eaLnBrk="1" latinLnBrk="0" hangingPunct="1">
        <a:spcBef>
          <a:spcPts val="350"/>
        </a:spcBef>
        <a:buClr>
          <a:schemeClr val="accent2"/>
        </a:buClr>
        <a:buFont typeface="Wingdings 2"/>
        <a:buChar char=""/>
        <a:defRPr kumimoji="0"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1600200" indent="-228600" algn="l" rtl="0" eaLnBrk="1" latinLnBrk="0" hangingPunct="1">
        <a:spcBef>
          <a:spcPts val="350"/>
        </a:spcBef>
        <a:buClr>
          <a:schemeClr val="accent3"/>
        </a:buClr>
        <a:buFont typeface="Wingdings 2"/>
        <a:buChar char=""/>
        <a:defRPr kumimoji="0"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1828800" indent="-228600" algn="l" rtl="0" eaLnBrk="1" latinLnBrk="0" hangingPunct="1">
        <a:spcBef>
          <a:spcPts val="350"/>
        </a:spcBef>
        <a:buClr>
          <a:schemeClr val="accent3"/>
        </a:buClr>
        <a:buFont typeface="Wingdings 2"/>
        <a:buChar char=""/>
        <a:defRPr kumimoji="0" sz="1600" kern="1200">
          <a:solidFill>
            <a:schemeClr val="tx1"/>
          </a:solidFill>
          <a:latin typeface="+mn-lt"/>
          <a:ea typeface="+mn-ea"/>
          <a:cs typeface="+mn-cs"/>
        </a:defRPr>
      </a:lvl7pPr>
      <a:lvl8pPr marL="2057400" indent="-228600" algn="l" rtl="0" eaLnBrk="1" latinLnBrk="0" hangingPunct="1">
        <a:spcBef>
          <a:spcPts val="350"/>
        </a:spcBef>
        <a:buClr>
          <a:schemeClr val="accent3"/>
        </a:buClr>
        <a:buFont typeface="Wingdings 2"/>
        <a:buChar char=""/>
        <a:defRPr kumimoji="0" sz="1600" kern="1200">
          <a:solidFill>
            <a:schemeClr val="tx1"/>
          </a:solidFill>
          <a:latin typeface="+mn-lt"/>
          <a:ea typeface="+mn-ea"/>
          <a:cs typeface="+mn-cs"/>
        </a:defRPr>
      </a:lvl8pPr>
      <a:lvl9pPr marL="2286000" indent="-228600" algn="l" rtl="0" eaLnBrk="1" latinLnBrk="0" hangingPunct="1">
        <a:spcBef>
          <a:spcPts val="350"/>
        </a:spcBef>
        <a:buClr>
          <a:schemeClr val="accent3"/>
        </a:buClr>
        <a:buFont typeface="Wingdings 2"/>
        <a:buChar char=""/>
        <a:defRPr kumimoji="0" sz="1600" kern="1200" baseline="0">
          <a:solidFill>
            <a:schemeClr val="tx1"/>
          </a:solidFill>
          <a:latin typeface="+mn-lt"/>
          <a:ea typeface="+mn-ea"/>
          <a:cs typeface="+mn-cs"/>
        </a:defRPr>
      </a:lvl9pPr>
      <a:extLst/>
    </p:bodyStyle>
    <p:otherStyle>
      <a:lvl1pPr marL="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9pPr>
      <a:extLst/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wmf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wmf"/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7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9.xml"/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0.xml"/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wmf"/><Relationship Id="rId2" Type="http://schemas.openxmlformats.org/officeDocument/2006/relationships/notesSlide" Target="../notesSlides/notesSlide11.xml"/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17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2.xml"/><Relationship Id="rId1" Type="http://schemas.openxmlformats.org/officeDocument/2006/relationships/slideLayout" Target="../slideLayouts/slideLayout2.xml"/></Relationships>
</file>

<file path=ppt/slides/_rels/slide1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2.xml"/></Relationships>
</file>

<file path=ppt/slides/_rels/slide19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3.xml"/><Relationship Id="rId1" Type="http://schemas.openxmlformats.org/officeDocument/2006/relationships/slideLayout" Target="../slideLayouts/slideLayout2.xml"/></Relationships>
</file>

<file path=ppt/slides/_rels/slide20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2.xml"/></Relationships>
</file>

<file path=ppt/slides/_rels/slide21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2.xml"/></Relationships>
</file>

<file path=ppt/slides/_rels/slide22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png"/><Relationship Id="rId1" Type="http://schemas.openxmlformats.org/officeDocument/2006/relationships/slideLayout" Target="../slideLayouts/slideLayout2.xml"/></Relationships>
</file>

<file path=ppt/slides/_rels/slide2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png"/><Relationship Id="rId1" Type="http://schemas.openxmlformats.org/officeDocument/2006/relationships/slideLayout" Target="../slideLayouts/slideLayout2.xml"/></Relationships>
</file>

<file path=ppt/slides/_rels/slide2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1.png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74" name="AutoShape 2"/>
          <p:cNvSpPr>
            <a:spLocks noGrp="1" noChangeArrowheads="1"/>
          </p:cNvSpPr>
          <p:nvPr>
            <p:ph type="ctrTitle"/>
          </p:nvPr>
        </p:nvSpPr>
        <p:spPr/>
        <p:txBody>
          <a:bodyPr>
            <a:normAutofit fontScale="90000"/>
          </a:bodyPr>
          <a:lstStyle/>
          <a:p>
            <a:r>
              <a:rPr lang="en-US" dirty="0" smtClean="0"/>
              <a:t>Tools to Protect the Character of Your Neighborhood</a:t>
            </a:r>
          </a:p>
        </p:txBody>
      </p:sp>
      <p:sp>
        <p:nvSpPr>
          <p:cNvPr id="3075" name="Rectangle 3"/>
          <p:cNvSpPr>
            <a:spLocks noGrp="1" noChangeArrowheads="1"/>
          </p:cNvSpPr>
          <p:nvPr>
            <p:ph type="subTitle" idx="1"/>
          </p:nvPr>
        </p:nvSpPr>
        <p:spPr/>
        <p:txBody>
          <a:bodyPr>
            <a:normAutofit fontScale="77500" lnSpcReduction="20000"/>
          </a:bodyPr>
          <a:lstStyle/>
          <a:p>
            <a:pPr eaLnBrk="1" hangingPunct="1"/>
            <a:endParaRPr lang="en-US" sz="2400" dirty="0" smtClean="0"/>
          </a:p>
          <a:p>
            <a:r>
              <a:rPr lang="en-US" sz="2400" dirty="0" smtClean="0"/>
              <a:t>Misty Staunton</a:t>
            </a:r>
          </a:p>
          <a:p>
            <a:r>
              <a:rPr lang="en-US" sz="2400" dirty="0" smtClean="0"/>
              <a:t>Nathan Kraus</a:t>
            </a:r>
          </a:p>
          <a:p>
            <a:r>
              <a:rPr lang="en-US" sz="2400" dirty="0" smtClean="0"/>
              <a:t>Christopher Andrews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itle 6"/>
          <p:cNvSpPr>
            <a:spLocks noGrp="1"/>
          </p:cNvSpPr>
          <p:nvPr>
            <p:ph type="ctrTitle"/>
          </p:nvPr>
        </p:nvSpPr>
        <p:spPr>
          <a:xfrm>
            <a:off x="685800" y="457200"/>
            <a:ext cx="7772400" cy="1829761"/>
          </a:xfrm>
        </p:spPr>
        <p:txBody>
          <a:bodyPr/>
          <a:lstStyle/>
          <a:p>
            <a:r>
              <a:rPr lang="en-US" b="1" dirty="0" smtClean="0"/>
              <a:t>Minimum Lot Size &amp; Minimum Building Line </a:t>
            </a:r>
            <a:endParaRPr lang="en-US" b="1" dirty="0"/>
          </a:p>
        </p:txBody>
      </p:sp>
      <p:sp>
        <p:nvSpPr>
          <p:cNvPr id="8" name="Subtitle 7"/>
          <p:cNvSpPr>
            <a:spLocks noGrp="1"/>
          </p:cNvSpPr>
          <p:nvPr>
            <p:ph type="subTitle" idx="1"/>
          </p:nvPr>
        </p:nvSpPr>
        <p:spPr>
          <a:xfrm>
            <a:off x="685800" y="2438400"/>
            <a:ext cx="7772400" cy="1199704"/>
          </a:xfrm>
        </p:spPr>
        <p:txBody>
          <a:bodyPr>
            <a:normAutofit fontScale="92500" lnSpcReduction="20000"/>
          </a:bodyPr>
          <a:lstStyle/>
          <a:p>
            <a:r>
              <a:rPr lang="en-US" dirty="0" smtClean="0">
                <a:solidFill>
                  <a:schemeClr val="tx1">
                    <a:lumMod val="95000"/>
                    <a:lumOff val="5000"/>
                  </a:schemeClr>
                </a:solidFill>
              </a:rPr>
              <a:t>Misty Staunton</a:t>
            </a:r>
          </a:p>
          <a:p>
            <a:r>
              <a:rPr lang="en-US" dirty="0" smtClean="0">
                <a:solidFill>
                  <a:schemeClr val="tx1">
                    <a:lumMod val="95000"/>
                    <a:lumOff val="5000"/>
                  </a:schemeClr>
                </a:solidFill>
              </a:rPr>
              <a:t>Misty.Staunton@houstontx.gov</a:t>
            </a:r>
          </a:p>
          <a:p>
            <a:r>
              <a:rPr lang="en-US" dirty="0" smtClean="0">
                <a:solidFill>
                  <a:schemeClr val="tx1">
                    <a:lumMod val="95000"/>
                    <a:lumOff val="5000"/>
                  </a:schemeClr>
                </a:solidFill>
              </a:rPr>
              <a:t>713.837.7837</a:t>
            </a:r>
            <a:endParaRPr lang="en-US" dirty="0">
              <a:solidFill>
                <a:schemeClr val="tx1">
                  <a:lumMod val="95000"/>
                  <a:lumOff val="5000"/>
                </a:schemeClr>
              </a:solidFill>
            </a:endParaRPr>
          </a:p>
        </p:txBody>
      </p:sp>
      <p:sp>
        <p:nvSpPr>
          <p:cNvPr id="4" name="Subtitle 7"/>
          <p:cNvSpPr txBox="1">
            <a:spLocks/>
          </p:cNvSpPr>
          <p:nvPr/>
        </p:nvSpPr>
        <p:spPr>
          <a:xfrm>
            <a:off x="685800" y="3733800"/>
            <a:ext cx="7772400" cy="1199704"/>
          </a:xfrm>
          <a:prstGeom prst="rect">
            <a:avLst/>
          </a:prstGeom>
        </p:spPr>
        <p:txBody>
          <a:bodyPr vert="horz" lIns="45720" rIns="45720">
            <a:normAutofit fontScale="92500" lnSpcReduction="20000"/>
          </a:bodyPr>
          <a:lstStyle/>
          <a:p>
            <a:pPr marL="0" marR="64008" lvl="0" indent="0" algn="r" defTabSz="914400" rtl="0" eaLnBrk="1" fontAlgn="auto" latinLnBrk="0" hangingPunct="1">
              <a:lnSpc>
                <a:spcPct val="100000"/>
              </a:lnSpc>
              <a:spcBef>
                <a:spcPts val="400"/>
              </a:spcBef>
              <a:spcAft>
                <a:spcPts val="0"/>
              </a:spcAft>
              <a:buClr>
                <a:schemeClr val="accent1"/>
              </a:buClr>
              <a:buSzPct val="68000"/>
              <a:buFont typeface="Wingdings 3"/>
              <a:buNone/>
              <a:tabLst/>
              <a:defRPr/>
            </a:pPr>
            <a:r>
              <a:rPr kumimoji="0" lang="en-US" sz="2700" b="0" i="0" u="none" strike="noStrike" kern="1200" cap="none" spc="0" normalizeH="0" baseline="0" noProof="0" dirty="0" smtClean="0">
                <a:ln>
                  <a:noFill/>
                </a:ln>
                <a:solidFill>
                  <a:schemeClr val="tx1">
                    <a:lumMod val="95000"/>
                    <a:lumOff val="5000"/>
                  </a:schemeClr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t>Christopher Andrews</a:t>
            </a:r>
          </a:p>
          <a:p>
            <a:pPr marL="0" marR="64008" lvl="0" indent="0" algn="r" defTabSz="914400" rtl="0" eaLnBrk="1" fontAlgn="auto" latinLnBrk="0" hangingPunct="1">
              <a:lnSpc>
                <a:spcPct val="100000"/>
              </a:lnSpc>
              <a:spcBef>
                <a:spcPts val="400"/>
              </a:spcBef>
              <a:spcAft>
                <a:spcPts val="0"/>
              </a:spcAft>
              <a:buClr>
                <a:schemeClr val="accent1"/>
              </a:buClr>
              <a:buSzPct val="68000"/>
              <a:buFont typeface="Wingdings 3"/>
              <a:buNone/>
              <a:tabLst/>
              <a:defRPr/>
            </a:pPr>
            <a:r>
              <a:rPr kumimoji="0" lang="en-US" sz="2700" b="0" i="0" u="none" strike="noStrike" kern="1200" cap="none" spc="0" normalizeH="0" baseline="0" noProof="0" dirty="0" smtClean="0">
                <a:ln>
                  <a:noFill/>
                </a:ln>
                <a:solidFill>
                  <a:schemeClr val="tx1">
                    <a:lumMod val="95000"/>
                    <a:lumOff val="5000"/>
                  </a:schemeClr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t>Christopher.Andrews@houstontx.gov</a:t>
            </a:r>
          </a:p>
          <a:p>
            <a:pPr marL="0" marR="64008" lvl="0" indent="0" algn="r" defTabSz="914400" rtl="0" eaLnBrk="1" fontAlgn="auto" latinLnBrk="0" hangingPunct="1">
              <a:lnSpc>
                <a:spcPct val="100000"/>
              </a:lnSpc>
              <a:spcBef>
                <a:spcPts val="400"/>
              </a:spcBef>
              <a:spcAft>
                <a:spcPts val="0"/>
              </a:spcAft>
              <a:buClr>
                <a:schemeClr val="accent1"/>
              </a:buClr>
              <a:buSzPct val="68000"/>
              <a:buFont typeface="Wingdings 3"/>
              <a:buNone/>
              <a:tabLst/>
              <a:defRPr/>
            </a:pPr>
            <a:r>
              <a:rPr kumimoji="0" lang="en-US" sz="2700" b="0" i="0" u="none" strike="noStrike" kern="1200" cap="none" spc="0" normalizeH="0" baseline="0" noProof="0" dirty="0" smtClean="0">
                <a:ln>
                  <a:noFill/>
                </a:ln>
                <a:solidFill>
                  <a:schemeClr val="tx1">
                    <a:lumMod val="95000"/>
                    <a:lumOff val="5000"/>
                  </a:schemeClr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t>713.837.7949</a:t>
            </a:r>
            <a:endParaRPr kumimoji="0" lang="en-US" sz="2700" b="0" i="0" u="none" strike="noStrike" kern="1200" cap="none" spc="0" normalizeH="0" baseline="0" noProof="0" dirty="0">
              <a:ln>
                <a:noFill/>
              </a:ln>
              <a:solidFill>
                <a:schemeClr val="tx1">
                  <a:lumMod val="95000"/>
                  <a:lumOff val="5000"/>
                </a:schemeClr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</p:spTree>
  </p:cSld>
  <p:clrMapOvr>
    <a:masterClrMapping/>
  </p:clrMapOvr>
  <p:transition>
    <p:fade/>
  </p:transition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 showMasterPhAnim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124" name="Rectangle 4"/>
          <p:cNvSpPr>
            <a:spLocks noGrp="1" noChangeArrowheads="1"/>
          </p:cNvSpPr>
          <p:nvPr>
            <p:ph idx="1"/>
          </p:nvPr>
        </p:nvSpPr>
        <p:spPr/>
        <p:txBody>
          <a:bodyPr/>
          <a:lstStyle/>
          <a:p>
            <a:pPr eaLnBrk="1" hangingPunct="1">
              <a:lnSpc>
                <a:spcPct val="80000"/>
              </a:lnSpc>
              <a:defRPr/>
            </a:pPr>
            <a:endParaRPr lang="en-US" dirty="0" smtClean="0"/>
          </a:p>
          <a:p>
            <a:pPr eaLnBrk="1" hangingPunct="1">
              <a:lnSpc>
                <a:spcPct val="80000"/>
              </a:lnSpc>
              <a:defRPr/>
            </a:pPr>
            <a:r>
              <a:rPr lang="en-US" dirty="0" smtClean="0"/>
              <a:t>Special Building Line was created by the Houston City Council in 1999</a:t>
            </a:r>
          </a:p>
          <a:p>
            <a:pPr eaLnBrk="1" hangingPunct="1">
              <a:lnSpc>
                <a:spcPct val="80000"/>
              </a:lnSpc>
              <a:buNone/>
              <a:defRPr/>
            </a:pPr>
            <a:endParaRPr lang="en-US" dirty="0" smtClean="0"/>
          </a:p>
          <a:p>
            <a:pPr>
              <a:lnSpc>
                <a:spcPct val="80000"/>
              </a:lnSpc>
              <a:defRPr/>
            </a:pPr>
            <a:r>
              <a:rPr lang="en-US" dirty="0" smtClean="0"/>
              <a:t>Purpose: To preserve the building line character of existing blockfaces in residential neighborhoods in urban areas that do not have building lines established by deed restrictions</a:t>
            </a:r>
          </a:p>
          <a:p>
            <a:pPr eaLnBrk="1" hangingPunct="1">
              <a:lnSpc>
                <a:spcPct val="80000"/>
              </a:lnSpc>
              <a:buFont typeface="Wingdings" pitchFamily="2" charset="2"/>
              <a:buNone/>
              <a:defRPr/>
            </a:pPr>
            <a:r>
              <a:rPr lang="en-US" dirty="0" smtClean="0"/>
              <a:t> </a:t>
            </a:r>
          </a:p>
          <a:p>
            <a:pPr eaLnBrk="1" hangingPunct="1">
              <a:lnSpc>
                <a:spcPct val="80000"/>
              </a:lnSpc>
              <a:defRPr/>
            </a:pPr>
            <a:endParaRPr lang="en-US" dirty="0" smtClean="0"/>
          </a:p>
        </p:txBody>
      </p:sp>
      <p:sp>
        <p:nvSpPr>
          <p:cNvPr id="5122" name="Rectangle 2"/>
          <p:cNvSpPr>
            <a:spLocks noGrp="1" noChangeArrowheads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pPr>
              <a:defRPr/>
            </a:pPr>
            <a:r>
              <a:rPr lang="en-US" sz="3200" b="1" dirty="0" smtClean="0">
                <a:solidFill>
                  <a:schemeClr val="tx1"/>
                </a:solidFill>
              </a:rPr>
              <a:t> Special Building Line</a:t>
            </a:r>
            <a:br>
              <a:rPr lang="en-US" sz="3200" b="1" dirty="0" smtClean="0">
                <a:solidFill>
                  <a:schemeClr val="tx1"/>
                </a:solidFill>
              </a:rPr>
            </a:br>
            <a:r>
              <a:rPr lang="en-US" sz="3200" dirty="0" smtClean="0"/>
              <a:t> Chapter 42-163</a:t>
            </a:r>
            <a:endParaRPr lang="en-US" sz="3200" b="1" dirty="0" smtClean="0"/>
          </a:p>
        </p:txBody>
      </p:sp>
    </p:spTree>
  </p:cSld>
  <p:clrMapOvr>
    <a:masterClrMapping/>
  </p:clrMapOvr>
  <p:transition spd="med"/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 showMasterPhAnim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124" name="Rectangle 4"/>
          <p:cNvSpPr>
            <a:spLocks noGrp="1" noChangeArrowheads="1"/>
          </p:cNvSpPr>
          <p:nvPr>
            <p:ph idx="1"/>
          </p:nvPr>
        </p:nvSpPr>
        <p:spPr/>
        <p:txBody>
          <a:bodyPr/>
          <a:lstStyle/>
          <a:p>
            <a:pPr eaLnBrk="1" hangingPunct="1">
              <a:lnSpc>
                <a:spcPct val="80000"/>
              </a:lnSpc>
              <a:defRPr/>
            </a:pPr>
            <a:endParaRPr lang="en-US" dirty="0" smtClean="0"/>
          </a:p>
          <a:p>
            <a:pPr eaLnBrk="1" hangingPunct="1">
              <a:lnSpc>
                <a:spcPct val="80000"/>
              </a:lnSpc>
              <a:defRPr/>
            </a:pPr>
            <a:r>
              <a:rPr lang="en-US" dirty="0" smtClean="0"/>
              <a:t>Special Minimum Lot Size was created by the Houston City Council in 2001</a:t>
            </a:r>
          </a:p>
          <a:p>
            <a:pPr eaLnBrk="1" hangingPunct="1">
              <a:lnSpc>
                <a:spcPct val="80000"/>
              </a:lnSpc>
              <a:buNone/>
              <a:defRPr/>
            </a:pPr>
            <a:endParaRPr lang="en-US" dirty="0" smtClean="0"/>
          </a:p>
          <a:p>
            <a:pPr>
              <a:lnSpc>
                <a:spcPct val="80000"/>
              </a:lnSpc>
              <a:defRPr/>
            </a:pPr>
            <a:r>
              <a:rPr lang="en-US" dirty="0" smtClean="0"/>
              <a:t>Purpose: To preserve the lot size character of existing residential neighborhoods in urban areas that do not have minimum lot size established by deed restrictions </a:t>
            </a:r>
          </a:p>
          <a:p>
            <a:pPr>
              <a:lnSpc>
                <a:spcPct val="80000"/>
              </a:lnSpc>
              <a:buNone/>
              <a:defRPr/>
            </a:pPr>
            <a:endParaRPr lang="en-US" dirty="0" smtClean="0"/>
          </a:p>
          <a:p>
            <a:pPr eaLnBrk="1" hangingPunct="1">
              <a:lnSpc>
                <a:spcPct val="80000"/>
              </a:lnSpc>
              <a:buFont typeface="Wingdings" pitchFamily="2" charset="2"/>
              <a:buNone/>
              <a:defRPr/>
            </a:pPr>
            <a:r>
              <a:rPr lang="en-US" dirty="0" smtClean="0"/>
              <a:t> </a:t>
            </a:r>
          </a:p>
          <a:p>
            <a:pPr eaLnBrk="1" hangingPunct="1">
              <a:lnSpc>
                <a:spcPct val="80000"/>
              </a:lnSpc>
              <a:defRPr/>
            </a:pPr>
            <a:endParaRPr lang="en-US" dirty="0" smtClean="0"/>
          </a:p>
        </p:txBody>
      </p:sp>
      <p:sp>
        <p:nvSpPr>
          <p:cNvPr id="5122" name="Rectangle 2"/>
          <p:cNvSpPr>
            <a:spLocks noGrp="1" noChangeArrowheads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pPr>
              <a:defRPr/>
            </a:pPr>
            <a:r>
              <a:rPr lang="en-US" sz="3200" b="1" dirty="0" smtClean="0">
                <a:solidFill>
                  <a:schemeClr val="tx1"/>
                </a:solidFill>
              </a:rPr>
              <a:t> </a:t>
            </a:r>
            <a:r>
              <a:rPr lang="en-US" sz="3200" b="1" dirty="0" smtClean="0"/>
              <a:t>Special Minimum Lot Size </a:t>
            </a:r>
            <a:r>
              <a:rPr lang="en-US" sz="3200" b="1" dirty="0" smtClean="0">
                <a:solidFill>
                  <a:schemeClr val="tx1"/>
                </a:solidFill>
              </a:rPr>
              <a:t/>
            </a:r>
            <a:br>
              <a:rPr lang="en-US" sz="3200" b="1" dirty="0" smtClean="0">
                <a:solidFill>
                  <a:schemeClr val="tx1"/>
                </a:solidFill>
              </a:rPr>
            </a:br>
            <a:r>
              <a:rPr lang="en-US" sz="3200" dirty="0" smtClean="0"/>
              <a:t> Chapter 42-194</a:t>
            </a:r>
            <a:endParaRPr lang="en-US" sz="3200" b="1" dirty="0" smtClean="0"/>
          </a:p>
        </p:txBody>
      </p:sp>
    </p:spTree>
  </p:cSld>
  <p:clrMapOvr>
    <a:masterClrMapping/>
  </p:clrMapOvr>
  <p:transition spd="med"/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86109" name="Group 93"/>
          <p:cNvGraphicFramePr>
            <a:graphicFrameLocks noGrp="1"/>
          </p:cNvGraphicFramePr>
          <p:nvPr>
            <p:ph idx="1"/>
          </p:nvPr>
        </p:nvGraphicFramePr>
        <p:xfrm>
          <a:off x="304800" y="1371600"/>
          <a:ext cx="8534398" cy="5334000"/>
        </p:xfrm>
        <a:graphic>
          <a:graphicData uri="http://schemas.openxmlformats.org/drawingml/2006/table">
            <a:tbl>
              <a:tblPr/>
              <a:tblGrid>
                <a:gridCol w="5610578"/>
                <a:gridCol w="1817510"/>
                <a:gridCol w="1106310"/>
              </a:tblGrid>
              <a:tr h="620921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hlink"/>
                        </a:buClr>
                        <a:buSzPct val="65000"/>
                        <a:buFont typeface="Wingdings" pitchFamily="2" charset="2"/>
                        <a:buNone/>
                        <a:tabLst/>
                      </a:pPr>
                      <a:r>
                        <a:rPr kumimoji="0" lang="en-US" sz="24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 Black" pitchFamily="34" charset="0"/>
                        </a:rPr>
                        <a:t>Requirements</a:t>
                      </a:r>
                    </a:p>
                  </a:txBody>
                  <a:tcPr marL="89777" marR="89777"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hlink"/>
                        </a:buClr>
                        <a:buSzPct val="65000"/>
                        <a:buFont typeface="Wingdings" pitchFamily="2" charset="2"/>
                        <a:buNone/>
                        <a:tabLst/>
                      </a:pPr>
                      <a:r>
                        <a:rPr kumimoji="0" lang="en-US" sz="20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 Black" pitchFamily="34" charset="0"/>
                        </a:rPr>
                        <a:t>Building Line</a:t>
                      </a:r>
                    </a:p>
                  </a:txBody>
                  <a:tcPr marL="89777" marR="89777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hlink"/>
                        </a:buClr>
                        <a:buSzPct val="65000"/>
                        <a:buFont typeface="Wingdings" pitchFamily="2" charset="2"/>
                        <a:buNone/>
                        <a:tabLst/>
                      </a:pPr>
                      <a:r>
                        <a:rPr kumimoji="0" lang="en-US" sz="20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 Black" pitchFamily="34" charset="0"/>
                        </a:rPr>
                        <a:t>Lot Size</a:t>
                      </a:r>
                    </a:p>
                  </a:txBody>
                  <a:tcPr marL="89777" marR="89777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bg1"/>
                    </a:solidFill>
                  </a:tcPr>
                </a:tc>
              </a:tr>
              <a:tr h="620921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hlink"/>
                        </a:buClr>
                        <a:buSzPct val="65000"/>
                        <a:buFont typeface="Wingdings" pitchFamily="2" charset="2"/>
                        <a:buNone/>
                        <a:tabLst/>
                      </a:pPr>
                      <a:r>
                        <a:rPr kumimoji="0" lang="en-US" sz="20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Tahoma" pitchFamily="34" charset="0"/>
                        </a:rPr>
                        <a:t>No less than one blockface, nor more than two opposing blockfaces</a:t>
                      </a:r>
                    </a:p>
                  </a:txBody>
                  <a:tcPr marL="89777" marR="89777"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hlink"/>
                        </a:buClr>
                        <a:buSzPct val="65000"/>
                        <a:buFont typeface="Wingdings" pitchFamily="2" charset="2"/>
                        <a:buNone/>
                        <a:tabLst/>
                      </a:pPr>
                      <a:r>
                        <a:rPr kumimoji="0" lang="en-US" sz="28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Tahoma" pitchFamily="34" charset="0"/>
                        </a:rPr>
                        <a:t>X</a:t>
                      </a:r>
                    </a:p>
                  </a:txBody>
                  <a:tcPr marL="89777" marR="89777" anchor="ctr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hlink"/>
                        </a:buClr>
                        <a:buSzPct val="65000"/>
                        <a:buFont typeface="Wingdings" pitchFamily="2" charset="2"/>
                        <a:buNone/>
                        <a:tabLst/>
                      </a:pPr>
                      <a:r>
                        <a:rPr kumimoji="0" lang="en-US" sz="28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Tahoma" pitchFamily="34" charset="0"/>
                        </a:rPr>
                        <a:t>X</a:t>
                      </a:r>
                    </a:p>
                  </a:txBody>
                  <a:tcPr marL="89777" marR="89777" anchor="ctr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bg1"/>
                    </a:solidFill>
                  </a:tcPr>
                </a:tc>
              </a:tr>
              <a:tr h="620921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hlink"/>
                        </a:buClr>
                        <a:buSzPct val="65000"/>
                        <a:buFont typeface="Wingdings" pitchFamily="2" charset="2"/>
                        <a:buNone/>
                        <a:tabLst/>
                      </a:pPr>
                      <a:r>
                        <a:rPr kumimoji="0" lang="en-US" sz="20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Tahoma" pitchFamily="34" charset="0"/>
                        </a:rPr>
                        <a:t>Map or sketch showing the address and land use for all lots</a:t>
                      </a:r>
                    </a:p>
                  </a:txBody>
                  <a:tcPr marL="89777" marR="89777"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hlink"/>
                        </a:buClr>
                        <a:buSzPct val="65000"/>
                        <a:buFont typeface="Wingdings" pitchFamily="2" charset="2"/>
                        <a:buNone/>
                        <a:tabLst/>
                      </a:pPr>
                      <a:r>
                        <a:rPr kumimoji="0" lang="en-US" sz="28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Tahoma" pitchFamily="34" charset="0"/>
                        </a:rPr>
                        <a:t>X</a:t>
                      </a:r>
                    </a:p>
                  </a:txBody>
                  <a:tcPr marL="89777" marR="89777" anchor="ctr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hlink"/>
                        </a:buClr>
                        <a:buSzPct val="65000"/>
                        <a:buFont typeface="Wingdings" pitchFamily="2" charset="2"/>
                        <a:buNone/>
                        <a:tabLst/>
                      </a:pPr>
                      <a:r>
                        <a:rPr kumimoji="0" lang="en-US" sz="28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Tahoma" pitchFamily="34" charset="0"/>
                        </a:rPr>
                        <a:t>X</a:t>
                      </a:r>
                    </a:p>
                  </a:txBody>
                  <a:tcPr marL="89777" marR="89777" anchor="ctr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bg1"/>
                    </a:solidFill>
                  </a:tcPr>
                </a:tc>
              </a:tr>
              <a:tr h="1160852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hlink"/>
                        </a:buClr>
                        <a:buSzPct val="65000"/>
                        <a:buFont typeface="Wingdings" pitchFamily="2" charset="2"/>
                        <a:buNone/>
                        <a:tabLst/>
                      </a:pPr>
                      <a:r>
                        <a:rPr kumimoji="0" lang="en-US" sz="20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Tahoma" pitchFamily="34" charset="0"/>
                        </a:rPr>
                        <a:t>Data for each lot showing the distance from the front property line to each building on the lot. A survey of one lot per blockface showing the building line setback</a:t>
                      </a:r>
                      <a:r>
                        <a:rPr kumimoji="0" lang="en-US" sz="20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>
                            <a:outerShdw blurRad="38100" dist="38100" dir="2700000" algn="tl">
                              <a:srgbClr val="000000"/>
                            </a:outerShdw>
                          </a:effectLst>
                          <a:latin typeface="Tahoma" pitchFamily="34" charset="0"/>
                        </a:rPr>
                        <a:t> </a:t>
                      </a:r>
                    </a:p>
                  </a:txBody>
                  <a:tcPr marL="89777" marR="89777"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hlink"/>
                        </a:buClr>
                        <a:buSzPct val="65000"/>
                        <a:buFont typeface="Wingdings" pitchFamily="2" charset="2"/>
                        <a:buNone/>
                        <a:tabLst/>
                      </a:pPr>
                      <a:r>
                        <a:rPr kumimoji="0" lang="en-US" sz="28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Tahoma" pitchFamily="34" charset="0"/>
                        </a:rPr>
                        <a:t>X</a:t>
                      </a:r>
                    </a:p>
                  </a:txBody>
                  <a:tcPr marL="89777" marR="89777" anchor="ctr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hlink"/>
                        </a:buClr>
                        <a:buSzPct val="65000"/>
                        <a:buFont typeface="Wingdings" pitchFamily="2" charset="2"/>
                        <a:buNone/>
                        <a:tabLst/>
                      </a:pPr>
                      <a:endParaRPr kumimoji="0" lang="en-US" sz="2800" b="1" i="0" u="none" strike="noStrike" cap="none" normalizeH="0" baseline="0" dirty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Tahoma" pitchFamily="34" charset="0"/>
                      </a:endParaRPr>
                    </a:p>
                  </a:txBody>
                  <a:tcPr marL="89777" marR="89777" anchor="ctr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bg1"/>
                    </a:solidFill>
                  </a:tcPr>
                </a:tc>
              </a:tr>
              <a:tr h="620921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hlink"/>
                        </a:buClr>
                        <a:buSzPct val="65000"/>
                        <a:buFont typeface="Wingdings" pitchFamily="2" charset="2"/>
                        <a:buNone/>
                        <a:tabLst/>
                      </a:pPr>
                      <a:r>
                        <a:rPr kumimoji="0" lang="en-US" sz="20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Tahoma" pitchFamily="34" charset="0"/>
                        </a:rPr>
                        <a:t>Data for each lot showing the actual size of each lot</a:t>
                      </a:r>
                    </a:p>
                  </a:txBody>
                  <a:tcPr marL="89777" marR="89777"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hlink"/>
                        </a:buClr>
                        <a:buSzPct val="65000"/>
                        <a:buFont typeface="Wingdings" pitchFamily="2" charset="2"/>
                        <a:buNone/>
                        <a:tabLst/>
                      </a:pPr>
                      <a:endParaRPr kumimoji="0" lang="en-US" sz="2800" b="1" i="0" u="none" strike="noStrike" cap="none" normalizeH="0" baseline="0" dirty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Tahoma" pitchFamily="34" charset="0"/>
                      </a:endParaRPr>
                    </a:p>
                  </a:txBody>
                  <a:tcPr marL="89777" marR="89777" anchor="ctr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hlink"/>
                        </a:buClr>
                        <a:buSzPct val="65000"/>
                        <a:buFont typeface="Wingdings" pitchFamily="2" charset="2"/>
                        <a:buNone/>
                        <a:tabLst/>
                      </a:pPr>
                      <a:r>
                        <a:rPr kumimoji="0" lang="en-US" sz="28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Tahoma" pitchFamily="34" charset="0"/>
                        </a:rPr>
                        <a:t>X</a:t>
                      </a:r>
                    </a:p>
                  </a:txBody>
                  <a:tcPr marL="89777" marR="89777" anchor="ctr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bg1"/>
                    </a:solidFill>
                  </a:tcPr>
                </a:tc>
              </a:tr>
              <a:tr h="620921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hlink"/>
                        </a:buClr>
                        <a:buSzPct val="65000"/>
                        <a:buFont typeface="Wingdings" pitchFamily="2" charset="2"/>
                        <a:buNone/>
                        <a:tabLst/>
                      </a:pPr>
                      <a:r>
                        <a:rPr kumimoji="0" lang="en-US" sz="20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Tahoma" pitchFamily="34" charset="0"/>
                        </a:rPr>
                        <a:t>Petition signed by at least one owner of property in the proposed area</a:t>
                      </a:r>
                    </a:p>
                  </a:txBody>
                  <a:tcPr marL="89777" marR="89777"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hlink"/>
                        </a:buClr>
                        <a:buSzPct val="65000"/>
                        <a:buFont typeface="Wingdings" pitchFamily="2" charset="2"/>
                        <a:buNone/>
                        <a:tabLst/>
                      </a:pPr>
                      <a:r>
                        <a:rPr kumimoji="0" lang="en-US" sz="28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Tahoma" pitchFamily="34" charset="0"/>
                        </a:rPr>
                        <a:t>X</a:t>
                      </a:r>
                    </a:p>
                  </a:txBody>
                  <a:tcPr marL="89777" marR="89777" anchor="ctr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hlink"/>
                        </a:buClr>
                        <a:buSzPct val="65000"/>
                        <a:buFont typeface="Wingdings" pitchFamily="2" charset="2"/>
                        <a:buNone/>
                        <a:tabLst/>
                      </a:pPr>
                      <a:r>
                        <a:rPr kumimoji="0" lang="en-US" sz="28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Tahoma" pitchFamily="34" charset="0"/>
                        </a:rPr>
                        <a:t>X</a:t>
                      </a:r>
                    </a:p>
                  </a:txBody>
                  <a:tcPr marL="89777" marR="89777" anchor="ctr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bg1"/>
                    </a:solidFill>
                  </a:tcPr>
                </a:tc>
              </a:tr>
              <a:tr h="458941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hlink"/>
                        </a:buClr>
                        <a:buSzPct val="65000"/>
                        <a:buFont typeface="Wingdings" pitchFamily="2" charset="2"/>
                        <a:buNone/>
                        <a:tabLst/>
                      </a:pPr>
                      <a:r>
                        <a:rPr kumimoji="0" lang="en-US" sz="20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Tahoma" pitchFamily="34" charset="0"/>
                        </a:rPr>
                        <a:t>Evidence of support from the property owners</a:t>
                      </a:r>
                    </a:p>
                  </a:txBody>
                  <a:tcPr marL="89777" marR="89777"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hlink"/>
                        </a:buClr>
                        <a:buSzPct val="65000"/>
                        <a:buFont typeface="Wingdings" pitchFamily="2" charset="2"/>
                        <a:buNone/>
                        <a:tabLst/>
                      </a:pPr>
                      <a:r>
                        <a:rPr kumimoji="0" lang="en-US" sz="28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Tahoma" pitchFamily="34" charset="0"/>
                        </a:rPr>
                        <a:t>X</a:t>
                      </a:r>
                    </a:p>
                  </a:txBody>
                  <a:tcPr marL="89777" marR="89777" anchor="ctr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hlink"/>
                        </a:buClr>
                        <a:buSzPct val="65000"/>
                        <a:buFont typeface="Wingdings" pitchFamily="2" charset="2"/>
                        <a:buNone/>
                        <a:tabLst/>
                      </a:pPr>
                      <a:r>
                        <a:rPr kumimoji="0" lang="en-US" sz="28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Tahoma" pitchFamily="34" charset="0"/>
                        </a:rPr>
                        <a:t>X</a:t>
                      </a:r>
                    </a:p>
                  </a:txBody>
                  <a:tcPr marL="89777" marR="89777" anchor="ctr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bg1"/>
                    </a:solidFill>
                  </a:tcPr>
                </a:tc>
              </a:tr>
            </a:tbl>
          </a:graphicData>
        </a:graphic>
      </p:graphicFrame>
      <p:sp>
        <p:nvSpPr>
          <p:cNvPr id="86018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>
              <a:defRPr/>
            </a:pPr>
            <a:r>
              <a:rPr lang="en-US" sz="3200" b="1" dirty="0" smtClean="0">
                <a:solidFill>
                  <a:schemeClr val="tx1"/>
                </a:solidFill>
              </a:rPr>
              <a:t>Application Requirements </a:t>
            </a:r>
            <a:br>
              <a:rPr lang="en-US" sz="3200" b="1" dirty="0" smtClean="0">
                <a:solidFill>
                  <a:schemeClr val="tx1"/>
                </a:solidFill>
              </a:rPr>
            </a:br>
            <a:r>
              <a:rPr lang="en-US" sz="3200" b="1" dirty="0" smtClean="0">
                <a:solidFill>
                  <a:schemeClr val="tx1"/>
                </a:solidFill>
              </a:rPr>
              <a:t>for Proposed Area</a:t>
            </a:r>
          </a:p>
        </p:txBody>
      </p:sp>
    </p:spTree>
  </p:cSld>
  <p:clrMapOvr>
    <a:masterClrMapping/>
  </p:clrMapOvr>
  <p:transition spd="med"/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4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>
          <a:xfrm>
            <a:off x="1600200" y="1066800"/>
            <a:ext cx="6127986" cy="4876800"/>
          </a:xfrm>
          <a:noFill/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pPr>
              <a:defRPr/>
            </a:pPr>
            <a:r>
              <a:rPr lang="en-US" sz="3600" dirty="0" err="1" smtClean="0"/>
              <a:t>Blockface</a:t>
            </a:r>
            <a:r>
              <a:rPr lang="en-US" sz="3600" dirty="0" smtClean="0"/>
              <a:t> Options</a:t>
            </a:r>
            <a:br>
              <a:rPr lang="en-US" sz="3600" dirty="0" smtClean="0"/>
            </a:br>
            <a:endParaRPr lang="en-US" sz="3600" dirty="0"/>
          </a:p>
        </p:txBody>
      </p:sp>
    </p:spTree>
  </p:cSld>
  <p:clrMapOvr>
    <a:masterClrMapping/>
  </p:clrMapOvr>
  <p:transition/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1138" name="Rectangle 2"/>
          <p:cNvSpPr>
            <a:spLocks noGrp="1" noChangeArrowheads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pPr eaLnBrk="1" hangingPunct="1">
              <a:defRPr/>
            </a:pPr>
            <a:r>
              <a:rPr lang="en-US" sz="4000" dirty="0" smtClean="0"/>
              <a:t>Building Line </a:t>
            </a:r>
            <a:br>
              <a:rPr lang="en-US" sz="4000" dirty="0" smtClean="0"/>
            </a:br>
            <a:r>
              <a:rPr lang="en-US" sz="4000" b="1" dirty="0" smtClean="0"/>
              <a:t>Map Sketch Example</a:t>
            </a:r>
          </a:p>
        </p:txBody>
      </p:sp>
      <p:pic>
        <p:nvPicPr>
          <p:cNvPr id="7171" name="Picture 5" descr="DOC003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1600200" y="1600200"/>
            <a:ext cx="5907677" cy="51054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spd="med"/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9092" name="Rectangle 4"/>
          <p:cNvSpPr>
            <a:spLocks noGrp="1" noChangeArrowheads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pPr eaLnBrk="1" hangingPunct="1">
              <a:defRPr/>
            </a:pPr>
            <a:r>
              <a:rPr lang="en-US" sz="4000" dirty="0" smtClean="0"/>
              <a:t>Lot Size </a:t>
            </a:r>
            <a:br>
              <a:rPr lang="en-US" sz="4000" dirty="0" smtClean="0"/>
            </a:br>
            <a:r>
              <a:rPr lang="en-US" sz="4000" b="1" dirty="0" smtClean="0"/>
              <a:t>Map Sketch Example</a:t>
            </a:r>
          </a:p>
        </p:txBody>
      </p:sp>
      <p:pic>
        <p:nvPicPr>
          <p:cNvPr id="8195" name="Picture 5" descr="DOC002"/>
          <p:cNvPicPr>
            <a:picLocks noChangeAspect="1" noChangeArrowheads="1"/>
          </p:cNvPicPr>
          <p:nvPr/>
        </p:nvPicPr>
        <p:blipFill>
          <a:blip r:embed="rId3" cstate="print"/>
          <a:srcRect l="2531" t="11467" r="17722" b="9897"/>
          <a:stretch>
            <a:fillRect/>
          </a:stretch>
        </p:blipFill>
        <p:spPr bwMode="auto">
          <a:xfrm>
            <a:off x="1219200" y="1600200"/>
            <a:ext cx="6705600" cy="51085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spd="med"/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 showMasterPhAnim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3794" name="Rectangle 2"/>
          <p:cNvSpPr>
            <a:spLocks noGrp="1" noChangeArrowheads="1"/>
          </p:cNvSpPr>
          <p:nvPr>
            <p:ph type="title"/>
          </p:nvPr>
        </p:nvSpPr>
        <p:spPr>
          <a:xfrm>
            <a:off x="457200" y="274638"/>
            <a:ext cx="3733800" cy="2316162"/>
          </a:xfrm>
        </p:spPr>
        <p:txBody>
          <a:bodyPr>
            <a:normAutofit fontScale="90000"/>
          </a:bodyPr>
          <a:lstStyle/>
          <a:p>
            <a:pPr eaLnBrk="1" hangingPunct="1">
              <a:defRPr/>
            </a:pPr>
            <a:r>
              <a:rPr lang="en-US" sz="4000" b="1" dirty="0" smtClean="0"/>
              <a:t>Building Line &amp; Lot Size</a:t>
            </a:r>
            <a:br>
              <a:rPr lang="en-US" sz="4000" b="1" dirty="0" smtClean="0"/>
            </a:br>
            <a:r>
              <a:rPr lang="en-US" sz="4000" b="1" dirty="0" smtClean="0"/>
              <a:t>Application Process</a:t>
            </a:r>
          </a:p>
        </p:txBody>
      </p:sp>
      <p:pic>
        <p:nvPicPr>
          <p:cNvPr id="6" name="Picture 7"/>
          <p:cNvPicPr>
            <a:picLocks noChangeAspect="1" noChangeArrowheads="1"/>
          </p:cNvPicPr>
          <p:nvPr/>
        </p:nvPicPr>
        <p:blipFill>
          <a:blip r:embed="rId3" cstate="print"/>
          <a:stretch>
            <a:fillRect/>
          </a:stretch>
        </p:blipFill>
        <p:spPr>
          <a:xfrm>
            <a:off x="3886200" y="365351"/>
            <a:ext cx="5104996" cy="6153373"/>
          </a:xfrm>
          <a:prstGeom prst="rect">
            <a:avLst/>
          </a:prstGeom>
        </p:spPr>
      </p:pic>
    </p:spTree>
  </p:cSld>
  <p:clrMapOvr>
    <a:masterClrMapping/>
  </p:clrMapOvr>
  <p:transition spd="med"/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 showMasterPhAnim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Title 5"/>
          <p:cNvSpPr>
            <a:spLocks noGrp="1"/>
          </p:cNvSpPr>
          <p:nvPr>
            <p:ph type="title" idx="4294967295"/>
          </p:nvPr>
        </p:nvSpPr>
        <p:spPr>
          <a:xfrm>
            <a:off x="304800" y="228600"/>
            <a:ext cx="8229600" cy="1143000"/>
          </a:xfrm>
        </p:spPr>
        <p:txBody>
          <a:bodyPr>
            <a:normAutofit/>
          </a:bodyPr>
          <a:lstStyle/>
          <a:p>
            <a:r>
              <a:rPr lang="en-US" sz="3600" dirty="0" smtClean="0">
                <a:effectLst/>
              </a:rPr>
              <a:t>Five Criteria for Establishment</a:t>
            </a:r>
            <a:r>
              <a:rPr lang="en-US" sz="4000" dirty="0" smtClean="0">
                <a:effectLst/>
              </a:rPr>
              <a:t/>
            </a:r>
            <a:br>
              <a:rPr lang="en-US" sz="4000" dirty="0" smtClean="0">
                <a:effectLst/>
              </a:rPr>
            </a:br>
            <a:r>
              <a:rPr lang="en-US" sz="2000" dirty="0" smtClean="0">
                <a:effectLst/>
              </a:rPr>
              <a:t>Special Minimum Building Line &amp; Lot Size Area</a:t>
            </a:r>
            <a:endParaRPr lang="en-US" sz="2000" dirty="0">
              <a:effectLst/>
            </a:endParaRPr>
          </a:p>
        </p:txBody>
      </p:sp>
      <p:sp>
        <p:nvSpPr>
          <p:cNvPr id="103426" name="Rectangle 2"/>
          <p:cNvSpPr>
            <a:spLocks noGrp="1" noChangeArrowheads="1"/>
          </p:cNvSpPr>
          <p:nvPr>
            <p:ph sz="quarter" idx="4294967295"/>
          </p:nvPr>
        </p:nvSpPr>
        <p:spPr>
          <a:xfrm>
            <a:off x="228600" y="1828800"/>
            <a:ext cx="3200400" cy="3941763"/>
          </a:xfrm>
        </p:spPr>
        <p:txBody>
          <a:bodyPr>
            <a:normAutofit lnSpcReduction="10000"/>
          </a:bodyPr>
          <a:lstStyle/>
          <a:p>
            <a:pPr marL="609600" indent="-609600" eaLnBrk="1" hangingPunct="1">
              <a:buClr>
                <a:schemeClr val="tx1"/>
              </a:buClr>
              <a:buFontTx/>
              <a:buAutoNum type="arabicParenR"/>
              <a:defRPr/>
            </a:pPr>
            <a:r>
              <a:rPr lang="en-US" sz="2800" dirty="0" smtClean="0"/>
              <a:t>Proposed area shall include all properties within at least one blockface and no more than two opposing blockfaces</a:t>
            </a:r>
          </a:p>
          <a:p>
            <a:pPr marL="609600" indent="-609600" eaLnBrk="1" hangingPunct="1">
              <a:buClr>
                <a:schemeClr val="tx1"/>
              </a:buClr>
              <a:buFontTx/>
              <a:buAutoNum type="arabicParenR"/>
              <a:defRPr/>
            </a:pPr>
            <a:endParaRPr lang="en-US" dirty="0" smtClean="0"/>
          </a:p>
          <a:p>
            <a:pPr marL="609600" indent="-609600" eaLnBrk="1" hangingPunct="1">
              <a:buFont typeface="Wingdings" pitchFamily="2" charset="2"/>
              <a:buNone/>
              <a:defRPr/>
            </a:pPr>
            <a:endParaRPr lang="en-US" dirty="0" smtClean="0">
              <a:solidFill>
                <a:schemeClr val="tx2"/>
              </a:solidFill>
            </a:endParaRPr>
          </a:p>
        </p:txBody>
      </p:sp>
      <p:sp>
        <p:nvSpPr>
          <p:cNvPr id="103427" name="Rectangle 3"/>
          <p:cNvSpPr>
            <a:spLocks noChangeArrowheads="1"/>
          </p:cNvSpPr>
          <p:nvPr/>
        </p:nvSpPr>
        <p:spPr bwMode="auto">
          <a:xfrm>
            <a:off x="228600" y="304800"/>
            <a:ext cx="8763000" cy="685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anchor="ctr"/>
          <a:lstStyle/>
          <a:p>
            <a:pPr algn="ctr" eaLnBrk="1" hangingPunct="1">
              <a:defRPr/>
            </a:pPr>
            <a:endParaRPr lang="en-US" sz="2000" b="1" dirty="0">
              <a:effectLst>
                <a:outerShdw blurRad="38100" dist="38100" dir="2700000" algn="tl">
                  <a:srgbClr val="000000"/>
                </a:outerShdw>
              </a:effectLst>
            </a:endParaRPr>
          </a:p>
        </p:txBody>
      </p:sp>
      <p:pic>
        <p:nvPicPr>
          <p:cNvPr id="103428" name="Picture 4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3505200" y="1676400"/>
            <a:ext cx="5410200" cy="430633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spd="med"/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 showMasterPhAnim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Content Placeholder 5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>
              <a:buNone/>
            </a:pPr>
            <a:r>
              <a:rPr lang="en-US" sz="2800" dirty="0" smtClean="0"/>
              <a:t>2) More than </a:t>
            </a:r>
            <a:r>
              <a:rPr lang="en-US" sz="2800" b="1" dirty="0" smtClean="0"/>
              <a:t>60</a:t>
            </a:r>
            <a:r>
              <a:rPr lang="en-US" sz="2800" dirty="0" smtClean="0"/>
              <a:t> % of the area proposed is    </a:t>
            </a:r>
          </a:p>
          <a:p>
            <a:pPr>
              <a:buNone/>
            </a:pPr>
            <a:r>
              <a:rPr lang="en-US" sz="2800" dirty="0" smtClean="0"/>
              <a:t>    developed with single family residential   </a:t>
            </a:r>
          </a:p>
          <a:p>
            <a:pPr>
              <a:buNone/>
            </a:pPr>
            <a:r>
              <a:rPr lang="en-US" sz="2800" dirty="0" smtClean="0"/>
              <a:t>    units</a:t>
            </a:r>
          </a:p>
          <a:p>
            <a:pPr lvl="2"/>
            <a:r>
              <a:rPr lang="en-US" sz="2400" dirty="0" smtClean="0"/>
              <a:t>Excludes:</a:t>
            </a:r>
          </a:p>
          <a:p>
            <a:pPr marL="1386840" lvl="3" indent="-609600">
              <a:defRPr/>
            </a:pPr>
            <a:r>
              <a:rPr lang="en-US" sz="2000" dirty="0" smtClean="0"/>
              <a:t>Parks</a:t>
            </a:r>
          </a:p>
          <a:p>
            <a:pPr marL="1386840" lvl="3" indent="-609600">
              <a:defRPr/>
            </a:pPr>
            <a:r>
              <a:rPr lang="en-US" sz="2000" dirty="0" smtClean="0"/>
              <a:t>Library</a:t>
            </a:r>
          </a:p>
          <a:p>
            <a:pPr marL="1386840" lvl="3" indent="-609600">
              <a:defRPr/>
            </a:pPr>
            <a:r>
              <a:rPr lang="en-US" sz="2000" dirty="0" smtClean="0"/>
              <a:t>Place of religious assembly</a:t>
            </a:r>
          </a:p>
          <a:p>
            <a:pPr marL="1386840" lvl="3" indent="-609600">
              <a:defRPr/>
            </a:pPr>
            <a:r>
              <a:rPr lang="en-US" sz="2000" dirty="0" smtClean="0"/>
              <a:t>Public or private elementary, middle, junior high or high school</a:t>
            </a:r>
          </a:p>
          <a:p>
            <a:endParaRPr lang="en-US" dirty="0"/>
          </a:p>
        </p:txBody>
      </p:sp>
      <p:sp>
        <p:nvSpPr>
          <p:cNvPr id="9" name="Title 5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sz="3600" dirty="0" smtClean="0">
                <a:effectLst/>
              </a:rPr>
              <a:t>Five Criteria for Establishment</a:t>
            </a:r>
            <a:r>
              <a:rPr lang="en-US" sz="4000" dirty="0" smtClean="0">
                <a:effectLst/>
              </a:rPr>
              <a:t/>
            </a:r>
            <a:br>
              <a:rPr lang="en-US" sz="4000" dirty="0" smtClean="0">
                <a:effectLst/>
              </a:rPr>
            </a:br>
            <a:r>
              <a:rPr lang="en-US" sz="2000" dirty="0" smtClean="0">
                <a:effectLst/>
              </a:rPr>
              <a:t>Special Minimum Building Line &amp; Lot Size Area</a:t>
            </a:r>
            <a:endParaRPr lang="en-US" sz="2000" dirty="0">
              <a:effectLst/>
            </a:endParaRPr>
          </a:p>
        </p:txBody>
      </p:sp>
      <p:sp>
        <p:nvSpPr>
          <p:cNvPr id="103427" name="Rectangle 3"/>
          <p:cNvSpPr>
            <a:spLocks noChangeArrowheads="1"/>
          </p:cNvSpPr>
          <p:nvPr/>
        </p:nvSpPr>
        <p:spPr bwMode="auto">
          <a:xfrm>
            <a:off x="228600" y="304800"/>
            <a:ext cx="8763000" cy="685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anchor="ctr"/>
          <a:lstStyle/>
          <a:p>
            <a:pPr algn="ctr" eaLnBrk="1" hangingPunct="1">
              <a:defRPr/>
            </a:pPr>
            <a:endParaRPr lang="en-US" sz="2000" b="1" dirty="0">
              <a:effectLst>
                <a:outerShdw blurRad="38100" dist="38100" dir="2700000" algn="tl">
                  <a:srgbClr val="000000"/>
                </a:outerShdw>
              </a:effectLst>
            </a:endParaRPr>
          </a:p>
        </p:txBody>
      </p:sp>
    </p:spTree>
  </p:cSld>
  <p:clrMapOvr>
    <a:masterClrMapping/>
  </p:clrMapOvr>
  <p:transition spd="med"/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457200" y="1600200"/>
            <a:ext cx="8229600" cy="4525963"/>
          </a:xfrm>
        </p:spPr>
        <p:txBody>
          <a:bodyPr/>
          <a:lstStyle/>
          <a:p>
            <a:pPr>
              <a:buNone/>
            </a:pPr>
            <a:r>
              <a:rPr lang="en-US" dirty="0" smtClean="0"/>
              <a:t>3) Application must demonstrate sufficient </a:t>
            </a:r>
          </a:p>
          <a:p>
            <a:pPr>
              <a:buNone/>
            </a:pPr>
            <a:r>
              <a:rPr lang="en-US" dirty="0" smtClean="0"/>
              <a:t>    support </a:t>
            </a:r>
          </a:p>
          <a:p>
            <a:endParaRPr lang="en-US" dirty="0" smtClean="0"/>
          </a:p>
          <a:p>
            <a:pPr>
              <a:buNone/>
            </a:pPr>
            <a:r>
              <a:rPr lang="en-US" dirty="0" smtClean="0"/>
              <a:t>4) Establishment of the proposed area will </a:t>
            </a:r>
          </a:p>
          <a:p>
            <a:pPr>
              <a:buNone/>
            </a:pPr>
            <a:r>
              <a:rPr lang="en-US" dirty="0" smtClean="0"/>
              <a:t>    further the goal of preserving the building </a:t>
            </a:r>
          </a:p>
          <a:p>
            <a:pPr>
              <a:buNone/>
            </a:pPr>
            <a:r>
              <a:rPr lang="en-US" dirty="0" smtClean="0"/>
              <a:t>    line character or lot size character of the </a:t>
            </a:r>
          </a:p>
          <a:p>
            <a:pPr>
              <a:buNone/>
            </a:pPr>
            <a:r>
              <a:rPr lang="en-US" dirty="0" smtClean="0"/>
              <a:t>    area </a:t>
            </a:r>
          </a:p>
          <a:p>
            <a:endParaRPr lang="en-US" dirty="0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>
            <a:noAutofit/>
          </a:bodyPr>
          <a:lstStyle/>
          <a:p>
            <a:r>
              <a:rPr lang="en-US" sz="3200" dirty="0" smtClean="0">
                <a:effectLst/>
              </a:rPr>
              <a:t>Five Criteria for Establishment</a:t>
            </a:r>
            <a:br>
              <a:rPr lang="en-US" sz="3200" dirty="0" smtClean="0">
                <a:effectLst/>
              </a:rPr>
            </a:br>
            <a:r>
              <a:rPr lang="en-US" sz="2000" dirty="0" smtClean="0">
                <a:effectLst/>
              </a:rPr>
              <a:t>Special Minimum Building Line &amp; Lot Size Area</a:t>
            </a:r>
            <a:endParaRPr lang="en-US" sz="2000" dirty="0">
              <a:effectLst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pPr marL="609600" indent="-609600">
              <a:lnSpc>
                <a:spcPct val="90000"/>
              </a:lnSpc>
              <a:buClr>
                <a:schemeClr val="tx1"/>
              </a:buClr>
              <a:buNone/>
              <a:defRPr/>
            </a:pPr>
            <a:r>
              <a:rPr lang="en-US" dirty="0" smtClean="0"/>
              <a:t>5)  The proposed area should have a building line character or a lot size character that can be preserved taking into account:</a:t>
            </a:r>
            <a:r>
              <a:rPr lang="en-US" sz="2800" dirty="0" smtClean="0"/>
              <a:t> </a:t>
            </a:r>
          </a:p>
          <a:p>
            <a:pPr marL="609600" indent="-609600">
              <a:lnSpc>
                <a:spcPct val="90000"/>
              </a:lnSpc>
              <a:buClr>
                <a:schemeClr val="tx1"/>
              </a:buClr>
              <a:buNone/>
              <a:defRPr/>
            </a:pPr>
            <a:endParaRPr lang="en-US" sz="1600" dirty="0" smtClean="0"/>
          </a:p>
          <a:p>
            <a:pPr marL="1228344" lvl="2" indent="-533400">
              <a:lnSpc>
                <a:spcPct val="90000"/>
              </a:lnSpc>
              <a:buClr>
                <a:schemeClr val="hlink"/>
              </a:buClr>
              <a:defRPr/>
            </a:pPr>
            <a:r>
              <a:rPr lang="en-US" sz="2000" dirty="0" smtClean="0"/>
              <a:t>Age of the neighborhood</a:t>
            </a:r>
          </a:p>
          <a:p>
            <a:pPr marL="1228344" lvl="2" indent="-533400">
              <a:lnSpc>
                <a:spcPct val="90000"/>
              </a:lnSpc>
              <a:buClr>
                <a:schemeClr val="hlink"/>
              </a:buClr>
              <a:defRPr/>
            </a:pPr>
            <a:r>
              <a:rPr lang="en-US" sz="2000" dirty="0" smtClean="0"/>
              <a:t>Age of structures in the neighborhood </a:t>
            </a:r>
          </a:p>
          <a:p>
            <a:pPr marL="1228344" lvl="2" indent="-533400">
              <a:lnSpc>
                <a:spcPct val="90000"/>
              </a:lnSpc>
              <a:buClr>
                <a:schemeClr val="hlink"/>
              </a:buClr>
              <a:defRPr/>
            </a:pPr>
            <a:r>
              <a:rPr lang="en-US" sz="2000" dirty="0" smtClean="0"/>
              <a:t>Architectural features of structures in the neighborhood (applies to building line character only) </a:t>
            </a:r>
          </a:p>
          <a:p>
            <a:pPr marL="1228344" lvl="2" indent="-533400">
              <a:lnSpc>
                <a:spcPct val="90000"/>
              </a:lnSpc>
              <a:buClr>
                <a:schemeClr val="hlink"/>
              </a:buClr>
              <a:defRPr/>
            </a:pPr>
            <a:r>
              <a:rPr lang="en-US" sz="2000" dirty="0" smtClean="0"/>
              <a:t>Existing evidence of a common plan and scheme of development</a:t>
            </a:r>
          </a:p>
          <a:p>
            <a:pPr marL="1228344" lvl="2" indent="-533400">
              <a:lnSpc>
                <a:spcPct val="90000"/>
              </a:lnSpc>
              <a:buClr>
                <a:schemeClr val="hlink"/>
              </a:buClr>
              <a:defRPr/>
            </a:pPr>
            <a:r>
              <a:rPr lang="en-US" sz="2000" dirty="0" smtClean="0"/>
              <a:t>And such other factors that the director, commission or city council, respectively as appropriate, may determine relevant to the area</a:t>
            </a:r>
            <a:r>
              <a:rPr lang="en-US" sz="1800" dirty="0" smtClean="0">
                <a:effectLst>
                  <a:outerShdw blurRad="38100" dist="38100" dir="2700000" algn="tl">
                    <a:srgbClr val="FFFFFF"/>
                  </a:outerShdw>
                </a:effectLst>
              </a:rPr>
              <a:t> </a:t>
            </a:r>
          </a:p>
          <a:p>
            <a:endParaRPr lang="en-US" dirty="0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sz="3200" dirty="0" smtClean="0">
                <a:effectLst/>
              </a:rPr>
              <a:t>Five Criteria for Establishment</a:t>
            </a:r>
            <a:r>
              <a:rPr lang="en-US" sz="6000" dirty="0" smtClean="0">
                <a:effectLst/>
              </a:rPr>
              <a:t/>
            </a:r>
            <a:br>
              <a:rPr lang="en-US" sz="6000" dirty="0" smtClean="0">
                <a:effectLst/>
              </a:rPr>
            </a:br>
            <a:r>
              <a:rPr lang="en-US" sz="2000" dirty="0" smtClean="0">
                <a:effectLst/>
              </a:rPr>
              <a:t>Special Minimum Building Line &amp; Lot Size Area</a:t>
            </a:r>
            <a:endParaRPr lang="en-US" sz="2000" dirty="0">
              <a:effectLst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 showMasterPhAnim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7651" name="Rectangle 3"/>
          <p:cNvSpPr>
            <a:spLocks noGrp="1" noChangeArrowheads="1"/>
          </p:cNvSpPr>
          <p:nvPr>
            <p:ph idx="1"/>
          </p:nvPr>
        </p:nvSpPr>
        <p:spPr>
          <a:xfrm>
            <a:off x="457200" y="1676400"/>
            <a:ext cx="8229600" cy="4330891"/>
          </a:xfrm>
        </p:spPr>
        <p:txBody>
          <a:bodyPr/>
          <a:lstStyle/>
          <a:p>
            <a:pPr marL="609600" indent="-609600" algn="ctr">
              <a:lnSpc>
                <a:spcPct val="80000"/>
              </a:lnSpc>
              <a:buClr>
                <a:schemeClr val="tx1"/>
              </a:buClr>
              <a:buNone/>
              <a:defRPr/>
            </a:pPr>
            <a:r>
              <a:rPr lang="en-US" sz="2400" dirty="0" smtClean="0"/>
              <a:t>City Council amended the Special Minimum Lot</a:t>
            </a:r>
          </a:p>
          <a:p>
            <a:pPr marL="609600" indent="-609600" algn="ctr">
              <a:lnSpc>
                <a:spcPct val="80000"/>
              </a:lnSpc>
              <a:buClr>
                <a:schemeClr val="tx1"/>
              </a:buClr>
              <a:buNone/>
              <a:defRPr/>
            </a:pPr>
            <a:r>
              <a:rPr lang="en-US" sz="2400" dirty="0" smtClean="0"/>
              <a:t>Size Area by adding a new subsection in 2007: </a:t>
            </a:r>
          </a:p>
          <a:p>
            <a:pPr marL="609600" indent="-609600" eaLnBrk="1" hangingPunct="1">
              <a:lnSpc>
                <a:spcPct val="80000"/>
              </a:lnSpc>
              <a:buClr>
                <a:schemeClr val="tx1"/>
              </a:buClr>
              <a:buFont typeface="Wingdings" pitchFamily="2" charset="2"/>
              <a:buNone/>
              <a:defRPr/>
            </a:pPr>
            <a:endParaRPr lang="en-US" sz="2400" dirty="0" smtClean="0"/>
          </a:p>
          <a:p>
            <a:pPr marL="609600" indent="-609600" eaLnBrk="1" hangingPunct="1">
              <a:lnSpc>
                <a:spcPct val="80000"/>
              </a:lnSpc>
              <a:buClr>
                <a:schemeClr val="tx1"/>
              </a:buClr>
              <a:buFont typeface="Wingdings" pitchFamily="2" charset="2"/>
              <a:buNone/>
              <a:defRPr/>
            </a:pPr>
            <a:r>
              <a:rPr lang="en-US" sz="2000" dirty="0" smtClean="0"/>
              <a:t>	For any established area with an established Special Minimum Lot Size:</a:t>
            </a:r>
          </a:p>
          <a:p>
            <a:pPr marL="609600" indent="-609600" eaLnBrk="1" hangingPunct="1">
              <a:lnSpc>
                <a:spcPct val="80000"/>
              </a:lnSpc>
              <a:buFont typeface="Wingdings" pitchFamily="2" charset="2"/>
              <a:buNone/>
              <a:defRPr/>
            </a:pPr>
            <a:endParaRPr lang="en-US" sz="2000" dirty="0" smtClean="0"/>
          </a:p>
          <a:p>
            <a:pPr marL="1228344" lvl="2" indent="-533400">
              <a:lnSpc>
                <a:spcPct val="80000"/>
              </a:lnSpc>
              <a:buClr>
                <a:schemeClr val="hlink"/>
              </a:buClr>
              <a:defRPr/>
            </a:pPr>
            <a:r>
              <a:rPr lang="en-US" sz="1800" dirty="0" smtClean="0"/>
              <a:t>Lots or tracts with a vacant or single family landuse designation will be restricted to not more than one primary dwelling unit and one secondary dwelling unit. </a:t>
            </a:r>
          </a:p>
          <a:p>
            <a:pPr marL="990600" lvl="1" indent="-533400" eaLnBrk="1" hangingPunct="1">
              <a:lnSpc>
                <a:spcPct val="80000"/>
              </a:lnSpc>
              <a:buClr>
                <a:schemeClr val="hlink"/>
              </a:buClr>
              <a:defRPr/>
            </a:pPr>
            <a:endParaRPr lang="en-US" sz="2000" dirty="0" smtClean="0"/>
          </a:p>
          <a:p>
            <a:pPr marL="1228344" lvl="2" indent="-533400">
              <a:lnSpc>
                <a:spcPct val="80000"/>
              </a:lnSpc>
              <a:buClr>
                <a:schemeClr val="hlink"/>
              </a:buClr>
              <a:defRPr/>
            </a:pPr>
            <a:r>
              <a:rPr lang="en-US" sz="1800" dirty="0" smtClean="0"/>
              <a:t>This does not apply to vacant properties that are restricted by deed restrictions to any use other than single-family residential.</a:t>
            </a:r>
          </a:p>
          <a:p>
            <a:pPr marL="609600" indent="-609600" eaLnBrk="1" hangingPunct="1">
              <a:lnSpc>
                <a:spcPct val="80000"/>
              </a:lnSpc>
              <a:defRPr/>
            </a:pPr>
            <a:endParaRPr lang="en-US" sz="2000" dirty="0" smtClean="0"/>
          </a:p>
          <a:p>
            <a:pPr marL="609600" indent="-609600" eaLnBrk="1" hangingPunct="1">
              <a:lnSpc>
                <a:spcPct val="80000"/>
              </a:lnSpc>
              <a:defRPr/>
            </a:pPr>
            <a:endParaRPr lang="en-US" sz="1600" dirty="0" smtClean="0"/>
          </a:p>
        </p:txBody>
      </p:sp>
      <p:sp>
        <p:nvSpPr>
          <p:cNvPr id="27650" name="Rectangle 2"/>
          <p:cNvSpPr>
            <a:spLocks noGrp="1" noChangeArrowheads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pPr>
              <a:defRPr/>
            </a:pPr>
            <a:r>
              <a:rPr lang="en-US" sz="3200" b="1" dirty="0" smtClean="0">
                <a:solidFill>
                  <a:schemeClr val="tx1"/>
                </a:solidFill>
              </a:rPr>
              <a:t/>
            </a:r>
            <a:br>
              <a:rPr lang="en-US" sz="3200" b="1" dirty="0" smtClean="0">
                <a:solidFill>
                  <a:schemeClr val="tx1"/>
                </a:solidFill>
              </a:rPr>
            </a:br>
            <a:r>
              <a:rPr lang="en-US" sz="3600" b="1" dirty="0" smtClean="0"/>
              <a:t>Ch. 42-194 Subsection </a:t>
            </a:r>
            <a:r>
              <a:rPr lang="en-US" sz="3600" dirty="0" smtClean="0"/>
              <a:t>5(k) Amendment </a:t>
            </a:r>
            <a:r>
              <a:rPr lang="en-US" sz="3200" b="1" dirty="0" smtClean="0"/>
              <a:t/>
            </a:r>
            <a:br>
              <a:rPr lang="en-US" sz="3200" b="1" dirty="0" smtClean="0"/>
            </a:br>
            <a:r>
              <a:rPr lang="en-US" sz="3100" b="1" dirty="0" smtClean="0"/>
              <a:t>Special Minimum Lot Size Area</a:t>
            </a:r>
          </a:p>
        </p:txBody>
      </p:sp>
    </p:spTree>
  </p:cSld>
  <p:clrMapOvr>
    <a:masterClrMapping/>
  </p:clrMapOvr>
  <p:transition spd="med"/>
  <p:timing>
    <p:tnLst>
      <p:par>
        <p:cTn id="1" dur="indefinite" restart="never" nodeType="tmRoot"/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9330" name="Rectangle 2"/>
          <p:cNvSpPr>
            <a:spLocks noGrp="1" noChangeArrowheads="1"/>
          </p:cNvSpPr>
          <p:nvPr>
            <p:ph type="title"/>
          </p:nvPr>
        </p:nvSpPr>
        <p:spPr>
          <a:xfrm>
            <a:off x="457200" y="0"/>
            <a:ext cx="8229600" cy="1371600"/>
          </a:xfrm>
        </p:spPr>
        <p:txBody>
          <a:bodyPr>
            <a:normAutofit/>
          </a:bodyPr>
          <a:lstStyle/>
          <a:p>
            <a:pPr eaLnBrk="1" hangingPunct="1">
              <a:defRPr/>
            </a:pPr>
            <a:r>
              <a:rPr lang="en-US" sz="3200" b="1" dirty="0" smtClean="0"/>
              <a:t>Landuse Map</a:t>
            </a:r>
          </a:p>
        </p:txBody>
      </p:sp>
      <p:pic>
        <p:nvPicPr>
          <p:cNvPr id="16387" name="Picture 5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533400" y="1098550"/>
            <a:ext cx="8153400" cy="54546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spd="med"/>
  <p:timing>
    <p:tnLst>
      <p:par>
        <p:cTn id="1" dur="indefinite" restart="never" nodeType="tmRoot"/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itle 6"/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lang="en-US" b="1" dirty="0" smtClean="0"/>
              <a:t>Prohibited Yard Parking Program</a:t>
            </a:r>
            <a:endParaRPr lang="en-US" b="1" dirty="0"/>
          </a:p>
        </p:txBody>
      </p:sp>
      <p:sp>
        <p:nvSpPr>
          <p:cNvPr id="8" name="Subtitle 7"/>
          <p:cNvSpPr>
            <a:spLocks noGrp="1"/>
          </p:cNvSpPr>
          <p:nvPr>
            <p:ph type="subTitle" idx="1"/>
          </p:nvPr>
        </p:nvSpPr>
        <p:spPr/>
        <p:txBody>
          <a:bodyPr>
            <a:normAutofit fontScale="92500" lnSpcReduction="20000"/>
          </a:bodyPr>
          <a:lstStyle/>
          <a:p>
            <a:r>
              <a:rPr lang="en-US" dirty="0" smtClean="0">
                <a:solidFill>
                  <a:schemeClr val="tx1">
                    <a:lumMod val="95000"/>
                    <a:lumOff val="5000"/>
                  </a:schemeClr>
                </a:solidFill>
              </a:rPr>
              <a:t>Nathan Kraus</a:t>
            </a:r>
          </a:p>
          <a:p>
            <a:r>
              <a:rPr lang="en-US" dirty="0" smtClean="0">
                <a:solidFill>
                  <a:schemeClr val="tx1">
                    <a:lumMod val="95000"/>
                    <a:lumOff val="5000"/>
                  </a:schemeClr>
                </a:solidFill>
              </a:rPr>
              <a:t>nathan.kraus@houstontx.gov</a:t>
            </a:r>
          </a:p>
          <a:p>
            <a:r>
              <a:rPr lang="en-US" dirty="0" smtClean="0">
                <a:solidFill>
                  <a:schemeClr val="tx1">
                    <a:lumMod val="95000"/>
                    <a:lumOff val="5000"/>
                  </a:schemeClr>
                </a:solidFill>
              </a:rPr>
              <a:t>713.837.7931</a:t>
            </a:r>
            <a:endParaRPr lang="en-US" dirty="0">
              <a:solidFill>
                <a:schemeClr val="tx1">
                  <a:lumMod val="95000"/>
                  <a:lumOff val="5000"/>
                </a:schemeClr>
              </a:solidFill>
            </a:endParaRPr>
          </a:p>
        </p:txBody>
      </p:sp>
    </p:spTree>
  </p:cSld>
  <p:clrMapOvr>
    <a:masterClrMapping/>
  </p:clrMapOvr>
  <p:transition>
    <p:fade/>
  </p:transition>
  <p:timing>
    <p:tnLst>
      <p:par>
        <p:cTn id="1" dur="indefinite" restart="never" nodeType="tmRoot"/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 showMasterPhAnim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124" name="Rectangle 4"/>
          <p:cNvSpPr>
            <a:spLocks noGrp="1" noChangeArrowheads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pPr eaLnBrk="1" hangingPunct="1">
              <a:lnSpc>
                <a:spcPct val="80000"/>
              </a:lnSpc>
              <a:defRPr/>
            </a:pPr>
            <a:endParaRPr lang="en-US" dirty="0" smtClean="0"/>
          </a:p>
          <a:p>
            <a:pPr eaLnBrk="1" hangingPunct="1">
              <a:lnSpc>
                <a:spcPct val="80000"/>
              </a:lnSpc>
              <a:defRPr/>
            </a:pPr>
            <a:r>
              <a:rPr lang="en-US" dirty="0" smtClean="0"/>
              <a:t>The Parking of Vehicles on Residential Property Ordinance was created by the Houston City Council in 2009</a:t>
            </a:r>
          </a:p>
          <a:p>
            <a:pPr eaLnBrk="1" hangingPunct="1">
              <a:lnSpc>
                <a:spcPct val="80000"/>
              </a:lnSpc>
              <a:buNone/>
              <a:defRPr/>
            </a:pPr>
            <a:endParaRPr lang="en-US" dirty="0" smtClean="0"/>
          </a:p>
          <a:p>
            <a:pPr>
              <a:lnSpc>
                <a:spcPct val="80000"/>
              </a:lnSpc>
              <a:defRPr/>
            </a:pPr>
            <a:r>
              <a:rPr lang="en-US" dirty="0" smtClean="0"/>
              <a:t>Purpose: To regulate the parking of vehicles or equipment on any surface that is not an improved surface in the front or side yard areas of an improved single-family residential lot</a:t>
            </a:r>
          </a:p>
          <a:p>
            <a:pPr>
              <a:lnSpc>
                <a:spcPct val="80000"/>
              </a:lnSpc>
              <a:buNone/>
              <a:defRPr/>
            </a:pPr>
            <a:endParaRPr lang="en-US" dirty="0" smtClean="0"/>
          </a:p>
          <a:p>
            <a:pPr>
              <a:lnSpc>
                <a:spcPct val="80000"/>
              </a:lnSpc>
              <a:defRPr/>
            </a:pPr>
            <a:r>
              <a:rPr lang="en-US" dirty="0" smtClean="0"/>
              <a:t>First application accepted on April 1, 2009</a:t>
            </a:r>
          </a:p>
          <a:p>
            <a:pPr>
              <a:lnSpc>
                <a:spcPct val="80000"/>
              </a:lnSpc>
              <a:defRPr/>
            </a:pPr>
            <a:endParaRPr lang="en-US" dirty="0" smtClean="0"/>
          </a:p>
          <a:p>
            <a:pPr eaLnBrk="1" hangingPunct="1">
              <a:lnSpc>
                <a:spcPct val="80000"/>
              </a:lnSpc>
              <a:buFont typeface="Wingdings" pitchFamily="2" charset="2"/>
              <a:buNone/>
              <a:defRPr/>
            </a:pPr>
            <a:endParaRPr lang="en-US" dirty="0" smtClean="0"/>
          </a:p>
          <a:p>
            <a:pPr eaLnBrk="1" hangingPunct="1">
              <a:lnSpc>
                <a:spcPct val="80000"/>
              </a:lnSpc>
              <a:defRPr/>
            </a:pPr>
            <a:endParaRPr lang="en-US" dirty="0" smtClean="0"/>
          </a:p>
        </p:txBody>
      </p:sp>
      <p:sp>
        <p:nvSpPr>
          <p:cNvPr id="5122" name="Rectangle 2"/>
          <p:cNvSpPr>
            <a:spLocks noGrp="1" noChangeArrowheads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pPr>
              <a:defRPr/>
            </a:pPr>
            <a:r>
              <a:rPr lang="en-US" sz="3200" b="1" dirty="0" smtClean="0">
                <a:solidFill>
                  <a:schemeClr val="tx1"/>
                </a:solidFill>
              </a:rPr>
              <a:t> </a:t>
            </a:r>
            <a:r>
              <a:rPr lang="en-US" sz="3200" b="1" dirty="0" smtClean="0"/>
              <a:t>Prohibited Yard Parking</a:t>
            </a:r>
            <a:r>
              <a:rPr lang="en-US" sz="3200" b="1" dirty="0" smtClean="0">
                <a:solidFill>
                  <a:schemeClr val="tx1"/>
                </a:solidFill>
              </a:rPr>
              <a:t/>
            </a:r>
            <a:br>
              <a:rPr lang="en-US" sz="3200" b="1" dirty="0" smtClean="0">
                <a:solidFill>
                  <a:schemeClr val="tx1"/>
                </a:solidFill>
              </a:rPr>
            </a:br>
            <a:r>
              <a:rPr lang="en-US" sz="3200" dirty="0" smtClean="0"/>
              <a:t> Chapter 28-303 </a:t>
            </a:r>
            <a:endParaRPr lang="en-US" sz="3200" b="1" dirty="0" smtClean="0"/>
          </a:p>
        </p:txBody>
      </p:sp>
    </p:spTree>
  </p:cSld>
  <p:clrMapOvr>
    <a:masterClrMapping/>
  </p:clrMapOvr>
  <p:transition spd="med"/>
  <p:timing>
    <p:tnLst>
      <p:par>
        <p:cTn id="1" dur="indefinite" restart="never" nodeType="tmRoot"/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219" name="AutoShape 62"/>
          <p:cNvSpPr>
            <a:spLocks noGrp="1" noChangeArrowheads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pPr eaLnBrk="1" hangingPunct="1"/>
            <a:r>
              <a:rPr lang="en-US" sz="3200" b="1" dirty="0" smtClean="0"/>
              <a:t>Prohibited Yard Parking</a:t>
            </a:r>
            <a:r>
              <a:rPr lang="en-US" sz="3200" b="1" dirty="0"/>
              <a:t/>
            </a:r>
            <a:br>
              <a:rPr lang="en-US" sz="3200" b="1" dirty="0"/>
            </a:br>
            <a:r>
              <a:rPr lang="en-US" sz="3200" b="1" dirty="0" smtClean="0"/>
              <a:t> Applications</a:t>
            </a:r>
          </a:p>
        </p:txBody>
      </p:sp>
      <p:graphicFrame>
        <p:nvGraphicFramePr>
          <p:cNvPr id="7233" name="Group 65"/>
          <p:cNvGraphicFramePr>
            <a:graphicFrameLocks noGrp="1"/>
          </p:cNvGraphicFramePr>
          <p:nvPr>
            <p:ph type="tbl" idx="1"/>
          </p:nvPr>
        </p:nvGraphicFramePr>
        <p:xfrm>
          <a:off x="838200" y="2209800"/>
          <a:ext cx="8153400" cy="3467001"/>
        </p:xfrm>
        <a:graphic>
          <a:graphicData uri="http://schemas.openxmlformats.org/drawingml/2006/table">
            <a:tbl>
              <a:tblPr/>
              <a:tblGrid>
                <a:gridCol w="4800176"/>
                <a:gridCol w="1675771"/>
                <a:gridCol w="1677453"/>
              </a:tblGrid>
              <a:tr h="571401">
                <a:tc>
                  <a:txBody>
                    <a:bodyPr/>
                    <a:lstStyle/>
                    <a:p>
                      <a:pPr marL="342900" marR="0" lvl="0" indent="-34290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>
                          <a:schemeClr val="tx1"/>
                        </a:buClr>
                        <a:buSzPct val="75000"/>
                        <a:buFont typeface="Wingdings" pitchFamily="2" charset="2"/>
                        <a:buNone/>
                        <a:tabLst/>
                      </a:pPr>
                      <a:r>
                        <a:rPr kumimoji="0" lang="en-US" sz="24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ea typeface="Times New Roman" pitchFamily="18" charset="0"/>
                          <a:cs typeface="Arial" charset="0"/>
                        </a:rPr>
                        <a:t>Application Status</a:t>
                      </a:r>
                      <a:endParaRPr kumimoji="0" lang="en-US" sz="2400" b="0" i="0" u="none" strike="noStrike" cap="none" normalizeH="0" baseline="0" dirty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  <a:ea typeface="Times New Roman" pitchFamily="18" charset="0"/>
                        <a:cs typeface="Arial" charset="0"/>
                      </a:endParaRPr>
                    </a:p>
                  </a:txBody>
                  <a:tcPr anchor="b" horzOverflow="overflow">
                    <a:lnL cap="flat">
                      <a:noFill/>
                    </a:lnL>
                    <a:lnR>
                      <a:noFill/>
                    </a:lnR>
                    <a:lnT cap="flat">
                      <a:noFill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342900" marR="0" lvl="0" indent="-34290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>
                          <a:schemeClr val="tx1"/>
                        </a:buClr>
                        <a:buSzPct val="75000"/>
                        <a:buFont typeface="Wingdings" pitchFamily="2" charset="2"/>
                        <a:buNone/>
                        <a:tabLst/>
                      </a:pPr>
                      <a:r>
                        <a:rPr kumimoji="0" lang="en-US" sz="24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ea typeface="Times New Roman" pitchFamily="18" charset="0"/>
                          <a:cs typeface="Arial" charset="0"/>
                        </a:rPr>
                        <a:t>Number</a:t>
                      </a:r>
                      <a:endParaRPr kumimoji="0" lang="en-US" sz="2400" b="0" i="0" u="none" strike="noStrike" cap="none" normalizeH="0" baseline="0" dirty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  <a:ea typeface="Times New Roman" pitchFamily="18" charset="0"/>
                        <a:cs typeface="Arial" charset="0"/>
                      </a:endParaRPr>
                    </a:p>
                  </a:txBody>
                  <a:tcPr anchor="b" horzOverflow="overflow">
                    <a:lnL>
                      <a:noFill/>
                    </a:lnL>
                    <a:lnR>
                      <a:noFill/>
                    </a:lnR>
                    <a:lnT cap="flat">
                      <a:noFill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342900" marR="0" lvl="0" indent="-34290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>
                          <a:schemeClr val="tx1"/>
                        </a:buClr>
                        <a:buSzPct val="75000"/>
                        <a:buFont typeface="Wingdings" pitchFamily="2" charset="2"/>
                        <a:buNone/>
                        <a:tabLst/>
                      </a:pPr>
                      <a:r>
                        <a:rPr kumimoji="0" lang="en-US" sz="24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ea typeface="Times New Roman" pitchFamily="18" charset="0"/>
                          <a:cs typeface="Arial" charset="0"/>
                        </a:rPr>
                        <a:t>Percent</a:t>
                      </a:r>
                      <a:endParaRPr kumimoji="0" lang="en-US" sz="2400" b="0" i="0" u="none" strike="noStrike" cap="none" normalizeH="0" baseline="0" dirty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  <a:ea typeface="Times New Roman" pitchFamily="18" charset="0"/>
                        <a:cs typeface="Arial" charset="0"/>
                      </a:endParaRPr>
                    </a:p>
                  </a:txBody>
                  <a:tcPr anchor="b" horzOverflow="overflow">
                    <a:lnL>
                      <a:noFill/>
                    </a:lnL>
                    <a:lnR cap="flat">
                      <a:noFill/>
                    </a:lnR>
                    <a:lnT cap="flat">
                      <a:noFill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</a:tr>
              <a:tr h="313349">
                <a:tc>
                  <a:txBody>
                    <a:bodyPr/>
                    <a:lstStyle/>
                    <a:p>
                      <a:pPr marL="342900" marR="0" lvl="0" indent="-34290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>
                          <a:schemeClr val="tx1"/>
                        </a:buClr>
                        <a:buSzPct val="75000"/>
                        <a:buFont typeface="Wingdings" pitchFamily="2" charset="2"/>
                        <a:buNone/>
                        <a:tabLst/>
                      </a:pPr>
                      <a:r>
                        <a:rPr kumimoji="0" lang="en-US" sz="24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ea typeface="Times New Roman" pitchFamily="18" charset="0"/>
                          <a:cs typeface="Arial" charset="0"/>
                        </a:rPr>
                        <a:t>Withdrawn </a:t>
                      </a:r>
                    </a:p>
                  </a:txBody>
                  <a:tcPr anchor="b" horzOverflow="overflow">
                    <a:lnL cap="flat"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342900" marR="0" lvl="0" indent="-34290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>
                          <a:schemeClr val="tx1"/>
                        </a:buClr>
                        <a:buSzPct val="75000"/>
                        <a:buFont typeface="Wingdings" pitchFamily="2" charset="2"/>
                        <a:buNone/>
                        <a:tabLst/>
                      </a:pPr>
                      <a:r>
                        <a:rPr kumimoji="0" lang="en-US" sz="24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ea typeface="Times New Roman" pitchFamily="18" charset="0"/>
                          <a:cs typeface="Arial" charset="0"/>
                        </a:rPr>
                        <a:t>1</a:t>
                      </a:r>
                    </a:p>
                  </a:txBody>
                  <a:tcPr anchor="b" horzOverflow="overflow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342900" marR="0" lvl="0" indent="-34290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>
                          <a:schemeClr val="tx1"/>
                        </a:buClr>
                        <a:buSzPct val="75000"/>
                        <a:buFont typeface="Wingdings" pitchFamily="2" charset="2"/>
                        <a:buNone/>
                        <a:tabLst/>
                      </a:pPr>
                      <a:r>
                        <a:rPr kumimoji="0" lang="en-US" sz="24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ea typeface="Times New Roman" pitchFamily="18" charset="0"/>
                          <a:cs typeface="Arial" charset="0"/>
                        </a:rPr>
                        <a:t>.6%</a:t>
                      </a:r>
                    </a:p>
                  </a:txBody>
                  <a:tcPr anchor="b" horzOverflow="overflow">
                    <a:lnL>
                      <a:noFill/>
                    </a:lnL>
                    <a:lnR cap="flat">
                      <a:noFill/>
                    </a:lnR>
                    <a:lnT>
                      <a:noFill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</a:tr>
              <a:tr h="313349">
                <a:tc>
                  <a:txBody>
                    <a:bodyPr/>
                    <a:lstStyle/>
                    <a:p>
                      <a:pPr marL="342900" marR="0" lvl="0" indent="-34290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>
                          <a:schemeClr val="tx1"/>
                        </a:buClr>
                        <a:buSzPct val="75000"/>
                        <a:buFont typeface="Wingdings" pitchFamily="2" charset="2"/>
                        <a:buNone/>
                        <a:tabLst/>
                      </a:pPr>
                      <a:r>
                        <a:rPr kumimoji="0" lang="en-US" sz="24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ea typeface="Times New Roman" pitchFamily="18" charset="0"/>
                          <a:cs typeface="Arial" charset="0"/>
                        </a:rPr>
                        <a:t>Returned</a:t>
                      </a:r>
                    </a:p>
                  </a:txBody>
                  <a:tcPr anchor="b" horzOverflow="overflow">
                    <a:lnL cap="flat"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342900" marR="0" lvl="0" indent="-34290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>
                          <a:schemeClr val="tx1"/>
                        </a:buClr>
                        <a:buSzPct val="75000"/>
                        <a:buFont typeface="Wingdings" pitchFamily="2" charset="2"/>
                        <a:buNone/>
                        <a:tabLst/>
                      </a:pPr>
                      <a:r>
                        <a:rPr kumimoji="0" lang="en-US" sz="24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ea typeface="Times New Roman" pitchFamily="18" charset="0"/>
                          <a:cs typeface="Arial" charset="0"/>
                        </a:rPr>
                        <a:t>3</a:t>
                      </a:r>
                    </a:p>
                  </a:txBody>
                  <a:tcPr anchor="b" horzOverflow="overflow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342900" marR="0" lvl="0" indent="-34290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>
                          <a:schemeClr val="tx1"/>
                        </a:buClr>
                        <a:buSzPct val="75000"/>
                        <a:buFont typeface="Wingdings" pitchFamily="2" charset="2"/>
                        <a:buNone/>
                        <a:tabLst/>
                      </a:pPr>
                      <a:r>
                        <a:rPr kumimoji="0" lang="en-US" sz="24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ea typeface="Times New Roman" pitchFamily="18" charset="0"/>
                          <a:cs typeface="Arial" charset="0"/>
                        </a:rPr>
                        <a:t>1.9%</a:t>
                      </a:r>
                    </a:p>
                  </a:txBody>
                  <a:tcPr anchor="b" horzOverflow="overflow">
                    <a:lnL>
                      <a:noFill/>
                    </a:lnL>
                    <a:lnR cap="flat">
                      <a:noFill/>
                    </a:lnR>
                    <a:lnT>
                      <a:noFill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</a:tr>
              <a:tr h="313349">
                <a:tc>
                  <a:txBody>
                    <a:bodyPr/>
                    <a:lstStyle/>
                    <a:p>
                      <a:pPr marL="342900" marR="0" lvl="0" indent="-34290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>
                          <a:schemeClr val="tx1"/>
                        </a:buClr>
                        <a:buSzPct val="75000"/>
                        <a:buFont typeface="Wingdings" pitchFamily="2" charset="2"/>
                        <a:buNone/>
                        <a:tabLst/>
                      </a:pPr>
                      <a:r>
                        <a:rPr kumimoji="0" lang="en-US" sz="24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ea typeface="Times New Roman" pitchFamily="18" charset="0"/>
                          <a:cs typeface="Arial" charset="0"/>
                        </a:rPr>
                        <a:t>Processing </a:t>
                      </a:r>
                    </a:p>
                  </a:txBody>
                  <a:tcPr anchor="b" horzOverflow="overflow">
                    <a:lnL cap="flat"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342900" marR="0" lvl="0" indent="-34290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>
                          <a:schemeClr val="tx1"/>
                        </a:buClr>
                        <a:buSzPct val="75000"/>
                        <a:buFont typeface="Wingdings" pitchFamily="2" charset="2"/>
                        <a:buNone/>
                        <a:tabLst/>
                      </a:pPr>
                      <a:r>
                        <a:rPr kumimoji="0" lang="en-US" sz="24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ea typeface="Times New Roman" pitchFamily="18" charset="0"/>
                          <a:cs typeface="Arial" charset="0"/>
                        </a:rPr>
                        <a:t>8</a:t>
                      </a:r>
                    </a:p>
                  </a:txBody>
                  <a:tcPr anchor="b" horzOverflow="overflow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342900" marR="0" lvl="0" indent="-34290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>
                          <a:schemeClr val="tx1"/>
                        </a:buClr>
                        <a:buSzPct val="75000"/>
                        <a:buFont typeface="Wingdings" pitchFamily="2" charset="2"/>
                        <a:buNone/>
                        <a:tabLst/>
                      </a:pPr>
                      <a:r>
                        <a:rPr kumimoji="0" lang="en-US" sz="24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ea typeface="Times New Roman" pitchFamily="18" charset="0"/>
                          <a:cs typeface="Arial" charset="0"/>
                        </a:rPr>
                        <a:t>5%</a:t>
                      </a:r>
                    </a:p>
                  </a:txBody>
                  <a:tcPr anchor="b" horzOverflow="overflow">
                    <a:lnL>
                      <a:noFill/>
                    </a:lnL>
                    <a:lnR cap="flat">
                      <a:noFill/>
                    </a:lnR>
                    <a:lnT>
                      <a:noFill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</a:tr>
              <a:tr h="495399">
                <a:tc>
                  <a:txBody>
                    <a:bodyPr/>
                    <a:lstStyle/>
                    <a:p>
                      <a:pPr marL="342900" marR="0" lvl="0" indent="-34290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>
                          <a:schemeClr val="tx1"/>
                        </a:buClr>
                        <a:buSzPct val="75000"/>
                        <a:buFont typeface="Wingdings" pitchFamily="2" charset="2"/>
                        <a:buNone/>
                        <a:tabLst/>
                      </a:pPr>
                      <a:r>
                        <a:rPr kumimoji="0" lang="en-US" sz="24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ea typeface="Times New Roman" pitchFamily="18" charset="0"/>
                          <a:cs typeface="Arial" charset="0"/>
                        </a:rPr>
                        <a:t>Hearing Official Denied </a:t>
                      </a:r>
                    </a:p>
                  </a:txBody>
                  <a:tcPr anchor="b" horzOverflow="overflow">
                    <a:lnL cap="flat"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342900" marR="0" lvl="0" indent="-34290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>
                          <a:schemeClr val="tx1"/>
                        </a:buClr>
                        <a:buSzPct val="75000"/>
                        <a:buFont typeface="Wingdings" pitchFamily="2" charset="2"/>
                        <a:buNone/>
                        <a:tabLst/>
                      </a:pPr>
                      <a:r>
                        <a:rPr kumimoji="0" lang="en-US" sz="24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ea typeface="Times New Roman" pitchFamily="18" charset="0"/>
                          <a:cs typeface="Arial" charset="0"/>
                        </a:rPr>
                        <a:t>5</a:t>
                      </a:r>
                    </a:p>
                  </a:txBody>
                  <a:tcPr anchor="b" horzOverflow="overflow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342900" marR="0" lvl="0" indent="-34290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>
                          <a:schemeClr val="tx1"/>
                        </a:buClr>
                        <a:buSzPct val="75000"/>
                        <a:buFont typeface="Wingdings" pitchFamily="2" charset="2"/>
                        <a:buNone/>
                        <a:tabLst/>
                      </a:pPr>
                      <a:r>
                        <a:rPr kumimoji="0" lang="en-US" sz="24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ea typeface="Times New Roman" pitchFamily="18" charset="0"/>
                          <a:cs typeface="Arial" charset="0"/>
                        </a:rPr>
                        <a:t>3.1%</a:t>
                      </a:r>
                    </a:p>
                  </a:txBody>
                  <a:tcPr anchor="b" horzOverflow="overflow">
                    <a:lnL>
                      <a:noFill/>
                    </a:lnL>
                    <a:lnR cap="flat">
                      <a:noFill/>
                    </a:lnR>
                    <a:lnT>
                      <a:noFill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</a:tr>
              <a:tr h="313349">
                <a:tc>
                  <a:txBody>
                    <a:bodyPr/>
                    <a:lstStyle/>
                    <a:p>
                      <a:pPr marL="342900" marR="0" lvl="0" indent="-34290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>
                          <a:schemeClr val="tx1"/>
                        </a:buClr>
                        <a:buSzPct val="75000"/>
                        <a:buFont typeface="Wingdings" pitchFamily="2" charset="2"/>
                        <a:buNone/>
                        <a:tabLst/>
                        <a:defRPr/>
                      </a:pPr>
                      <a:r>
                        <a:rPr kumimoji="0" lang="en-US" sz="24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ea typeface="Times New Roman" pitchFamily="18" charset="0"/>
                          <a:cs typeface="Arial" charset="0"/>
                        </a:rPr>
                        <a:t>Council Approved </a:t>
                      </a:r>
                    </a:p>
                  </a:txBody>
                  <a:tcPr anchor="b" horzOverflow="overflow">
                    <a:lnL cap="flat"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342900" marR="0" lvl="0" indent="-34290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>
                          <a:schemeClr val="tx1"/>
                        </a:buClr>
                        <a:buSzPct val="75000"/>
                        <a:buFont typeface="Wingdings" pitchFamily="2" charset="2"/>
                        <a:buNone/>
                        <a:tabLst/>
                      </a:pPr>
                      <a:r>
                        <a:rPr kumimoji="0" lang="en-US" sz="24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ea typeface="Times New Roman" pitchFamily="18" charset="0"/>
                          <a:cs typeface="Arial" charset="0"/>
                        </a:rPr>
                        <a:t>144</a:t>
                      </a:r>
                    </a:p>
                  </a:txBody>
                  <a:tcPr anchor="b" horzOverflow="overflow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342900" marR="0" lvl="0" indent="-34290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>
                          <a:schemeClr val="tx1"/>
                        </a:buClr>
                        <a:buSzPct val="75000"/>
                        <a:buFont typeface="Wingdings" pitchFamily="2" charset="2"/>
                        <a:buNone/>
                        <a:tabLst/>
                      </a:pPr>
                      <a:r>
                        <a:rPr kumimoji="0" lang="en-US" sz="24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ea typeface="Times New Roman" pitchFamily="18" charset="0"/>
                          <a:cs typeface="Arial" charset="0"/>
                        </a:rPr>
                        <a:t>89.4%</a:t>
                      </a:r>
                    </a:p>
                  </a:txBody>
                  <a:tcPr anchor="b" horzOverflow="overflow">
                    <a:lnL>
                      <a:noFill/>
                    </a:lnL>
                    <a:lnR cap="flat">
                      <a:noFill/>
                    </a:lnR>
                    <a:lnT>
                      <a:noFill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</a:tr>
              <a:tr h="571401">
                <a:tc>
                  <a:txBody>
                    <a:bodyPr/>
                    <a:lstStyle/>
                    <a:p>
                      <a:pPr marL="342900" marR="0" lvl="0" indent="-342900" algn="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>
                          <a:schemeClr val="tx1"/>
                        </a:buClr>
                        <a:buSzPct val="75000"/>
                        <a:buFont typeface="Wingdings" pitchFamily="2" charset="2"/>
                        <a:buNone/>
                        <a:tabLst/>
                      </a:pPr>
                      <a:r>
                        <a:rPr kumimoji="0" lang="en-US" sz="24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ea typeface="Times New Roman" pitchFamily="18" charset="0"/>
                          <a:cs typeface="Arial" charset="0"/>
                        </a:rPr>
                        <a:t>Total </a:t>
                      </a:r>
                      <a:endParaRPr kumimoji="0" lang="en-US" sz="2400" b="0" i="0" u="none" strike="noStrike" cap="none" normalizeH="0" baseline="0" dirty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  <a:ea typeface="Times New Roman" pitchFamily="18" charset="0"/>
                        <a:cs typeface="Arial" charset="0"/>
                      </a:endParaRPr>
                    </a:p>
                  </a:txBody>
                  <a:tcPr anchor="b" horzOverflow="overflow">
                    <a:lnL cap="flat">
                      <a:noFill/>
                    </a:lnL>
                    <a:lnR>
                      <a:noFill/>
                    </a:lnR>
                    <a:lnT>
                      <a:noFill/>
                    </a:lnT>
                    <a:lnB cap="flat"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342900" marR="0" lvl="0" indent="-34290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>
                          <a:schemeClr val="tx1"/>
                        </a:buClr>
                        <a:buSzPct val="75000"/>
                        <a:buFont typeface="Wingdings" pitchFamily="2" charset="2"/>
                        <a:buNone/>
                        <a:tabLst/>
                      </a:pPr>
                      <a:r>
                        <a:rPr kumimoji="0" lang="en-US" sz="24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ea typeface="Times New Roman" pitchFamily="18" charset="0"/>
                          <a:cs typeface="Arial" charset="0"/>
                        </a:rPr>
                        <a:t>161</a:t>
                      </a:r>
                      <a:endParaRPr kumimoji="0" lang="en-US" sz="2400" b="0" i="0" u="none" strike="noStrike" cap="none" normalizeH="0" baseline="0" dirty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  <a:ea typeface="Times New Roman" pitchFamily="18" charset="0"/>
                        <a:cs typeface="Arial" charset="0"/>
                      </a:endParaRPr>
                    </a:p>
                  </a:txBody>
                  <a:tcPr anchor="b" horzOverflow="overflow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 cap="flat"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342900" marR="0" lvl="0" indent="-34290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>
                          <a:schemeClr val="tx1"/>
                        </a:buClr>
                        <a:buSzPct val="75000"/>
                        <a:buFont typeface="Wingdings" pitchFamily="2" charset="2"/>
                        <a:buNone/>
                        <a:tabLst/>
                      </a:pPr>
                      <a:r>
                        <a:rPr kumimoji="0" lang="en-US" sz="24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ea typeface="Times New Roman" pitchFamily="18" charset="0"/>
                          <a:cs typeface="Arial" charset="0"/>
                        </a:rPr>
                        <a:t>100.0%</a:t>
                      </a:r>
                      <a:endParaRPr kumimoji="0" lang="en-US" sz="2400" b="0" i="0" u="none" strike="noStrike" cap="none" normalizeH="0" baseline="0" dirty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  <a:ea typeface="Times New Roman" pitchFamily="18" charset="0"/>
                        <a:cs typeface="Arial" charset="0"/>
                      </a:endParaRPr>
                    </a:p>
                  </a:txBody>
                  <a:tcPr anchor="b" horzOverflow="overflow">
                    <a:lnL>
                      <a:noFill/>
                    </a:lnL>
                    <a:lnR cap="flat">
                      <a:noFill/>
                    </a:lnR>
                    <a:lnT>
                      <a:noFill/>
                    </a:lnT>
                    <a:lnB cap="flat"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</a:tr>
            </a:tbl>
          </a:graphicData>
        </a:graphic>
      </p:graphicFrame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9" name="Rectangle 3"/>
          <p:cNvSpPr>
            <a:spLocks noGrp="1" noChangeArrowheads="1"/>
          </p:cNvSpPr>
          <p:nvPr>
            <p:ph idx="1"/>
          </p:nvPr>
        </p:nvSpPr>
        <p:spPr/>
        <p:txBody>
          <a:bodyPr/>
          <a:lstStyle/>
          <a:p>
            <a:pPr eaLnBrk="1" hangingPunct="1">
              <a:lnSpc>
                <a:spcPct val="80000"/>
              </a:lnSpc>
            </a:pPr>
            <a:r>
              <a:rPr lang="en-US" sz="2400" dirty="0" smtClean="0"/>
              <a:t>Homeowner’s Associations and Civic Clubs</a:t>
            </a:r>
          </a:p>
          <a:p>
            <a:pPr lvl="1" eaLnBrk="1" hangingPunct="1">
              <a:lnSpc>
                <a:spcPct val="80000"/>
              </a:lnSpc>
            </a:pPr>
            <a:r>
              <a:rPr lang="en-US" sz="2000" dirty="0" smtClean="0"/>
              <a:t>Application</a:t>
            </a:r>
          </a:p>
          <a:p>
            <a:pPr lvl="1" eaLnBrk="1" hangingPunct="1">
              <a:lnSpc>
                <a:spcPct val="80000"/>
              </a:lnSpc>
            </a:pPr>
            <a:r>
              <a:rPr lang="en-US" sz="2000" dirty="0" smtClean="0"/>
              <a:t>Maps</a:t>
            </a:r>
          </a:p>
          <a:p>
            <a:pPr lvl="1" eaLnBrk="1" hangingPunct="1">
              <a:lnSpc>
                <a:spcPct val="80000"/>
              </a:lnSpc>
            </a:pPr>
            <a:r>
              <a:rPr lang="en-US" sz="2000" dirty="0" smtClean="0"/>
              <a:t>Copy of meeting minutes denoting the Board resolution authorizing the filing of the application 	</a:t>
            </a:r>
          </a:p>
          <a:p>
            <a:pPr lvl="1" eaLnBrk="1" hangingPunct="1">
              <a:lnSpc>
                <a:spcPct val="80000"/>
              </a:lnSpc>
            </a:pPr>
            <a:r>
              <a:rPr lang="en-US" sz="2000" dirty="0" smtClean="0"/>
              <a:t>Copy of the HOA or civic club bylaws 	</a:t>
            </a:r>
          </a:p>
          <a:p>
            <a:pPr lvl="1" eaLnBrk="1" hangingPunct="1">
              <a:lnSpc>
                <a:spcPct val="80000"/>
              </a:lnSpc>
            </a:pPr>
            <a:r>
              <a:rPr lang="en-US" sz="2000" dirty="0" smtClean="0"/>
              <a:t>Letter of support signed by the president </a:t>
            </a:r>
          </a:p>
          <a:p>
            <a:pPr lvl="1" eaLnBrk="1" hangingPunct="1">
              <a:lnSpc>
                <a:spcPct val="80000"/>
              </a:lnSpc>
              <a:buNone/>
            </a:pPr>
            <a:r>
              <a:rPr lang="en-US" sz="2000" dirty="0" smtClean="0"/>
              <a:t>	</a:t>
            </a:r>
          </a:p>
          <a:p>
            <a:pPr eaLnBrk="1" hangingPunct="1">
              <a:lnSpc>
                <a:spcPct val="80000"/>
              </a:lnSpc>
            </a:pPr>
            <a:r>
              <a:rPr lang="en-US" sz="2400" dirty="0" smtClean="0"/>
              <a:t>Homeowner Petition </a:t>
            </a:r>
          </a:p>
          <a:p>
            <a:pPr lvl="1" eaLnBrk="1" hangingPunct="1">
              <a:lnSpc>
                <a:spcPct val="80000"/>
              </a:lnSpc>
            </a:pPr>
            <a:r>
              <a:rPr lang="en-US" sz="2000" dirty="0" smtClean="0"/>
              <a:t>Application </a:t>
            </a:r>
          </a:p>
          <a:p>
            <a:pPr lvl="1" eaLnBrk="1" hangingPunct="1">
              <a:lnSpc>
                <a:spcPct val="80000"/>
              </a:lnSpc>
            </a:pPr>
            <a:r>
              <a:rPr lang="en-US" sz="2000" dirty="0" smtClean="0"/>
              <a:t>Maps </a:t>
            </a:r>
          </a:p>
          <a:p>
            <a:pPr lvl="1" eaLnBrk="1" hangingPunct="1">
              <a:lnSpc>
                <a:spcPct val="80000"/>
              </a:lnSpc>
            </a:pPr>
            <a:r>
              <a:rPr lang="en-US" sz="2000" dirty="0" smtClean="0"/>
              <a:t>Petition of support from 60% of single-family residential property owners within the PYP boundary area 	</a:t>
            </a:r>
          </a:p>
        </p:txBody>
      </p:sp>
      <p:sp>
        <p:nvSpPr>
          <p:cNvPr id="4098" name="AutoShape 2"/>
          <p:cNvSpPr>
            <a:spLocks noGrp="1" noChangeArrowheads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pPr eaLnBrk="1" hangingPunct="1"/>
            <a:r>
              <a:rPr lang="en-US" sz="3200" dirty="0" smtClean="0"/>
              <a:t>Prohibited Yard Parking</a:t>
            </a:r>
            <a:br>
              <a:rPr lang="en-US" sz="3200" dirty="0" smtClean="0"/>
            </a:br>
            <a:r>
              <a:rPr lang="en-US" sz="3200" dirty="0" smtClean="0"/>
              <a:t>Application Requirements </a:t>
            </a:r>
          </a:p>
        </p:txBody>
      </p:sp>
      <p:sp>
        <p:nvSpPr>
          <p:cNvPr id="4" name="Rectangle 3"/>
          <p:cNvSpPr/>
          <p:nvPr/>
        </p:nvSpPr>
        <p:spPr>
          <a:xfrm>
            <a:off x="838200" y="5602069"/>
            <a:ext cx="7543800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 smtClean="0"/>
              <a:t>http://www.houstontx.gov/planning/Neighborhood/yardparking_prog.html</a:t>
            </a:r>
            <a:endParaRPr lang="en-US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itle 2"/>
          <p:cNvSpPr>
            <a:spLocks noGrp="1"/>
          </p:cNvSpPr>
          <p:nvPr>
            <p:ph type="title"/>
          </p:nvPr>
        </p:nvSpPr>
        <p:spPr>
          <a:xfrm>
            <a:off x="381000" y="0"/>
            <a:ext cx="3048000" cy="6858000"/>
          </a:xfrm>
        </p:spPr>
        <p:txBody>
          <a:bodyPr>
            <a:normAutofit/>
          </a:bodyPr>
          <a:lstStyle/>
          <a:p>
            <a:r>
              <a:rPr lang="en-US" sz="3200" dirty="0" smtClean="0"/>
              <a:t>Prohibited Yard Parking</a:t>
            </a:r>
            <a:br>
              <a:rPr lang="en-US" sz="3200" dirty="0" smtClean="0"/>
            </a:br>
            <a:r>
              <a:rPr lang="en-US" sz="3200" dirty="0" smtClean="0"/>
              <a:t>Application Example</a:t>
            </a:r>
            <a:endParaRPr lang="en-US" sz="3200" dirty="0"/>
          </a:p>
        </p:txBody>
      </p:sp>
      <p:pic>
        <p:nvPicPr>
          <p:cNvPr id="1026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3505200" y="304800"/>
            <a:ext cx="5401379" cy="6172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itle 6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sz="3200" dirty="0" smtClean="0"/>
              <a:t>Prohibited Yard Parking</a:t>
            </a:r>
            <a:br>
              <a:rPr lang="en-US" sz="3200" dirty="0" smtClean="0"/>
            </a:br>
            <a:r>
              <a:rPr lang="en-US" sz="3200" dirty="0" smtClean="0"/>
              <a:t>Map Example</a:t>
            </a:r>
            <a:endParaRPr lang="en-US" sz="3200" dirty="0"/>
          </a:p>
        </p:txBody>
      </p:sp>
      <p:pic>
        <p:nvPicPr>
          <p:cNvPr id="1026" name="Picture 2" descr="RPO_EX_6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533400" y="1524000"/>
            <a:ext cx="8087032" cy="482111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sz="3200" dirty="0" smtClean="0"/>
              <a:t>Prohibited Yard Parking</a:t>
            </a:r>
            <a:br>
              <a:rPr lang="en-US" sz="3200" dirty="0" smtClean="0"/>
            </a:br>
            <a:r>
              <a:rPr lang="en-US" sz="3200" dirty="0" smtClean="0"/>
              <a:t>Contiguous Parcels</a:t>
            </a:r>
            <a:endParaRPr lang="en-US" sz="3200" dirty="0"/>
          </a:p>
        </p:txBody>
      </p:sp>
      <p:pic>
        <p:nvPicPr>
          <p:cNvPr id="1026" name="Picture 2" descr="E:\CityAcres2.PNG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685800" y="1447800"/>
            <a:ext cx="7776219" cy="5253214"/>
          </a:xfrm>
          <a:prstGeom prst="rect">
            <a:avLst/>
          </a:prstGeom>
          <a:noFill/>
        </p:spPr>
      </p:pic>
      <p:sp>
        <p:nvSpPr>
          <p:cNvPr id="5" name="TextBox 4"/>
          <p:cNvSpPr txBox="1"/>
          <p:nvPr/>
        </p:nvSpPr>
        <p:spPr>
          <a:xfrm>
            <a:off x="990600" y="3962400"/>
            <a:ext cx="16002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Application 1</a:t>
            </a:r>
            <a:endParaRPr lang="en-US" dirty="0"/>
          </a:p>
        </p:txBody>
      </p:sp>
      <p:sp>
        <p:nvSpPr>
          <p:cNvPr id="7" name="TextBox 6"/>
          <p:cNvSpPr txBox="1"/>
          <p:nvPr/>
        </p:nvSpPr>
        <p:spPr>
          <a:xfrm>
            <a:off x="4572000" y="3200400"/>
            <a:ext cx="16002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Application 2</a:t>
            </a:r>
            <a:endParaRPr lang="en-US" dirty="0"/>
          </a:p>
        </p:txBody>
      </p:sp>
      <p:sp>
        <p:nvSpPr>
          <p:cNvPr id="8" name="TextBox 7"/>
          <p:cNvSpPr txBox="1"/>
          <p:nvPr/>
        </p:nvSpPr>
        <p:spPr>
          <a:xfrm>
            <a:off x="6324600" y="5334000"/>
            <a:ext cx="16002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Application 3</a:t>
            </a:r>
            <a:endParaRPr lang="en-US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itle 2"/>
          <p:cNvSpPr>
            <a:spLocks noGrp="1"/>
          </p:cNvSpPr>
          <p:nvPr>
            <p:ph type="title"/>
          </p:nvPr>
        </p:nvSpPr>
        <p:spPr>
          <a:xfrm>
            <a:off x="381000" y="0"/>
            <a:ext cx="3048000" cy="6858000"/>
          </a:xfrm>
        </p:spPr>
        <p:txBody>
          <a:bodyPr>
            <a:normAutofit/>
          </a:bodyPr>
          <a:lstStyle/>
          <a:p>
            <a:r>
              <a:rPr lang="en-US" sz="3200" dirty="0" smtClean="0"/>
              <a:t>Prohibited Yard Parking</a:t>
            </a:r>
            <a:br>
              <a:rPr lang="en-US" sz="3200" dirty="0" smtClean="0"/>
            </a:br>
            <a:r>
              <a:rPr lang="en-US" sz="3200" dirty="0" smtClean="0"/>
              <a:t>Application Example</a:t>
            </a:r>
            <a:endParaRPr lang="en-US" sz="3200" dirty="0"/>
          </a:p>
        </p:txBody>
      </p:sp>
      <p:pic>
        <p:nvPicPr>
          <p:cNvPr id="5" name="Content Placeholder 4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3809999" y="152400"/>
            <a:ext cx="5053181" cy="6553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171" name="Rectangle 3"/>
          <p:cNvSpPr>
            <a:spLocks noGrp="1" noChangeArrowheads="1"/>
          </p:cNvSpPr>
          <p:nvPr>
            <p:ph idx="1"/>
          </p:nvPr>
        </p:nvSpPr>
        <p:spPr/>
        <p:txBody>
          <a:bodyPr/>
          <a:lstStyle/>
          <a:p>
            <a:pPr eaLnBrk="1" hangingPunct="1">
              <a:lnSpc>
                <a:spcPct val="90000"/>
              </a:lnSpc>
            </a:pPr>
            <a:r>
              <a:rPr lang="en-US" dirty="0" smtClean="0"/>
              <a:t>Violations should be reported to 311</a:t>
            </a:r>
          </a:p>
          <a:p>
            <a:pPr eaLnBrk="1" hangingPunct="1">
              <a:lnSpc>
                <a:spcPct val="90000"/>
              </a:lnSpc>
              <a:buNone/>
            </a:pPr>
            <a:endParaRPr lang="en-US" sz="1000" dirty="0" smtClean="0"/>
          </a:p>
          <a:p>
            <a:pPr eaLnBrk="1" hangingPunct="1">
              <a:lnSpc>
                <a:spcPct val="90000"/>
              </a:lnSpc>
            </a:pPr>
            <a:r>
              <a:rPr lang="en-US" dirty="0" smtClean="0"/>
              <a:t>Ordinance allows enforcement to be undertaken by any law enforcement officer, neighborhood protection official or parking official</a:t>
            </a:r>
          </a:p>
          <a:p>
            <a:pPr eaLnBrk="1" hangingPunct="1">
              <a:lnSpc>
                <a:spcPct val="90000"/>
              </a:lnSpc>
              <a:buNone/>
            </a:pPr>
            <a:endParaRPr lang="en-US" sz="1000" dirty="0" smtClean="0"/>
          </a:p>
          <a:p>
            <a:pPr eaLnBrk="1" hangingPunct="1">
              <a:lnSpc>
                <a:spcPct val="90000"/>
              </a:lnSpc>
            </a:pPr>
            <a:r>
              <a:rPr lang="en-US" dirty="0" smtClean="0"/>
              <a:t>Violations are a misdemeanor punishable by a fine not to exceed $150.00   </a:t>
            </a:r>
          </a:p>
        </p:txBody>
      </p:sp>
      <p:sp>
        <p:nvSpPr>
          <p:cNvPr id="7170" name="AutoShape 2"/>
          <p:cNvSpPr>
            <a:spLocks noGrp="1" noChangeArrowheads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pPr eaLnBrk="1" hangingPunct="1"/>
            <a:r>
              <a:rPr lang="en-US" sz="3200" dirty="0" smtClean="0"/>
              <a:t>Prohibited Yard Parking</a:t>
            </a:r>
            <a:br>
              <a:rPr lang="en-US" sz="3200" dirty="0" smtClean="0"/>
            </a:br>
            <a:r>
              <a:rPr lang="en-US" sz="3200" dirty="0" smtClean="0"/>
              <a:t>Enforcement Facts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ln>
            <a:solidFill>
              <a:schemeClr val="bg1"/>
            </a:solidFill>
          </a:ln>
        </p:spPr>
        <p:txBody>
          <a:bodyPr>
            <a:normAutofit fontScale="85000" lnSpcReduction="10000"/>
          </a:bodyPr>
          <a:lstStyle/>
          <a:p>
            <a:pPr>
              <a:buNone/>
            </a:pPr>
            <a:r>
              <a:rPr lang="en-US" dirty="0" smtClean="0"/>
              <a:t>	An improved surface is an area, </a:t>
            </a:r>
            <a:r>
              <a:rPr lang="en-US" u="sng" dirty="0" smtClean="0">
                <a:uFill>
                  <a:solidFill>
                    <a:srgbClr val="C00000"/>
                  </a:solidFill>
                </a:uFill>
              </a:rPr>
              <a:t>excluding a driveway</a:t>
            </a:r>
            <a:r>
              <a:rPr lang="en-US" dirty="0" smtClean="0"/>
              <a:t>, the surface of which is comprised of selected materials constructed to a depth sufficient to distribute the weight of a vehicle or equipment over such area to preclude deterioration and deflection of the area due to vehicle or equipment load, adverse weather, or other conditions. </a:t>
            </a:r>
            <a:r>
              <a:rPr lang="en-US" u="sng" dirty="0" smtClean="0">
                <a:uFill>
                  <a:solidFill>
                    <a:srgbClr val="C00000"/>
                  </a:solidFill>
                </a:uFill>
              </a:rPr>
              <a:t>Materials with which an improved surface might be constructed include asphalt, concrete and permeable pavement. </a:t>
            </a:r>
            <a:r>
              <a:rPr lang="en-US" dirty="0" smtClean="0"/>
              <a:t>Permeable pavement can include permeable asphalt, permeable concrete or permeable pavers.  Crushed rock, granite, limestone, concrete, oyster shells, etc. are not permeable pavement and do not meet the requirements.</a:t>
            </a:r>
          </a:p>
          <a:p>
            <a:pPr>
              <a:buNone/>
            </a:pPr>
            <a:endParaRPr lang="en-US" dirty="0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sz="3200" dirty="0" smtClean="0"/>
              <a:t>Prohibited Yard Parking</a:t>
            </a:r>
            <a:br>
              <a:rPr lang="en-US" sz="3200" dirty="0" smtClean="0"/>
            </a:br>
            <a:r>
              <a:rPr lang="en-US" sz="3200" dirty="0" smtClean="0"/>
              <a:t>Improved Surface</a:t>
            </a:r>
            <a:endParaRPr lang="en-US" sz="3200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2290" name="Group 2"/>
          <p:cNvGrpSpPr>
            <a:grpSpLocks noChangeAspect="1"/>
          </p:cNvGrpSpPr>
          <p:nvPr/>
        </p:nvGrpSpPr>
        <p:grpSpPr bwMode="auto">
          <a:xfrm>
            <a:off x="304800" y="1143000"/>
            <a:ext cx="8686800" cy="4914900"/>
            <a:chOff x="3927" y="3907"/>
            <a:chExt cx="7200" cy="4320"/>
          </a:xfrm>
        </p:grpSpPr>
        <p:sp>
          <p:nvSpPr>
            <p:cNvPr id="12292" name="AutoShape 3"/>
            <p:cNvSpPr>
              <a:spLocks noChangeAspect="1" noChangeArrowheads="1"/>
            </p:cNvSpPr>
            <p:nvPr/>
          </p:nvSpPr>
          <p:spPr bwMode="auto">
            <a:xfrm>
              <a:off x="3927" y="3907"/>
              <a:ext cx="7200" cy="4320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/>
            <a:lstStyle/>
            <a:p>
              <a:endParaRPr lang="en-US" dirty="0"/>
            </a:p>
          </p:txBody>
        </p:sp>
        <p:sp>
          <p:nvSpPr>
            <p:cNvPr id="12293" name="AutoShape 4"/>
            <p:cNvSpPr>
              <a:spLocks noChangeArrowheads="1"/>
            </p:cNvSpPr>
            <p:nvPr/>
          </p:nvSpPr>
          <p:spPr bwMode="auto">
            <a:xfrm>
              <a:off x="4150" y="5113"/>
              <a:ext cx="1282" cy="1806"/>
            </a:xfrm>
            <a:prstGeom prst="flowChartAlternateProcess">
              <a:avLst/>
            </a:prstGeom>
            <a:solidFill>
              <a:schemeClr val="bg2">
                <a:lumMod val="50000"/>
              </a:schemeClr>
            </a:solidFill>
            <a:ln w="9525">
              <a:solidFill>
                <a:srgbClr val="000000"/>
              </a:solidFill>
              <a:miter lim="800000"/>
              <a:headEnd/>
              <a:tailEnd/>
            </a:ln>
          </p:spPr>
          <p:txBody>
            <a:bodyPr/>
            <a:lstStyle/>
            <a:p>
              <a:endParaRPr lang="en-US" dirty="0"/>
            </a:p>
          </p:txBody>
        </p:sp>
        <p:sp>
          <p:nvSpPr>
            <p:cNvPr id="12294" name="AutoShape 5"/>
            <p:cNvSpPr>
              <a:spLocks noChangeArrowheads="1"/>
            </p:cNvSpPr>
            <p:nvPr/>
          </p:nvSpPr>
          <p:spPr bwMode="auto">
            <a:xfrm>
              <a:off x="5936" y="5113"/>
              <a:ext cx="1283" cy="1806"/>
            </a:xfrm>
            <a:prstGeom prst="flowChartAlternateProcess">
              <a:avLst/>
            </a:prstGeom>
            <a:solidFill>
              <a:schemeClr val="bg2">
                <a:lumMod val="50000"/>
              </a:schemeClr>
            </a:solidFill>
            <a:ln w="9525">
              <a:solidFill>
                <a:srgbClr val="000000"/>
              </a:solidFill>
              <a:miter lim="800000"/>
              <a:headEnd/>
              <a:tailEnd/>
            </a:ln>
          </p:spPr>
          <p:txBody>
            <a:bodyPr/>
            <a:lstStyle/>
            <a:p>
              <a:endParaRPr lang="en-US" dirty="0"/>
            </a:p>
          </p:txBody>
        </p:sp>
        <p:sp>
          <p:nvSpPr>
            <p:cNvPr id="12295" name="AutoShape 6"/>
            <p:cNvSpPr>
              <a:spLocks noChangeArrowheads="1"/>
            </p:cNvSpPr>
            <p:nvPr/>
          </p:nvSpPr>
          <p:spPr bwMode="auto">
            <a:xfrm>
              <a:off x="7722" y="5113"/>
              <a:ext cx="1284" cy="1806"/>
            </a:xfrm>
            <a:prstGeom prst="flowChartAlternateProcess">
              <a:avLst/>
            </a:prstGeom>
            <a:solidFill>
              <a:schemeClr val="bg2">
                <a:lumMod val="50000"/>
              </a:schemeClr>
            </a:solidFill>
            <a:ln w="9525">
              <a:solidFill>
                <a:schemeClr val="accent1">
                  <a:lumMod val="60000"/>
                  <a:lumOff val="40000"/>
                </a:schemeClr>
              </a:solidFill>
              <a:miter lim="800000"/>
              <a:headEnd/>
              <a:tailEnd/>
            </a:ln>
          </p:spPr>
          <p:txBody>
            <a:bodyPr/>
            <a:lstStyle/>
            <a:p>
              <a:endParaRPr lang="en-US" dirty="0"/>
            </a:p>
          </p:txBody>
        </p:sp>
        <p:sp>
          <p:nvSpPr>
            <p:cNvPr id="12296" name="AutoShape 7"/>
            <p:cNvSpPr>
              <a:spLocks noChangeArrowheads="1"/>
            </p:cNvSpPr>
            <p:nvPr/>
          </p:nvSpPr>
          <p:spPr bwMode="auto">
            <a:xfrm>
              <a:off x="9508" y="5113"/>
              <a:ext cx="1284" cy="1806"/>
            </a:xfrm>
            <a:prstGeom prst="flowChartAlternateProcess">
              <a:avLst/>
            </a:prstGeom>
            <a:solidFill>
              <a:schemeClr val="bg2">
                <a:lumMod val="50000"/>
              </a:schemeClr>
            </a:solidFill>
            <a:ln w="9525">
              <a:solidFill>
                <a:schemeClr val="bg2">
                  <a:lumMod val="75000"/>
                </a:schemeClr>
              </a:solidFill>
              <a:miter lim="800000"/>
              <a:headEnd/>
              <a:tailEnd/>
            </a:ln>
          </p:spPr>
          <p:txBody>
            <a:bodyPr/>
            <a:lstStyle/>
            <a:p>
              <a:endParaRPr lang="en-US" dirty="0"/>
            </a:p>
          </p:txBody>
        </p:sp>
        <p:sp>
          <p:nvSpPr>
            <p:cNvPr id="12297" name="AutoShape 8"/>
            <p:cNvSpPr>
              <a:spLocks noChangeArrowheads="1"/>
            </p:cNvSpPr>
            <p:nvPr/>
          </p:nvSpPr>
          <p:spPr bwMode="auto">
            <a:xfrm>
              <a:off x="5434" y="5816"/>
              <a:ext cx="502" cy="302"/>
            </a:xfrm>
            <a:prstGeom prst="rightArrow">
              <a:avLst>
                <a:gd name="adj1" fmla="val 50000"/>
                <a:gd name="adj2" fmla="val 41556"/>
              </a:avLst>
            </a:prstGeom>
            <a:solidFill>
              <a:srgbClr val="FF9900"/>
            </a:solidFill>
            <a:ln w="9525">
              <a:solidFill>
                <a:srgbClr val="000000"/>
              </a:solidFill>
              <a:miter lim="800000"/>
              <a:headEnd/>
              <a:tailEnd/>
            </a:ln>
          </p:spPr>
          <p:txBody>
            <a:bodyPr/>
            <a:lstStyle/>
            <a:p>
              <a:endParaRPr lang="en-US" dirty="0"/>
            </a:p>
          </p:txBody>
        </p:sp>
        <p:sp>
          <p:nvSpPr>
            <p:cNvPr id="12298" name="AutoShape 9"/>
            <p:cNvSpPr>
              <a:spLocks noChangeArrowheads="1"/>
            </p:cNvSpPr>
            <p:nvPr/>
          </p:nvSpPr>
          <p:spPr bwMode="auto">
            <a:xfrm>
              <a:off x="7220" y="5816"/>
              <a:ext cx="502" cy="302"/>
            </a:xfrm>
            <a:prstGeom prst="rightArrow">
              <a:avLst>
                <a:gd name="adj1" fmla="val 50000"/>
                <a:gd name="adj2" fmla="val 41556"/>
              </a:avLst>
            </a:prstGeom>
            <a:solidFill>
              <a:srgbClr val="FF9900"/>
            </a:solidFill>
            <a:ln w="9525">
              <a:solidFill>
                <a:srgbClr val="000000"/>
              </a:solidFill>
              <a:miter lim="800000"/>
              <a:headEnd/>
              <a:tailEnd/>
            </a:ln>
          </p:spPr>
          <p:txBody>
            <a:bodyPr/>
            <a:lstStyle/>
            <a:p>
              <a:endParaRPr lang="en-US" dirty="0"/>
            </a:p>
          </p:txBody>
        </p:sp>
        <p:sp>
          <p:nvSpPr>
            <p:cNvPr id="12299" name="AutoShape 10"/>
            <p:cNvSpPr>
              <a:spLocks noChangeArrowheads="1"/>
            </p:cNvSpPr>
            <p:nvPr/>
          </p:nvSpPr>
          <p:spPr bwMode="auto">
            <a:xfrm>
              <a:off x="9006" y="5816"/>
              <a:ext cx="502" cy="302"/>
            </a:xfrm>
            <a:prstGeom prst="rightArrow">
              <a:avLst>
                <a:gd name="adj1" fmla="val 50000"/>
                <a:gd name="adj2" fmla="val 41556"/>
              </a:avLst>
            </a:prstGeom>
            <a:solidFill>
              <a:srgbClr val="FF9900"/>
            </a:solidFill>
            <a:ln w="9525">
              <a:solidFill>
                <a:srgbClr val="000000"/>
              </a:solidFill>
              <a:miter lim="800000"/>
              <a:headEnd/>
              <a:tailEnd/>
            </a:ln>
          </p:spPr>
          <p:txBody>
            <a:bodyPr/>
            <a:lstStyle/>
            <a:p>
              <a:endParaRPr lang="en-US" dirty="0"/>
            </a:p>
          </p:txBody>
        </p:sp>
        <p:sp>
          <p:nvSpPr>
            <p:cNvPr id="12300" name="Text Box 11"/>
            <p:cNvSpPr txBox="1">
              <a:spLocks noChangeArrowheads="1"/>
            </p:cNvSpPr>
            <p:nvPr/>
          </p:nvSpPr>
          <p:spPr bwMode="auto">
            <a:xfrm>
              <a:off x="4262" y="5213"/>
              <a:ext cx="1060" cy="1607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/>
            <a:lstStyle/>
            <a:p>
              <a:pPr algn="ctr" eaLnBrk="1" hangingPunct="1"/>
              <a:endParaRPr lang="en-US" sz="1200" dirty="0">
                <a:latin typeface="Times New Roman" pitchFamily="18" charset="0"/>
              </a:endParaRPr>
            </a:p>
            <a:p>
              <a:pPr eaLnBrk="1" hangingPunct="1"/>
              <a:endParaRPr lang="en-US" sz="1200" dirty="0">
                <a:latin typeface="Times New Roman" pitchFamily="18" charset="0"/>
              </a:endParaRPr>
            </a:p>
            <a:p>
              <a:pPr algn="ctr" eaLnBrk="1" hangingPunct="1"/>
              <a:r>
                <a:rPr lang="en-US" sz="1400" b="1" dirty="0">
                  <a:solidFill>
                    <a:schemeClr val="bg1"/>
                  </a:solidFill>
                </a:rPr>
                <a:t>Application Approved</a:t>
              </a:r>
            </a:p>
            <a:p>
              <a:pPr algn="ctr" eaLnBrk="1" hangingPunct="1"/>
              <a:endParaRPr lang="en-US" sz="1400" b="1" dirty="0">
                <a:solidFill>
                  <a:schemeClr val="bg1"/>
                </a:solidFill>
              </a:endParaRPr>
            </a:p>
            <a:p>
              <a:pPr algn="ctr" eaLnBrk="1" hangingPunct="1"/>
              <a:r>
                <a:rPr lang="en-US" sz="1400" b="1" dirty="0">
                  <a:solidFill>
                    <a:schemeClr val="bg1"/>
                  </a:solidFill>
                </a:rPr>
                <a:t>City Council</a:t>
              </a:r>
              <a:endParaRPr lang="en-US" dirty="0">
                <a:solidFill>
                  <a:schemeClr val="bg1"/>
                </a:solidFill>
              </a:endParaRPr>
            </a:p>
          </p:txBody>
        </p:sp>
        <p:sp>
          <p:nvSpPr>
            <p:cNvPr id="12301" name="Text Box 12"/>
            <p:cNvSpPr txBox="1">
              <a:spLocks noChangeArrowheads="1"/>
            </p:cNvSpPr>
            <p:nvPr/>
          </p:nvSpPr>
          <p:spPr bwMode="auto">
            <a:xfrm>
              <a:off x="7834" y="5213"/>
              <a:ext cx="1060" cy="1607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/>
            <a:lstStyle/>
            <a:p>
              <a:pPr algn="ctr" eaLnBrk="1" hangingPunct="1"/>
              <a:endParaRPr lang="en-US" sz="1200" dirty="0">
                <a:latin typeface="Times New Roman" pitchFamily="18" charset="0"/>
              </a:endParaRPr>
            </a:p>
            <a:p>
              <a:pPr eaLnBrk="1" hangingPunct="1"/>
              <a:endParaRPr lang="en-US" sz="1200" dirty="0">
                <a:latin typeface="Times New Roman" pitchFamily="18" charset="0"/>
              </a:endParaRPr>
            </a:p>
            <a:p>
              <a:pPr algn="ctr" eaLnBrk="1" hangingPunct="1"/>
              <a:r>
                <a:rPr lang="en-US" sz="1400" b="1" dirty="0">
                  <a:solidFill>
                    <a:schemeClr val="bg1"/>
                  </a:solidFill>
                </a:rPr>
                <a:t>Violation  Pre Screen</a:t>
              </a:r>
            </a:p>
            <a:p>
              <a:pPr algn="ctr" eaLnBrk="1" hangingPunct="1"/>
              <a:endParaRPr lang="en-US" sz="1400" b="1" dirty="0">
                <a:solidFill>
                  <a:schemeClr val="bg1"/>
                </a:solidFill>
              </a:endParaRPr>
            </a:p>
            <a:p>
              <a:pPr algn="ctr" eaLnBrk="1" hangingPunct="1"/>
              <a:r>
                <a:rPr lang="en-US" sz="1400" b="1" dirty="0">
                  <a:solidFill>
                    <a:schemeClr val="bg1"/>
                  </a:solidFill>
                </a:rPr>
                <a:t>311</a:t>
              </a:r>
              <a:endParaRPr lang="en-US" dirty="0">
                <a:solidFill>
                  <a:schemeClr val="bg1"/>
                </a:solidFill>
              </a:endParaRPr>
            </a:p>
          </p:txBody>
        </p:sp>
        <p:sp>
          <p:nvSpPr>
            <p:cNvPr id="12302" name="Text Box 13"/>
            <p:cNvSpPr txBox="1">
              <a:spLocks noChangeArrowheads="1"/>
            </p:cNvSpPr>
            <p:nvPr/>
          </p:nvSpPr>
          <p:spPr bwMode="auto">
            <a:xfrm>
              <a:off x="6048" y="5213"/>
              <a:ext cx="1060" cy="1607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/>
            <a:lstStyle/>
            <a:p>
              <a:pPr algn="ctr" eaLnBrk="1" hangingPunct="1"/>
              <a:endParaRPr lang="en-US" sz="1200" dirty="0">
                <a:latin typeface="Times New Roman" pitchFamily="18" charset="0"/>
              </a:endParaRPr>
            </a:p>
            <a:p>
              <a:pPr eaLnBrk="1" hangingPunct="1"/>
              <a:endParaRPr lang="en-US" sz="1200" dirty="0">
                <a:latin typeface="Times New Roman" pitchFamily="18" charset="0"/>
              </a:endParaRPr>
            </a:p>
            <a:p>
              <a:pPr algn="ctr" eaLnBrk="1" hangingPunct="1"/>
              <a:r>
                <a:rPr lang="en-US" sz="1400" b="1" dirty="0">
                  <a:solidFill>
                    <a:schemeClr val="bg1"/>
                  </a:solidFill>
                </a:rPr>
                <a:t>Mapped on My City</a:t>
              </a:r>
            </a:p>
            <a:p>
              <a:pPr algn="ctr" eaLnBrk="1" hangingPunct="1"/>
              <a:endParaRPr lang="en-US" sz="1400" b="1" dirty="0">
                <a:solidFill>
                  <a:schemeClr val="bg1"/>
                </a:solidFill>
              </a:endParaRPr>
            </a:p>
            <a:p>
              <a:pPr algn="ctr" eaLnBrk="1" hangingPunct="1"/>
              <a:r>
                <a:rPr lang="en-US" sz="1400" b="1" dirty="0">
                  <a:solidFill>
                    <a:schemeClr val="bg1"/>
                  </a:solidFill>
                </a:rPr>
                <a:t>Planning &amp; </a:t>
              </a:r>
            </a:p>
            <a:p>
              <a:pPr algn="ctr" eaLnBrk="1" hangingPunct="1"/>
              <a:r>
                <a:rPr lang="en-US" sz="1400" b="1" dirty="0">
                  <a:solidFill>
                    <a:schemeClr val="bg1"/>
                  </a:solidFill>
                </a:rPr>
                <a:t>Dev. </a:t>
              </a:r>
              <a:endParaRPr lang="en-US" dirty="0">
                <a:solidFill>
                  <a:schemeClr val="bg1"/>
                </a:solidFill>
              </a:endParaRPr>
            </a:p>
          </p:txBody>
        </p:sp>
        <p:sp>
          <p:nvSpPr>
            <p:cNvPr id="12303" name="Text Box 14"/>
            <p:cNvSpPr txBox="1">
              <a:spLocks noChangeArrowheads="1"/>
            </p:cNvSpPr>
            <p:nvPr/>
          </p:nvSpPr>
          <p:spPr bwMode="auto">
            <a:xfrm>
              <a:off x="9620" y="5213"/>
              <a:ext cx="1060" cy="1607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/>
            <a:lstStyle/>
            <a:p>
              <a:pPr algn="ctr" eaLnBrk="1" hangingPunct="1"/>
              <a:endParaRPr lang="en-US" sz="1200" dirty="0">
                <a:latin typeface="Times New Roman" pitchFamily="18" charset="0"/>
              </a:endParaRPr>
            </a:p>
            <a:p>
              <a:pPr eaLnBrk="1" hangingPunct="1"/>
              <a:endParaRPr lang="en-US" sz="1200" dirty="0">
                <a:latin typeface="Times New Roman" pitchFamily="18" charset="0"/>
              </a:endParaRPr>
            </a:p>
            <a:p>
              <a:pPr algn="ctr" eaLnBrk="1" hangingPunct="1"/>
              <a:r>
                <a:rPr lang="en-US" sz="1400" b="1" dirty="0">
                  <a:solidFill>
                    <a:schemeClr val="bg1"/>
                  </a:solidFill>
                </a:rPr>
                <a:t>Violation Response</a:t>
              </a:r>
            </a:p>
            <a:p>
              <a:pPr algn="ctr" eaLnBrk="1" hangingPunct="1"/>
              <a:endParaRPr lang="en-US" sz="1400" b="1" dirty="0">
                <a:solidFill>
                  <a:schemeClr val="bg1"/>
                </a:solidFill>
              </a:endParaRPr>
            </a:p>
            <a:p>
              <a:pPr algn="ctr" eaLnBrk="1" hangingPunct="1"/>
              <a:r>
                <a:rPr lang="en-US" sz="1400" b="1" dirty="0">
                  <a:solidFill>
                    <a:schemeClr val="bg1"/>
                  </a:solidFill>
                </a:rPr>
                <a:t>HPD</a:t>
              </a:r>
            </a:p>
            <a:p>
              <a:pPr algn="ctr" eaLnBrk="1" hangingPunct="1"/>
              <a:endParaRPr lang="en-US" sz="1400" b="1" dirty="0">
                <a:solidFill>
                  <a:schemeClr val="bg1"/>
                </a:solidFill>
              </a:endParaRPr>
            </a:p>
            <a:p>
              <a:pPr eaLnBrk="1" hangingPunct="1"/>
              <a:endParaRPr lang="en-US" dirty="0"/>
            </a:p>
          </p:txBody>
        </p:sp>
      </p:grpSp>
      <p:sp>
        <p:nvSpPr>
          <p:cNvPr id="12291" name="AutoShape 15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dirty="0" smtClean="0"/>
              <a:t>Sequence of Enforcement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6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tretch>
            <a:fillRect/>
          </a:stretch>
        </p:blipFill>
        <p:spPr bwMode="auto">
          <a:xfrm>
            <a:off x="1743273" y="1481138"/>
            <a:ext cx="5657453" cy="452596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sp>
        <p:nvSpPr>
          <p:cNvPr id="13314" name="AutoShap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dirty="0" smtClean="0"/>
              <a:t>My City Map with PYP Layer</a:t>
            </a:r>
          </a:p>
        </p:txBody>
      </p:sp>
      <p:sp>
        <p:nvSpPr>
          <p:cNvPr id="4" name="Rectangle 3"/>
          <p:cNvSpPr/>
          <p:nvPr/>
        </p:nvSpPr>
        <p:spPr>
          <a:xfrm>
            <a:off x="2770767" y="6096000"/>
            <a:ext cx="3630033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en-US" dirty="0" smtClean="0"/>
              <a:t>http://mycity.houstontx.gov/public/</a:t>
            </a:r>
            <a:endParaRPr lang="en-US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theme/_rels/theme1.xml.rels><?xml version="1.0" encoding="UTF-8" standalone="yes"?>
<Relationships xmlns="http://schemas.openxmlformats.org/package/2006/relationships"><Relationship Id="rId1" Type="http://schemas.openxmlformats.org/officeDocument/2006/relationships/image" Target="../media/image1.jpeg"/></Relationships>
</file>

<file path=ppt/theme/theme1.xml><?xml version="1.0" encoding="utf-8"?>
<a:theme xmlns:a="http://schemas.openxmlformats.org/drawingml/2006/main" name="Concourse">
  <a:themeElements>
    <a:clrScheme name="Concourse">
      <a:dk1>
        <a:sysClr val="windowText" lastClr="000000"/>
      </a:dk1>
      <a:lt1>
        <a:sysClr val="window" lastClr="FFFFFF"/>
      </a:lt1>
      <a:dk2>
        <a:srgbClr val="464646"/>
      </a:dk2>
      <a:lt2>
        <a:srgbClr val="DEF5FA"/>
      </a:lt2>
      <a:accent1>
        <a:srgbClr val="2DA2BF"/>
      </a:accent1>
      <a:accent2>
        <a:srgbClr val="DA1F28"/>
      </a:accent2>
      <a:accent3>
        <a:srgbClr val="EB641B"/>
      </a:accent3>
      <a:accent4>
        <a:srgbClr val="39639D"/>
      </a:accent4>
      <a:accent5>
        <a:srgbClr val="474B78"/>
      </a:accent5>
      <a:accent6>
        <a:srgbClr val="7D3C4A"/>
      </a:accent6>
      <a:hlink>
        <a:srgbClr val="FF8119"/>
      </a:hlink>
      <a:folHlink>
        <a:srgbClr val="44B9E8"/>
      </a:folHlink>
    </a:clrScheme>
    <a:fontScheme name="Concourse">
      <a:majorFont>
        <a:latin typeface="Lucida Sans Unicode"/>
        <a:ea typeface=""/>
        <a:cs typeface=""/>
        <a:font script="Jpan" typeface="ＭＳ Ｐゴシック"/>
        <a:font script="Hang" typeface="맑은 고딕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Uigh" typeface="Microsoft Uighur"/>
      </a:majorFont>
      <a:minorFont>
        <a:latin typeface="Lucida Sans Unicode"/>
        <a:ea typeface=""/>
        <a:cs typeface=""/>
        <a:font script="Jpan" typeface="ＭＳ Ｐゴシック"/>
        <a:font script="Hang" typeface="맑은 고딕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Uigh" typeface="Microsoft Uighur"/>
      </a:minorFont>
    </a:fontScheme>
    <a:fmtScheme name="Concourse">
      <a:fillStyleLst>
        <a:solidFill>
          <a:schemeClr val="phClr"/>
        </a:solidFill>
        <a:gradFill rotWithShape="1">
          <a:gsLst>
            <a:gs pos="0">
              <a:schemeClr val="phClr">
                <a:tint val="62000"/>
                <a:satMod val="180000"/>
              </a:schemeClr>
            </a:gs>
            <a:gs pos="65000">
              <a:schemeClr val="phClr">
                <a:tint val="32000"/>
                <a:satMod val="250000"/>
              </a:schemeClr>
            </a:gs>
            <a:gs pos="100000">
              <a:schemeClr val="phClr">
                <a:tint val="23000"/>
                <a:satMod val="300000"/>
              </a:schemeClr>
            </a:gs>
          </a:gsLst>
          <a:lin ang="16200000" scaled="0"/>
        </a:gradFill>
        <a:gradFill rotWithShape="1">
          <a:gsLst>
            <a:gs pos="0">
              <a:schemeClr val="phClr">
                <a:shade val="15000"/>
                <a:satMod val="180000"/>
              </a:schemeClr>
            </a:gs>
            <a:gs pos="50000">
              <a:schemeClr val="phClr">
                <a:shade val="45000"/>
                <a:satMod val="170000"/>
              </a:schemeClr>
            </a:gs>
            <a:gs pos="70000">
              <a:schemeClr val="phClr">
                <a:tint val="99000"/>
                <a:shade val="65000"/>
                <a:satMod val="155000"/>
              </a:schemeClr>
            </a:gs>
            <a:gs pos="100000">
              <a:schemeClr val="phClr">
                <a:tint val="95500"/>
                <a:shade val="100000"/>
                <a:satMod val="15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/>
          </a:solidFill>
          <a:prstDash val="solid"/>
        </a:ln>
        <a:ln w="55000" cap="flat" cmpd="thickThin" algn="ctr">
          <a:solidFill>
            <a:schemeClr val="phClr"/>
          </a:solidFill>
          <a:prstDash val="solid"/>
        </a:ln>
        <a:ln w="63500" cap="flat" cmpd="thickThin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50800" dist="381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50800" dist="381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63500" dist="38100" dir="5400000" rotWithShape="0">
              <a:srgbClr val="000000">
                <a:alpha val="45000"/>
              </a:srgbClr>
            </a:outerShdw>
          </a:effectLst>
          <a:scene3d>
            <a:camera prst="orthographicFront" fov="0">
              <a:rot lat="0" lon="0" rev="0"/>
            </a:camera>
            <a:lightRig rig="glow" dir="t">
              <a:rot lat="0" lon="0" rev="6360000"/>
            </a:lightRig>
          </a:scene3d>
          <a:sp3d contourW="1000" prstMaterial="flat">
            <a:bevelT w="95250" h="101600"/>
            <a:contourClr>
              <a:schemeClr val="phClr">
                <a:satMod val="300000"/>
              </a:schemeClr>
            </a:contourClr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55000"/>
                <a:satMod val="300000"/>
              </a:schemeClr>
            </a:gs>
            <a:gs pos="40000">
              <a:schemeClr val="phClr">
                <a:tint val="65000"/>
                <a:satMod val="300000"/>
              </a:schemeClr>
            </a:gs>
            <a:gs pos="100000">
              <a:schemeClr val="phClr">
                <a:shade val="65000"/>
                <a:satMod val="300000"/>
              </a:schemeClr>
            </a:gs>
          </a:gsLst>
          <a:path path="circle">
            <a:fillToRect l="95000" t="-106500" r="5000" b="206500"/>
          </a:path>
        </a:gradFill>
        <a:blipFill>
          <a:blip xmlns:r="http://schemas.openxmlformats.org/officeDocument/2006/relationships" r:embed="rId1">
            <a:duotone>
              <a:schemeClr val="phClr">
                <a:shade val="60000"/>
                <a:satMod val="110000"/>
              </a:schemeClr>
              <a:schemeClr val="phClr">
                <a:tint val="95000"/>
              </a:schemeClr>
            </a:duotone>
          </a:blip>
          <a:tile tx="0" ty="0" sx="50000" sy="50000" flip="none" algn="tl"/>
        </a:blip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Office Theme">
  <a:themeElements>
    <a:clrScheme name="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BBE0E3"/>
      </a:accent1>
      <a:accent2>
        <a:srgbClr val="333399"/>
      </a:accent2>
      <a:accent3>
        <a:srgbClr val="FFFFFF"/>
      </a:accent3>
      <a:accent4>
        <a:srgbClr val="000000"/>
      </a:accent4>
      <a:accent5>
        <a:srgbClr val="DAEDEF"/>
      </a:accent5>
      <a:accent6>
        <a:srgbClr val="2D2D8A"/>
      </a:accent6>
      <a:hlink>
        <a:srgbClr val="009999"/>
      </a:hlink>
      <a:folHlink>
        <a:srgbClr val="99CC0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3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Concourse</Template>
  <TotalTime>1039</TotalTime>
  <Words>678</Words>
  <Application>Microsoft Office PowerPoint</Application>
  <PresentationFormat>On-screen Show (4:3)</PresentationFormat>
  <Paragraphs>185</Paragraphs>
  <Slides>27</Slides>
  <Notes>13</Notes>
  <HiddenSlides>0</HiddenSlides>
  <MMClips>0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27</vt:i4>
      </vt:variant>
    </vt:vector>
  </HeadingPairs>
  <TitlesOfParts>
    <vt:vector size="28" baseType="lpstr">
      <vt:lpstr>Concourse</vt:lpstr>
      <vt:lpstr>Tools to Protect the Character of Your Neighborhood</vt:lpstr>
      <vt:lpstr>Minimum Lot Size &amp; Minimum Building Line </vt:lpstr>
      <vt:lpstr> Special Building Line  Chapter 42-163</vt:lpstr>
      <vt:lpstr> Special Minimum Lot Size   Chapter 42-194</vt:lpstr>
      <vt:lpstr>Application Requirements  for Proposed Area</vt:lpstr>
      <vt:lpstr>Blockface Options </vt:lpstr>
      <vt:lpstr>Building Line  Map Sketch Example</vt:lpstr>
      <vt:lpstr>Lot Size  Map Sketch Example</vt:lpstr>
      <vt:lpstr>Building Line &amp; Lot Size Application Process</vt:lpstr>
      <vt:lpstr>Five Criteria for Establishment Special Minimum Building Line &amp; Lot Size Area</vt:lpstr>
      <vt:lpstr>Five Criteria for Establishment Special Minimum Building Line &amp; Lot Size Area</vt:lpstr>
      <vt:lpstr>Five Criteria for Establishment Special Minimum Building Line &amp; Lot Size Area</vt:lpstr>
      <vt:lpstr>Five Criteria for Establishment Special Minimum Building Line &amp; Lot Size Area</vt:lpstr>
      <vt:lpstr> Ch. 42-194 Subsection 5(k) Amendment  Special Minimum Lot Size Area</vt:lpstr>
      <vt:lpstr>Landuse Map</vt:lpstr>
      <vt:lpstr>Prohibited Yard Parking Program</vt:lpstr>
      <vt:lpstr> Prohibited Yard Parking  Chapter 28-303 </vt:lpstr>
      <vt:lpstr>Prohibited Yard Parking  Applications</vt:lpstr>
      <vt:lpstr>Prohibited Yard Parking Application Requirements </vt:lpstr>
      <vt:lpstr>Prohibited Yard Parking Application Example</vt:lpstr>
      <vt:lpstr>Prohibited Yard Parking Map Example</vt:lpstr>
      <vt:lpstr>Prohibited Yard Parking Contiguous Parcels</vt:lpstr>
      <vt:lpstr>Prohibited Yard Parking Application Example</vt:lpstr>
      <vt:lpstr>Prohibited Yard Parking Enforcement Facts</vt:lpstr>
      <vt:lpstr>Prohibited Yard Parking Improved Surface</vt:lpstr>
      <vt:lpstr>Sequence of Enforcement</vt:lpstr>
      <vt:lpstr>My City Map with PYP Layer</vt:lpstr>
    </vt:vector>
  </TitlesOfParts>
  <Company>COH</Company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Slide 1</dc:title>
  <dc:creator>e135282</dc:creator>
  <cp:lastModifiedBy>Pena, Johnny - PD</cp:lastModifiedBy>
  <cp:revision>159</cp:revision>
  <dcterms:created xsi:type="dcterms:W3CDTF">2010-07-30T19:15:32Z</dcterms:created>
  <dcterms:modified xsi:type="dcterms:W3CDTF">2012-10-05T17:12:15Z</dcterms:modified>
</cp:coreProperties>
</file>