
<file path=[Content_Types].xml><?xml version="1.0" encoding="utf-8"?>
<Types xmlns="http://schemas.openxmlformats.org/package/2006/content-types">
  <Default Extension="jpeg" ContentType="image/jpeg"/>
  <Default Extension="wmf" ContentType="image/x-wmf"/>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heme/theme4.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saveSubsetFonts="1">
  <p:sldMasterIdLst>
    <p:sldMasterId id="2147483648" r:id="rId1"/>
    <p:sldMasterId id="2147483654" r:id="rId2"/>
  </p:sldMasterIdLst>
  <p:notesMasterIdLst>
    <p:notesMasterId r:id="rId20"/>
  </p:notesMasterIdLst>
  <p:handoutMasterIdLst>
    <p:handoutMasterId r:id="rId21"/>
  </p:handoutMasterIdLst>
  <p:sldIdLst>
    <p:sldId id="256" r:id="rId3"/>
    <p:sldId id="421" r:id="rId4"/>
    <p:sldId id="378" r:id="rId5"/>
    <p:sldId id="379" r:id="rId6"/>
    <p:sldId id="420" r:id="rId7"/>
    <p:sldId id="439" r:id="rId8"/>
    <p:sldId id="437" r:id="rId9"/>
    <p:sldId id="438" r:id="rId10"/>
    <p:sldId id="446" r:id="rId11"/>
    <p:sldId id="447" r:id="rId12"/>
    <p:sldId id="423" r:id="rId13"/>
    <p:sldId id="424" r:id="rId14"/>
    <p:sldId id="425" r:id="rId15"/>
    <p:sldId id="432" r:id="rId16"/>
    <p:sldId id="405" r:id="rId17"/>
    <p:sldId id="412" r:id="rId18"/>
    <p:sldId id="434" r:id="rId19"/>
  </p:sldIdLst>
  <p:sldSz cx="13004800" cy="9753600"/>
  <p:notesSz cx="6858000" cy="9144000"/>
  <p:defaultTextStyle>
    <a:defPPr>
      <a:defRPr lang="en-US"/>
    </a:defPPr>
    <a:lvl1pPr algn="ctr" rtl="0" fontAlgn="base">
      <a:spcBef>
        <a:spcPct val="0"/>
      </a:spcBef>
      <a:spcAft>
        <a:spcPct val="0"/>
      </a:spcAft>
      <a:defRPr sz="4200" kern="1200">
        <a:solidFill>
          <a:srgbClr val="FFFFFF"/>
        </a:solidFill>
        <a:latin typeface="Gill Sans" charset="0"/>
        <a:ea typeface="ヒラギノ角ゴ ProN W3" charset="0"/>
        <a:cs typeface="ヒラギノ角ゴ ProN W3" charset="0"/>
        <a:sym typeface="Gill Sans" charset="0"/>
      </a:defRPr>
    </a:lvl1pPr>
    <a:lvl2pPr marL="457200" algn="ctr" rtl="0" fontAlgn="base">
      <a:spcBef>
        <a:spcPct val="0"/>
      </a:spcBef>
      <a:spcAft>
        <a:spcPct val="0"/>
      </a:spcAft>
      <a:defRPr sz="4200" kern="1200">
        <a:solidFill>
          <a:srgbClr val="FFFFFF"/>
        </a:solidFill>
        <a:latin typeface="Gill Sans" charset="0"/>
        <a:ea typeface="ヒラギノ角ゴ ProN W3" charset="0"/>
        <a:cs typeface="ヒラギノ角ゴ ProN W3" charset="0"/>
        <a:sym typeface="Gill Sans" charset="0"/>
      </a:defRPr>
    </a:lvl2pPr>
    <a:lvl3pPr marL="914400" algn="ctr" rtl="0" fontAlgn="base">
      <a:spcBef>
        <a:spcPct val="0"/>
      </a:spcBef>
      <a:spcAft>
        <a:spcPct val="0"/>
      </a:spcAft>
      <a:defRPr sz="4200" kern="1200">
        <a:solidFill>
          <a:srgbClr val="FFFFFF"/>
        </a:solidFill>
        <a:latin typeface="Gill Sans" charset="0"/>
        <a:ea typeface="ヒラギノ角ゴ ProN W3" charset="0"/>
        <a:cs typeface="ヒラギノ角ゴ ProN W3" charset="0"/>
        <a:sym typeface="Gill Sans" charset="0"/>
      </a:defRPr>
    </a:lvl3pPr>
    <a:lvl4pPr marL="1371600" algn="ctr" rtl="0" fontAlgn="base">
      <a:spcBef>
        <a:spcPct val="0"/>
      </a:spcBef>
      <a:spcAft>
        <a:spcPct val="0"/>
      </a:spcAft>
      <a:defRPr sz="4200" kern="1200">
        <a:solidFill>
          <a:srgbClr val="FFFFFF"/>
        </a:solidFill>
        <a:latin typeface="Gill Sans" charset="0"/>
        <a:ea typeface="ヒラギノ角ゴ ProN W3" charset="0"/>
        <a:cs typeface="ヒラギノ角ゴ ProN W3" charset="0"/>
        <a:sym typeface="Gill Sans" charset="0"/>
      </a:defRPr>
    </a:lvl4pPr>
    <a:lvl5pPr marL="1828800" algn="ctr" rtl="0" fontAlgn="base">
      <a:spcBef>
        <a:spcPct val="0"/>
      </a:spcBef>
      <a:spcAft>
        <a:spcPct val="0"/>
      </a:spcAft>
      <a:defRPr sz="4200" kern="1200">
        <a:solidFill>
          <a:srgbClr val="FFFFFF"/>
        </a:solidFill>
        <a:latin typeface="Gill Sans" charset="0"/>
        <a:ea typeface="ヒラギノ角ゴ ProN W3" charset="0"/>
        <a:cs typeface="ヒラギノ角ゴ ProN W3" charset="0"/>
        <a:sym typeface="Gill Sans" charset="0"/>
      </a:defRPr>
    </a:lvl5pPr>
    <a:lvl6pPr marL="2286000" algn="l" defTabSz="914400" rtl="0" eaLnBrk="1" latinLnBrk="0" hangingPunct="1">
      <a:defRPr sz="4200" kern="1200">
        <a:solidFill>
          <a:srgbClr val="FFFFFF"/>
        </a:solidFill>
        <a:latin typeface="Gill Sans" charset="0"/>
        <a:ea typeface="ヒラギノ角ゴ ProN W3" charset="0"/>
        <a:cs typeface="ヒラギノ角ゴ ProN W3" charset="0"/>
        <a:sym typeface="Gill Sans" charset="0"/>
      </a:defRPr>
    </a:lvl6pPr>
    <a:lvl7pPr marL="2743200" algn="l" defTabSz="914400" rtl="0" eaLnBrk="1" latinLnBrk="0" hangingPunct="1">
      <a:defRPr sz="4200" kern="1200">
        <a:solidFill>
          <a:srgbClr val="FFFFFF"/>
        </a:solidFill>
        <a:latin typeface="Gill Sans" charset="0"/>
        <a:ea typeface="ヒラギノ角ゴ ProN W3" charset="0"/>
        <a:cs typeface="ヒラギノ角ゴ ProN W3" charset="0"/>
        <a:sym typeface="Gill Sans" charset="0"/>
      </a:defRPr>
    </a:lvl7pPr>
    <a:lvl8pPr marL="3200400" algn="l" defTabSz="914400" rtl="0" eaLnBrk="1" latinLnBrk="0" hangingPunct="1">
      <a:defRPr sz="4200" kern="1200">
        <a:solidFill>
          <a:srgbClr val="FFFFFF"/>
        </a:solidFill>
        <a:latin typeface="Gill Sans" charset="0"/>
        <a:ea typeface="ヒラギノ角ゴ ProN W3" charset="0"/>
        <a:cs typeface="ヒラギノ角ゴ ProN W3" charset="0"/>
        <a:sym typeface="Gill Sans" charset="0"/>
      </a:defRPr>
    </a:lvl8pPr>
    <a:lvl9pPr marL="3657600" algn="l" defTabSz="914400" rtl="0" eaLnBrk="1" latinLnBrk="0" hangingPunct="1">
      <a:defRPr sz="4200" kern="1200">
        <a:solidFill>
          <a:srgbClr val="FFFFFF"/>
        </a:solidFill>
        <a:latin typeface="Gill Sans" charset="0"/>
        <a:ea typeface="ヒラギノ角ゴ ProN W3" charset="0"/>
        <a:cs typeface="ヒラギノ角ゴ ProN W3" charset="0"/>
        <a:sym typeface="Gill Sans" charset="0"/>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p:cViewPr varScale="1">
        <p:scale>
          <a:sx n="59" d="100"/>
          <a:sy n="59" d="100"/>
        </p:scale>
        <p:origin x="-504" y="-84"/>
      </p:cViewPr>
      <p:guideLst>
        <p:guide orient="horz" pos="3072"/>
        <p:guide pos="4096"/>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6.xml"/><Relationship Id="rId13" Type="http://schemas.openxmlformats.org/officeDocument/2006/relationships/slide" Target="slides/slide11.xml"/><Relationship Id="rId18" Type="http://schemas.openxmlformats.org/officeDocument/2006/relationships/slide" Target="slides/slide16.xml"/><Relationship Id="rId3" Type="http://schemas.openxmlformats.org/officeDocument/2006/relationships/slide" Target="slides/slide1.xml"/><Relationship Id="rId21" Type="http://schemas.openxmlformats.org/officeDocument/2006/relationships/handoutMaster" Target="handoutMasters/handoutMaster1.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tableStyles" Target="tableStyles.xml"/><Relationship Id="rId2" Type="http://schemas.openxmlformats.org/officeDocument/2006/relationships/slideMaster" Target="slideMasters/slideMaster2.xml"/><Relationship Id="rId16" Type="http://schemas.openxmlformats.org/officeDocument/2006/relationships/slide" Target="slides/slide14.xml"/><Relationship Id="rId20" Type="http://schemas.openxmlformats.org/officeDocument/2006/relationships/notesMaster" Target="notesMasters/notesMaster1.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24" Type="http://schemas.openxmlformats.org/officeDocument/2006/relationships/theme" Target="theme/theme1.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viewProps" Target="viewProps.xml"/><Relationship Id="rId10" Type="http://schemas.openxmlformats.org/officeDocument/2006/relationships/slide" Target="slides/slide8.xml"/><Relationship Id="rId19" Type="http://schemas.openxmlformats.org/officeDocument/2006/relationships/slide" Target="slides/slide17.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presProps" Target="presProps.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4.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pPr>
              <a:defRPr/>
            </a:pPr>
            <a:endParaRPr lang="en-US"/>
          </a:p>
        </p:txBody>
      </p:sp>
      <p:sp>
        <p:nvSpPr>
          <p:cNvPr id="3" name="Date Placeholder 2"/>
          <p:cNvSpPr>
            <a:spLocks noGrp="1"/>
          </p:cNvSpPr>
          <p:nvPr>
            <p:ph type="dt" sz="quarter" idx="1"/>
          </p:nvPr>
        </p:nvSpPr>
        <p:spPr>
          <a:xfrm>
            <a:off x="3884613" y="0"/>
            <a:ext cx="2971800" cy="457200"/>
          </a:xfrm>
          <a:prstGeom prst="rect">
            <a:avLst/>
          </a:prstGeom>
        </p:spPr>
        <p:txBody>
          <a:bodyPr vert="horz" lIns="91440" tIns="45720" rIns="91440" bIns="45720" rtlCol="0"/>
          <a:lstStyle>
            <a:lvl1pPr algn="r">
              <a:defRPr sz="1200"/>
            </a:lvl1pPr>
          </a:lstStyle>
          <a:p>
            <a:pPr>
              <a:defRPr/>
            </a:pPr>
            <a:fld id="{B89399CD-3E27-45EC-92A7-C7534CD10685}" type="datetimeFigureOut">
              <a:rPr lang="en-US"/>
              <a:pPr>
                <a:defRPr/>
              </a:pPr>
              <a:t>10/5/2012</a:t>
            </a:fld>
            <a:endParaRPr lang="en-US"/>
          </a:p>
        </p:txBody>
      </p:sp>
      <p:sp>
        <p:nvSpPr>
          <p:cNvPr id="4" name="Footer Placeholder 3"/>
          <p:cNvSpPr>
            <a:spLocks noGrp="1"/>
          </p:cNvSpPr>
          <p:nvPr>
            <p:ph type="ftr" sz="quarter" idx="2"/>
          </p:nvPr>
        </p:nvSpPr>
        <p:spPr>
          <a:xfrm>
            <a:off x="0" y="8685213"/>
            <a:ext cx="2971800" cy="457200"/>
          </a:xfrm>
          <a:prstGeom prst="rect">
            <a:avLst/>
          </a:prstGeom>
        </p:spPr>
        <p:txBody>
          <a:bodyPr vert="horz" lIns="91440" tIns="45720" rIns="91440" bIns="45720" rtlCol="0" anchor="b"/>
          <a:lstStyle>
            <a:lvl1pPr algn="l">
              <a:defRPr sz="1200"/>
            </a:lvl1pPr>
          </a:lstStyle>
          <a:p>
            <a:pPr>
              <a:defRPr/>
            </a:pPr>
            <a:endParaRPr lang="en-US"/>
          </a:p>
        </p:txBody>
      </p:sp>
      <p:sp>
        <p:nvSpPr>
          <p:cNvPr id="5" name="Slide Number Placeholder 4"/>
          <p:cNvSpPr>
            <a:spLocks noGrp="1"/>
          </p:cNvSpPr>
          <p:nvPr>
            <p:ph type="sldNum" sz="quarter" idx="3"/>
          </p:nvPr>
        </p:nvSpPr>
        <p:spPr>
          <a:xfrm>
            <a:off x="3884613" y="8685213"/>
            <a:ext cx="2971800" cy="457200"/>
          </a:xfrm>
          <a:prstGeom prst="rect">
            <a:avLst/>
          </a:prstGeom>
        </p:spPr>
        <p:txBody>
          <a:bodyPr vert="horz" lIns="91440" tIns="45720" rIns="91440" bIns="45720" rtlCol="0" anchor="b"/>
          <a:lstStyle>
            <a:lvl1pPr algn="r">
              <a:defRPr sz="1200"/>
            </a:lvl1pPr>
          </a:lstStyle>
          <a:p>
            <a:pPr>
              <a:defRPr/>
            </a:pPr>
            <a:fld id="{C789C11C-7253-4F65-8725-2362997F2E4F}" type="slidenum">
              <a:rPr lang="en-US"/>
              <a:pPr>
                <a:defRPr/>
              </a:pPr>
              <a:t>‹#›</a:t>
            </a:fld>
            <a:endParaRPr lang="en-US"/>
          </a:p>
        </p:txBody>
      </p:sp>
    </p:spTree>
    <p:extLst>
      <p:ext uri="{BB962C8B-B14F-4D97-AF65-F5344CB8AC3E}">
        <p14:creationId xmlns:p14="http://schemas.microsoft.com/office/powerpoint/2010/main" val="232550802"/>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pPr>
              <a:defRPr/>
            </a:pPr>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pPr>
              <a:defRPr/>
            </a:pPr>
            <a:fld id="{4027E01D-7FBE-4D07-BBE0-5DDC0912A25C}" type="datetimeFigureOut">
              <a:rPr lang="en-US"/>
              <a:pPr>
                <a:defRPr/>
              </a:pPr>
              <a:t>10/5/2012</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pPr lvl="0"/>
            <a:endParaRPr lang="en-US" noProof="0" smtClean="0"/>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noProof="0" smtClean="0"/>
              <a:t>Click to edit Master text styles</a:t>
            </a:r>
          </a:p>
          <a:p>
            <a:pPr lvl="1"/>
            <a:r>
              <a:rPr lang="en-US" noProof="0" smtClean="0"/>
              <a:t>Second level</a:t>
            </a:r>
          </a:p>
          <a:p>
            <a:pPr lvl="2"/>
            <a:r>
              <a:rPr lang="en-US" noProof="0" smtClean="0"/>
              <a:t>Third level</a:t>
            </a:r>
          </a:p>
          <a:p>
            <a:pPr lvl="3"/>
            <a:r>
              <a:rPr lang="en-US" noProof="0" smtClean="0"/>
              <a:t>Fourth level</a:t>
            </a:r>
          </a:p>
          <a:p>
            <a:pPr lvl="4"/>
            <a:r>
              <a:rPr lang="en-US" noProof="0" smtClean="0"/>
              <a:t>Fifth level</a:t>
            </a:r>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pPr>
              <a:defRPr/>
            </a:pPr>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pPr>
              <a:defRPr/>
            </a:pPr>
            <a:fld id="{2B3496DF-7A13-4979-8E4E-EA27803F51D4}" type="slidenum">
              <a:rPr lang="en-US"/>
              <a:pPr>
                <a:defRPr/>
              </a:pPr>
              <a:t>‹#›</a:t>
            </a:fld>
            <a:endParaRPr lang="en-US"/>
          </a:p>
        </p:txBody>
      </p:sp>
    </p:spTree>
    <p:extLst>
      <p:ext uri="{BB962C8B-B14F-4D97-AF65-F5344CB8AC3E}">
        <p14:creationId xmlns:p14="http://schemas.microsoft.com/office/powerpoint/2010/main" val="622035456"/>
      </p:ext>
    </p:extLst>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mn-lt"/>
        <a:ea typeface="+mn-ea"/>
        <a:cs typeface="+mn-cs"/>
      </a:defRPr>
    </a:lvl1pPr>
    <a:lvl2pPr marL="457200" algn="l" rtl="0" eaLnBrk="0" fontAlgn="base" hangingPunct="0">
      <a:spcBef>
        <a:spcPct val="30000"/>
      </a:spcBef>
      <a:spcAft>
        <a:spcPct val="0"/>
      </a:spcAft>
      <a:defRPr sz="1200" kern="1200">
        <a:solidFill>
          <a:schemeClr val="tx1"/>
        </a:solidFill>
        <a:latin typeface="+mn-lt"/>
        <a:ea typeface="+mn-ea"/>
        <a:cs typeface="+mn-cs"/>
      </a:defRPr>
    </a:lvl2pPr>
    <a:lvl3pPr marL="914400" algn="l" rtl="0" eaLnBrk="0" fontAlgn="base" hangingPunct="0">
      <a:spcBef>
        <a:spcPct val="30000"/>
      </a:spcBef>
      <a:spcAft>
        <a:spcPct val="0"/>
      </a:spcAft>
      <a:defRPr sz="1200" kern="1200">
        <a:solidFill>
          <a:schemeClr val="tx1"/>
        </a:solidFill>
        <a:latin typeface="+mn-lt"/>
        <a:ea typeface="+mn-ea"/>
        <a:cs typeface="+mn-cs"/>
      </a:defRPr>
    </a:lvl3pPr>
    <a:lvl4pPr marL="1371600" algn="l" rtl="0" eaLnBrk="0" fontAlgn="base" hangingPunct="0">
      <a:spcBef>
        <a:spcPct val="30000"/>
      </a:spcBef>
      <a:spcAft>
        <a:spcPct val="0"/>
      </a:spcAft>
      <a:defRPr sz="1200" kern="1200">
        <a:solidFill>
          <a:schemeClr val="tx1"/>
        </a:solidFill>
        <a:latin typeface="+mn-lt"/>
        <a:ea typeface="+mn-ea"/>
        <a:cs typeface="+mn-cs"/>
      </a:defRPr>
    </a:lvl4pPr>
    <a:lvl5pPr marL="1828800" algn="l" rtl="0" eaLnBrk="0" fontAlgn="base" hangingPunct="0">
      <a:spcBef>
        <a:spcPct val="30000"/>
      </a:spcBef>
      <a:spcAft>
        <a:spcPct val="0"/>
      </a:spcAft>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74725" y="3030538"/>
            <a:ext cx="11055350" cy="2090737"/>
          </a:xfrm>
        </p:spPr>
        <p:txBody>
          <a:bodyPr/>
          <a:lstStyle/>
          <a:p>
            <a:r>
              <a:rPr lang="en-US" smtClean="0"/>
              <a:t>Click to edit Master title style</a:t>
            </a:r>
            <a:endParaRPr lang="en-US"/>
          </a:p>
        </p:txBody>
      </p:sp>
      <p:sp>
        <p:nvSpPr>
          <p:cNvPr id="3" name="Subtitle 2"/>
          <p:cNvSpPr>
            <a:spLocks noGrp="1"/>
          </p:cNvSpPr>
          <p:nvPr>
            <p:ph type="subTitle" idx="1"/>
          </p:nvPr>
        </p:nvSpPr>
        <p:spPr>
          <a:xfrm>
            <a:off x="1951038" y="5527675"/>
            <a:ext cx="9102725" cy="2492375"/>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smtClean="0"/>
              <a:t>Click to edit Master subtitle style</a:t>
            </a:r>
            <a:endParaRPr lang="en-US"/>
          </a:p>
        </p:txBody>
      </p:sp>
    </p:spTree>
    <p:extLst>
      <p:ext uri="{BB962C8B-B14F-4D97-AF65-F5344CB8AC3E}">
        <p14:creationId xmlns:p14="http://schemas.microsoft.com/office/powerpoint/2010/main" val="1268994979"/>
      </p:ext>
    </p:extLst>
  </p:cSld>
  <p:clrMapOvr>
    <a:masterClrMapping/>
  </p:clrMapOvr>
  <p:transition/>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3148416437"/>
      </p:ext>
    </p:extLst>
  </p:cSld>
  <p:clrMapOvr>
    <a:masterClrMapping/>
  </p:clrMapOvr>
  <p:transition/>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1027113" y="6267450"/>
            <a:ext cx="11053762" cy="1936750"/>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1027113" y="4133850"/>
            <a:ext cx="11053762" cy="2133600"/>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Tree>
    <p:extLst>
      <p:ext uri="{BB962C8B-B14F-4D97-AF65-F5344CB8AC3E}">
        <p14:creationId xmlns:p14="http://schemas.microsoft.com/office/powerpoint/2010/main" val="2176568902"/>
      </p:ext>
    </p:extLst>
  </p:cSld>
  <p:clrMapOvr>
    <a:masterClrMapping/>
  </p:clrMapOvr>
  <p:transition/>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1270000" y="5029200"/>
            <a:ext cx="5156200" cy="11303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578600" y="5029200"/>
            <a:ext cx="5156200" cy="11303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2208248498"/>
      </p:ext>
    </p:extLst>
  </p:cSld>
  <p:clrMapOvr>
    <a:masterClrMapping/>
  </p:clrMapOvr>
  <p:transition/>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50875" y="390525"/>
            <a:ext cx="11703050" cy="1625600"/>
          </a:xfrm>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650875" y="2182813"/>
            <a:ext cx="5745163" cy="909637"/>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50875" y="3092450"/>
            <a:ext cx="5745163" cy="5619750"/>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605588" y="2182813"/>
            <a:ext cx="5748337" cy="909637"/>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605588" y="3092450"/>
            <a:ext cx="5748337" cy="5619750"/>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14436195"/>
      </p:ext>
    </p:extLst>
  </p:cSld>
  <p:clrMapOvr>
    <a:masterClrMapping/>
  </p:clrMapOvr>
  <p:transition/>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Tree>
    <p:extLst>
      <p:ext uri="{BB962C8B-B14F-4D97-AF65-F5344CB8AC3E}">
        <p14:creationId xmlns:p14="http://schemas.microsoft.com/office/powerpoint/2010/main" val="2947405482"/>
      </p:ext>
    </p:extLst>
  </p:cSld>
  <p:clrMapOvr>
    <a:masterClrMapping/>
  </p:clrMapOvr>
  <p:transition/>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3913492478"/>
      </p:ext>
    </p:extLst>
  </p:cSld>
  <p:clrMapOvr>
    <a:masterClrMapping/>
  </p:clrMapOvr>
  <p:transition/>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50875" y="388938"/>
            <a:ext cx="4278313" cy="1652587"/>
          </a:xfrm>
        </p:spPr>
        <p:txBody>
          <a:bodyPr/>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5084763" y="388938"/>
            <a:ext cx="7269162" cy="8323262"/>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650875" y="2041525"/>
            <a:ext cx="4278313" cy="6670675"/>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Tree>
    <p:extLst>
      <p:ext uri="{BB962C8B-B14F-4D97-AF65-F5344CB8AC3E}">
        <p14:creationId xmlns:p14="http://schemas.microsoft.com/office/powerpoint/2010/main" val="1120691983"/>
      </p:ext>
    </p:extLst>
  </p:cSld>
  <p:clrMapOvr>
    <a:masterClrMapping/>
  </p:clrMapOvr>
  <p:transition/>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549525" y="6827838"/>
            <a:ext cx="7802563" cy="806450"/>
          </a:xfrm>
        </p:spPr>
        <p:txBody>
          <a:bodyPr/>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2549525" y="871538"/>
            <a:ext cx="7802563" cy="58515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sym typeface="Gill Sans" charset="0"/>
            </a:endParaRPr>
          </a:p>
        </p:txBody>
      </p:sp>
      <p:sp>
        <p:nvSpPr>
          <p:cNvPr id="4" name="Text Placeholder 3"/>
          <p:cNvSpPr>
            <a:spLocks noGrp="1"/>
          </p:cNvSpPr>
          <p:nvPr>
            <p:ph type="body" sz="half" idx="2"/>
          </p:nvPr>
        </p:nvSpPr>
        <p:spPr>
          <a:xfrm>
            <a:off x="2549525" y="7634288"/>
            <a:ext cx="7802563" cy="1144587"/>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Tree>
    <p:extLst>
      <p:ext uri="{BB962C8B-B14F-4D97-AF65-F5344CB8AC3E}">
        <p14:creationId xmlns:p14="http://schemas.microsoft.com/office/powerpoint/2010/main" val="3187044436"/>
      </p:ext>
    </p:extLst>
  </p:cSld>
  <p:clrMapOvr>
    <a:masterClrMapping/>
  </p:clrMapOvr>
  <p:transition/>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3032052069"/>
      </p:ext>
    </p:extLst>
  </p:cSld>
  <p:clrMapOvr>
    <a:masterClrMapping/>
  </p:clrMapOvr>
  <p:transition/>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9118600" y="1638300"/>
            <a:ext cx="2616200" cy="4521200"/>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1270000" y="1638300"/>
            <a:ext cx="7696200" cy="4521200"/>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3514908350"/>
      </p:ext>
    </p:extLst>
  </p:cSld>
  <p:clrMapOvr>
    <a:masterClrMapping/>
  </p:clrMapOvr>
  <p:transition/>
</p:sldLayout>
</file>

<file path=ppt/slideLayouts/slideLayout12.xml><?xml version="1.0" encoding="utf-8"?>
<p:sldLayout xmlns:a="http://schemas.openxmlformats.org/drawingml/2006/main" xmlns:r="http://schemas.openxmlformats.org/officeDocument/2006/relationships" xmlns:p="http://schemas.openxmlformats.org/presentationml/2006/main" type="txAndTwoObj">
  <p:cSld name="Title, Text, and 2 Content">
    <p:spTree>
      <p:nvGrpSpPr>
        <p:cNvPr id="1" name=""/>
        <p:cNvGrpSpPr/>
        <p:nvPr/>
      </p:nvGrpSpPr>
      <p:grpSpPr>
        <a:xfrm>
          <a:off x="0" y="0"/>
          <a:ext cx="0" cy="0"/>
          <a:chOff x="0" y="0"/>
          <a:chExt cx="0" cy="0"/>
        </a:xfrm>
      </p:grpSpPr>
      <p:sp>
        <p:nvSpPr>
          <p:cNvPr id="2" name="Title 1"/>
          <p:cNvSpPr>
            <a:spLocks noGrp="1"/>
          </p:cNvSpPr>
          <p:nvPr>
            <p:ph type="title"/>
          </p:nvPr>
        </p:nvSpPr>
        <p:spPr>
          <a:xfrm>
            <a:off x="650240" y="390596"/>
            <a:ext cx="11704320" cy="1625600"/>
          </a:xfrm>
        </p:spPr>
        <p:txBody>
          <a:bodyPr/>
          <a:lstStyle/>
          <a:p>
            <a:r>
              <a:rPr lang="en-US" smtClean="0"/>
              <a:t>Click to edit Master title style</a:t>
            </a:r>
            <a:endParaRPr lang="en-US"/>
          </a:p>
        </p:txBody>
      </p:sp>
      <p:sp>
        <p:nvSpPr>
          <p:cNvPr id="3" name="Text Placeholder 2"/>
          <p:cNvSpPr>
            <a:spLocks noGrp="1"/>
          </p:cNvSpPr>
          <p:nvPr>
            <p:ph type="body" sz="half" idx="1"/>
          </p:nvPr>
        </p:nvSpPr>
        <p:spPr>
          <a:xfrm>
            <a:off x="650240" y="2275841"/>
            <a:ext cx="5743787" cy="6436925"/>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quarter" idx="2"/>
          </p:nvPr>
        </p:nvSpPr>
        <p:spPr>
          <a:xfrm>
            <a:off x="6610773" y="2275840"/>
            <a:ext cx="5743787" cy="3108961"/>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Content Placeholder 4"/>
          <p:cNvSpPr>
            <a:spLocks noGrp="1"/>
          </p:cNvSpPr>
          <p:nvPr>
            <p:ph sz="quarter" idx="3"/>
          </p:nvPr>
        </p:nvSpPr>
        <p:spPr>
          <a:xfrm>
            <a:off x="6610773" y="5601548"/>
            <a:ext cx="5743787" cy="311121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Rectangle 4"/>
          <p:cNvSpPr>
            <a:spLocks noGrp="1" noChangeArrowheads="1"/>
          </p:cNvSpPr>
          <p:nvPr>
            <p:ph type="dt" sz="half" idx="10"/>
          </p:nvPr>
        </p:nvSpPr>
        <p:spPr>
          <a:xfrm>
            <a:off x="650875" y="8882063"/>
            <a:ext cx="3033713" cy="677862"/>
          </a:xfrm>
          <a:prstGeom prst="rect">
            <a:avLst/>
          </a:prstGeom>
        </p:spPr>
        <p:txBody>
          <a:bodyPr lIns="130046" tIns="65023" rIns="130046" bIns="65023"/>
          <a:lstStyle>
            <a:lvl1pPr>
              <a:defRPr/>
            </a:lvl1pPr>
          </a:lstStyle>
          <a:p>
            <a:pPr>
              <a:defRPr/>
            </a:pPr>
            <a:endParaRPr lang="en-US"/>
          </a:p>
        </p:txBody>
      </p:sp>
      <p:sp>
        <p:nvSpPr>
          <p:cNvPr id="7" name="Rectangle 5"/>
          <p:cNvSpPr>
            <a:spLocks noGrp="1" noChangeArrowheads="1"/>
          </p:cNvSpPr>
          <p:nvPr>
            <p:ph type="ftr" sz="quarter" idx="11"/>
          </p:nvPr>
        </p:nvSpPr>
        <p:spPr>
          <a:xfrm>
            <a:off x="4443413" y="8882063"/>
            <a:ext cx="4117975" cy="677862"/>
          </a:xfrm>
          <a:prstGeom prst="rect">
            <a:avLst/>
          </a:prstGeom>
        </p:spPr>
        <p:txBody>
          <a:bodyPr lIns="130046" tIns="65023" rIns="130046" bIns="65023"/>
          <a:lstStyle>
            <a:lvl1pPr>
              <a:defRPr/>
            </a:lvl1pPr>
          </a:lstStyle>
          <a:p>
            <a:pPr>
              <a:defRPr/>
            </a:pPr>
            <a:endParaRPr lang="en-US"/>
          </a:p>
        </p:txBody>
      </p:sp>
      <p:sp>
        <p:nvSpPr>
          <p:cNvPr id="8" name="Rectangle 6"/>
          <p:cNvSpPr>
            <a:spLocks noGrp="1" noChangeArrowheads="1"/>
          </p:cNvSpPr>
          <p:nvPr>
            <p:ph type="sldNum" sz="quarter" idx="12"/>
          </p:nvPr>
        </p:nvSpPr>
        <p:spPr>
          <a:xfrm>
            <a:off x="9320213" y="8882063"/>
            <a:ext cx="3033712" cy="677862"/>
          </a:xfrm>
          <a:prstGeom prst="rect">
            <a:avLst/>
          </a:prstGeom>
        </p:spPr>
        <p:txBody>
          <a:bodyPr lIns="130046" tIns="65023" rIns="130046" bIns="65023"/>
          <a:lstStyle>
            <a:lvl1pPr>
              <a:defRPr/>
            </a:lvl1pPr>
          </a:lstStyle>
          <a:p>
            <a:pPr>
              <a:defRPr/>
            </a:pPr>
            <a:fld id="{40B5439B-39B1-407D-9802-46F77472851E}" type="slidenum">
              <a:rPr lang="en-US"/>
              <a:pPr>
                <a:defRPr/>
              </a:pPr>
              <a:t>‹#›</a:t>
            </a:fld>
            <a:endParaRPr lang="en-US" dirty="0"/>
          </a:p>
        </p:txBody>
      </p:sp>
    </p:spTree>
    <p:extLst>
      <p:ext uri="{BB962C8B-B14F-4D97-AF65-F5344CB8AC3E}">
        <p14:creationId xmlns:p14="http://schemas.microsoft.com/office/powerpoint/2010/main" val="1552353350"/>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74725" y="3030538"/>
            <a:ext cx="11055350" cy="2090737"/>
          </a:xfrm>
        </p:spPr>
        <p:txBody>
          <a:bodyPr/>
          <a:lstStyle/>
          <a:p>
            <a:r>
              <a:rPr lang="en-US" smtClean="0"/>
              <a:t>Click to edit Master title style</a:t>
            </a:r>
            <a:endParaRPr lang="en-US"/>
          </a:p>
        </p:txBody>
      </p:sp>
      <p:sp>
        <p:nvSpPr>
          <p:cNvPr id="3" name="Subtitle 2"/>
          <p:cNvSpPr>
            <a:spLocks noGrp="1"/>
          </p:cNvSpPr>
          <p:nvPr>
            <p:ph type="subTitle" idx="1"/>
          </p:nvPr>
        </p:nvSpPr>
        <p:spPr>
          <a:xfrm>
            <a:off x="1951038" y="5527675"/>
            <a:ext cx="9102725" cy="2492375"/>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smtClean="0"/>
              <a:t>Click to edit Master subtitle style</a:t>
            </a:r>
            <a:endParaRPr lang="en-US"/>
          </a:p>
        </p:txBody>
      </p:sp>
    </p:spTree>
    <p:extLst>
      <p:ext uri="{BB962C8B-B14F-4D97-AF65-F5344CB8AC3E}">
        <p14:creationId xmlns:p14="http://schemas.microsoft.com/office/powerpoint/2010/main" val="4265271485"/>
      </p:ext>
    </p:extLst>
  </p:cSld>
  <p:clrMapOvr>
    <a:masterClrMapping/>
  </p:clrMapOvr>
  <p:transition/>
</p:sldLayout>
</file>

<file path=ppt/slideLayouts/slideLayout1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1134273272"/>
      </p:ext>
    </p:extLst>
  </p:cSld>
  <p:clrMapOvr>
    <a:masterClrMapping/>
  </p:clrMapOvr>
  <p:transition/>
</p:sldLayout>
</file>

<file path=ppt/slideLayouts/slideLayout15.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1027113" y="6267450"/>
            <a:ext cx="11053762" cy="1936750"/>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1027113" y="4133850"/>
            <a:ext cx="11053762" cy="2133600"/>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Tree>
    <p:extLst>
      <p:ext uri="{BB962C8B-B14F-4D97-AF65-F5344CB8AC3E}">
        <p14:creationId xmlns:p14="http://schemas.microsoft.com/office/powerpoint/2010/main" val="2182742284"/>
      </p:ext>
    </p:extLst>
  </p:cSld>
  <p:clrMapOvr>
    <a:masterClrMapping/>
  </p:clrMapOvr>
  <p:transition/>
</p:sldLayout>
</file>

<file path=ppt/slideLayouts/slideLayout16.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635000" y="4902200"/>
            <a:ext cx="2857500" cy="33020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3644900" y="4902200"/>
            <a:ext cx="2857500" cy="33020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4183918473"/>
      </p:ext>
    </p:extLst>
  </p:cSld>
  <p:clrMapOvr>
    <a:masterClrMapping/>
  </p:clrMapOvr>
  <p:transition/>
</p:sldLayout>
</file>

<file path=ppt/slideLayouts/slideLayout17.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50875" y="390525"/>
            <a:ext cx="11703050" cy="1625600"/>
          </a:xfrm>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650875" y="2182813"/>
            <a:ext cx="5745163" cy="909637"/>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50875" y="3092450"/>
            <a:ext cx="5745163" cy="5619750"/>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605588" y="2182813"/>
            <a:ext cx="5748337" cy="909637"/>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605588" y="3092450"/>
            <a:ext cx="5748337" cy="5619750"/>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4081486345"/>
      </p:ext>
    </p:extLst>
  </p:cSld>
  <p:clrMapOvr>
    <a:masterClrMapping/>
  </p:clrMapOvr>
  <p:transition/>
</p:sldLayout>
</file>

<file path=ppt/slideLayouts/slideLayout18.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Tree>
    <p:extLst>
      <p:ext uri="{BB962C8B-B14F-4D97-AF65-F5344CB8AC3E}">
        <p14:creationId xmlns:p14="http://schemas.microsoft.com/office/powerpoint/2010/main" val="836696595"/>
      </p:ext>
    </p:extLst>
  </p:cSld>
  <p:clrMapOvr>
    <a:masterClrMapping/>
  </p:clrMapOvr>
  <p:transition/>
</p:sldLayout>
</file>

<file path=ppt/slideLayouts/slideLayout19.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390422241"/>
      </p:ext>
    </p:extLst>
  </p:cSld>
  <p:clrMapOvr>
    <a:masterClrMapping/>
  </p:clrMapOvr>
  <p:transition/>
</p:sldLayout>
</file>

<file path=ppt/slideLayouts/slideLayout20.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50875" y="388938"/>
            <a:ext cx="4278313" cy="1652587"/>
          </a:xfrm>
        </p:spPr>
        <p:txBody>
          <a:bodyPr/>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5084763" y="388938"/>
            <a:ext cx="7269162" cy="8323262"/>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650875" y="2041525"/>
            <a:ext cx="4278313" cy="6670675"/>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Tree>
    <p:extLst>
      <p:ext uri="{BB962C8B-B14F-4D97-AF65-F5344CB8AC3E}">
        <p14:creationId xmlns:p14="http://schemas.microsoft.com/office/powerpoint/2010/main" val="304859144"/>
      </p:ext>
    </p:extLst>
  </p:cSld>
  <p:clrMapOvr>
    <a:masterClrMapping/>
  </p:clrMapOvr>
  <p:transition/>
</p:sldLayout>
</file>

<file path=ppt/slideLayouts/slideLayout21.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549525" y="6827838"/>
            <a:ext cx="7802563" cy="806450"/>
          </a:xfrm>
        </p:spPr>
        <p:txBody>
          <a:bodyPr/>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2549525" y="871538"/>
            <a:ext cx="7802563" cy="58515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sym typeface="Gill Sans" charset="0"/>
            </a:endParaRPr>
          </a:p>
        </p:txBody>
      </p:sp>
      <p:sp>
        <p:nvSpPr>
          <p:cNvPr id="4" name="Text Placeholder 3"/>
          <p:cNvSpPr>
            <a:spLocks noGrp="1"/>
          </p:cNvSpPr>
          <p:nvPr>
            <p:ph type="body" sz="half" idx="2"/>
          </p:nvPr>
        </p:nvSpPr>
        <p:spPr>
          <a:xfrm>
            <a:off x="2549525" y="7634288"/>
            <a:ext cx="7802563" cy="1144587"/>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Tree>
    <p:extLst>
      <p:ext uri="{BB962C8B-B14F-4D97-AF65-F5344CB8AC3E}">
        <p14:creationId xmlns:p14="http://schemas.microsoft.com/office/powerpoint/2010/main" val="3393096197"/>
      </p:ext>
    </p:extLst>
  </p:cSld>
  <p:clrMapOvr>
    <a:masterClrMapping/>
  </p:clrMapOvr>
  <p:transition/>
</p:sldLayout>
</file>

<file path=ppt/slideLayouts/slideLayout22.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2258566164"/>
      </p:ext>
    </p:extLst>
  </p:cSld>
  <p:clrMapOvr>
    <a:masterClrMapping/>
  </p:clrMapOvr>
  <p:transition/>
</p:sldLayout>
</file>

<file path=ppt/slideLayouts/slideLayout23.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5035550" y="1524000"/>
            <a:ext cx="1466850" cy="6680200"/>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635000" y="1524000"/>
            <a:ext cx="4248150" cy="6680200"/>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46700642"/>
      </p:ext>
    </p:extLst>
  </p:cSld>
  <p:clrMapOvr>
    <a:masterClrMapping/>
  </p:clrMapOvr>
  <p:transition/>
</p:sldLayout>
</file>

<file path=ppt/slideLayouts/slideLayout24.xml><?xml version="1.0" encoding="utf-8"?>
<p:sldLayout xmlns:a="http://schemas.openxmlformats.org/drawingml/2006/main" xmlns:r="http://schemas.openxmlformats.org/officeDocument/2006/relationships" xmlns:p="http://schemas.openxmlformats.org/presentationml/2006/main" type="txAndObj">
  <p:cSld name="Title, Text,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650240" y="390596"/>
            <a:ext cx="11704320" cy="1625600"/>
          </a:xfrm>
        </p:spPr>
        <p:txBody>
          <a:bodyPr/>
          <a:lstStyle/>
          <a:p>
            <a:r>
              <a:rPr lang="en-US" smtClean="0"/>
              <a:t>Click to edit Master title style</a:t>
            </a:r>
            <a:endParaRPr lang="en-US"/>
          </a:p>
        </p:txBody>
      </p:sp>
      <p:sp>
        <p:nvSpPr>
          <p:cNvPr id="3" name="Text Placeholder 2"/>
          <p:cNvSpPr>
            <a:spLocks noGrp="1"/>
          </p:cNvSpPr>
          <p:nvPr>
            <p:ph type="body" sz="half" idx="1"/>
          </p:nvPr>
        </p:nvSpPr>
        <p:spPr>
          <a:xfrm>
            <a:off x="650240" y="2275841"/>
            <a:ext cx="5743787" cy="6436925"/>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610773" y="2275841"/>
            <a:ext cx="5743787" cy="6436925"/>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4"/>
          <p:cNvSpPr>
            <a:spLocks noGrp="1" noChangeArrowheads="1"/>
          </p:cNvSpPr>
          <p:nvPr>
            <p:ph type="dt" sz="half" idx="10"/>
          </p:nvPr>
        </p:nvSpPr>
        <p:spPr>
          <a:xfrm>
            <a:off x="650875" y="8882063"/>
            <a:ext cx="3033713" cy="677862"/>
          </a:xfrm>
          <a:prstGeom prst="rect">
            <a:avLst/>
          </a:prstGeom>
        </p:spPr>
        <p:txBody>
          <a:bodyPr lIns="130046" tIns="65023" rIns="130046" bIns="65023"/>
          <a:lstStyle>
            <a:lvl1pPr>
              <a:defRPr/>
            </a:lvl1pPr>
          </a:lstStyle>
          <a:p>
            <a:pPr>
              <a:defRPr/>
            </a:pPr>
            <a:endParaRPr lang="en-US"/>
          </a:p>
        </p:txBody>
      </p:sp>
      <p:sp>
        <p:nvSpPr>
          <p:cNvPr id="6" name="Rectangle 5"/>
          <p:cNvSpPr>
            <a:spLocks noGrp="1" noChangeArrowheads="1"/>
          </p:cNvSpPr>
          <p:nvPr>
            <p:ph type="ftr" sz="quarter" idx="11"/>
          </p:nvPr>
        </p:nvSpPr>
        <p:spPr>
          <a:xfrm>
            <a:off x="4443413" y="8882063"/>
            <a:ext cx="4117975" cy="677862"/>
          </a:xfrm>
          <a:prstGeom prst="rect">
            <a:avLst/>
          </a:prstGeom>
        </p:spPr>
        <p:txBody>
          <a:bodyPr lIns="130046" tIns="65023" rIns="130046" bIns="65023"/>
          <a:lstStyle>
            <a:lvl1pPr>
              <a:defRPr/>
            </a:lvl1pPr>
          </a:lstStyle>
          <a:p>
            <a:pPr>
              <a:defRPr/>
            </a:pPr>
            <a:endParaRPr lang="en-US"/>
          </a:p>
        </p:txBody>
      </p:sp>
      <p:sp>
        <p:nvSpPr>
          <p:cNvPr id="7" name="Rectangle 6"/>
          <p:cNvSpPr>
            <a:spLocks noGrp="1" noChangeArrowheads="1"/>
          </p:cNvSpPr>
          <p:nvPr>
            <p:ph type="sldNum" sz="quarter" idx="12"/>
          </p:nvPr>
        </p:nvSpPr>
        <p:spPr>
          <a:xfrm>
            <a:off x="9320213" y="8882063"/>
            <a:ext cx="3033712" cy="677862"/>
          </a:xfrm>
          <a:prstGeom prst="rect">
            <a:avLst/>
          </a:prstGeom>
        </p:spPr>
        <p:txBody>
          <a:bodyPr lIns="130046" tIns="65023" rIns="130046" bIns="65023"/>
          <a:lstStyle>
            <a:lvl1pPr>
              <a:defRPr/>
            </a:lvl1pPr>
          </a:lstStyle>
          <a:p>
            <a:pPr>
              <a:defRPr/>
            </a:pPr>
            <a:fld id="{89B7ABF5-C7E0-4068-8697-5EA166CDEDD4}" type="slidenum">
              <a:rPr lang="en-US"/>
              <a:pPr>
                <a:defRPr/>
              </a:pPr>
              <a:t>‹#›</a:t>
            </a:fld>
            <a:endParaRPr lang="en-US" dirty="0"/>
          </a:p>
        </p:txBody>
      </p:sp>
    </p:spTree>
    <p:extLst>
      <p:ext uri="{BB962C8B-B14F-4D97-AF65-F5344CB8AC3E}">
        <p14:creationId xmlns:p14="http://schemas.microsoft.com/office/powerpoint/2010/main" val="133754166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0.xml"/><Relationship Id="rId13" Type="http://schemas.openxmlformats.org/officeDocument/2006/relationships/theme" Target="../theme/theme2.xml"/><Relationship Id="rId3" Type="http://schemas.openxmlformats.org/officeDocument/2006/relationships/slideLayout" Target="../slideLayouts/slideLayout15.xml"/><Relationship Id="rId7" Type="http://schemas.openxmlformats.org/officeDocument/2006/relationships/slideLayout" Target="../slideLayouts/slideLayout19.xml"/><Relationship Id="rId12" Type="http://schemas.openxmlformats.org/officeDocument/2006/relationships/slideLayout" Target="../slideLayouts/slideLayout24.xml"/><Relationship Id="rId2" Type="http://schemas.openxmlformats.org/officeDocument/2006/relationships/slideLayout" Target="../slideLayouts/slideLayout14.xml"/><Relationship Id="rId1" Type="http://schemas.openxmlformats.org/officeDocument/2006/relationships/slideLayout" Target="../slideLayouts/slideLayout13.xml"/><Relationship Id="rId6" Type="http://schemas.openxmlformats.org/officeDocument/2006/relationships/slideLayout" Target="../slideLayouts/slideLayout18.xml"/><Relationship Id="rId11" Type="http://schemas.openxmlformats.org/officeDocument/2006/relationships/slideLayout" Target="../slideLayouts/slideLayout23.xml"/><Relationship Id="rId5" Type="http://schemas.openxmlformats.org/officeDocument/2006/relationships/slideLayout" Target="../slideLayouts/slideLayout17.xml"/><Relationship Id="rId10" Type="http://schemas.openxmlformats.org/officeDocument/2006/relationships/slideLayout" Target="../slideLayouts/slideLayout22.xml"/><Relationship Id="rId4" Type="http://schemas.openxmlformats.org/officeDocument/2006/relationships/slideLayout" Target="../slideLayouts/slideLayout16.xml"/><Relationship Id="rId9" Type="http://schemas.openxmlformats.org/officeDocument/2006/relationships/slideLayout" Target="../slideLayouts/slideLayout2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Rectangle 1"/>
          <p:cNvSpPr>
            <a:spLocks noChangeArrowheads="1"/>
          </p:cNvSpPr>
          <p:nvPr>
            <p:ph type="title"/>
          </p:nvPr>
        </p:nvSpPr>
        <p:spPr bwMode="auto">
          <a:xfrm>
            <a:off x="1270000" y="1638300"/>
            <a:ext cx="10464800" cy="3302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vert="horz" wrap="square" lIns="50800" tIns="50800" rIns="50800" bIns="50800" numCol="1" anchor="b" anchorCtr="0" compatLnSpc="1">
            <a:prstTxWarp prst="textNoShape">
              <a:avLst/>
            </a:prstTxWarp>
          </a:bodyPr>
          <a:lstStyle/>
          <a:p>
            <a:pPr lvl="0"/>
            <a:r>
              <a:rPr lang="en-US" smtClean="0">
                <a:sym typeface="Gill Sans" charset="0"/>
              </a:rPr>
              <a:t>Click to edit Master title style</a:t>
            </a:r>
          </a:p>
        </p:txBody>
      </p:sp>
      <p:sp>
        <p:nvSpPr>
          <p:cNvPr id="1027" name="Rectangle 2"/>
          <p:cNvSpPr>
            <a:spLocks noChangeArrowheads="1"/>
          </p:cNvSpPr>
          <p:nvPr>
            <p:ph type="body" idx="1"/>
          </p:nvPr>
        </p:nvSpPr>
        <p:spPr bwMode="auto">
          <a:xfrm>
            <a:off x="1270000" y="5029200"/>
            <a:ext cx="10464800" cy="1130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vert="horz" wrap="square" lIns="50800" tIns="50800" rIns="50800" bIns="50800" numCol="1" anchor="t" anchorCtr="0" compatLnSpc="1">
            <a:prstTxWarp prst="textNoShape">
              <a:avLst/>
            </a:prstTxWarp>
          </a:bodyPr>
          <a:lstStyle/>
          <a:p>
            <a:pPr lvl="0"/>
            <a:r>
              <a:rPr lang="en-US" smtClean="0">
                <a:sym typeface="Gill Sans" charset="0"/>
              </a:rPr>
              <a:t>Click to edit Master text styles</a:t>
            </a:r>
          </a:p>
          <a:p>
            <a:pPr lvl="1"/>
            <a:r>
              <a:rPr lang="en-US" smtClean="0">
                <a:sym typeface="Gill Sans" charset="0"/>
              </a:rPr>
              <a:t>Second level</a:t>
            </a:r>
          </a:p>
          <a:p>
            <a:pPr lvl="2"/>
            <a:r>
              <a:rPr lang="en-US" smtClean="0">
                <a:sym typeface="Gill Sans" charset="0"/>
              </a:rPr>
              <a:t>Third level</a:t>
            </a:r>
          </a:p>
          <a:p>
            <a:pPr lvl="3"/>
            <a:r>
              <a:rPr lang="en-US" smtClean="0">
                <a:sym typeface="Gill Sans" charset="0"/>
              </a:rPr>
              <a:t>Fourth level</a:t>
            </a:r>
          </a:p>
          <a:p>
            <a:pPr lvl="4"/>
            <a:r>
              <a:rPr lang="en-US" smtClean="0">
                <a:sym typeface="Gill Sans" charset="0"/>
              </a:rPr>
              <a:t>Fifth level</a:t>
            </a:r>
          </a:p>
        </p:txBody>
      </p:sp>
    </p:spTree>
  </p:cSld>
  <p:clrMap bg1="dk2" tx1="lt1" bg2="dk1" tx2="lt2" accent1="accent1" accent2="accent2" accent3="accent3" accent4="accent4" accent5="accent5" accent6="accent6" hlink="hlink" folHlink="folHlink"/>
  <p:sldLayoutIdLst>
    <p:sldLayoutId id="2147483994" r:id="rId1"/>
    <p:sldLayoutId id="2147483995" r:id="rId2"/>
    <p:sldLayoutId id="2147483996" r:id="rId3"/>
    <p:sldLayoutId id="2147483997" r:id="rId4"/>
    <p:sldLayoutId id="2147483998" r:id="rId5"/>
    <p:sldLayoutId id="2147483999" r:id="rId6"/>
    <p:sldLayoutId id="2147484000" r:id="rId7"/>
    <p:sldLayoutId id="2147484001" r:id="rId8"/>
    <p:sldLayoutId id="2147484002" r:id="rId9"/>
    <p:sldLayoutId id="2147484003" r:id="rId10"/>
    <p:sldLayoutId id="2147484004" r:id="rId11"/>
    <p:sldLayoutId id="2147484016" r:id="rId12"/>
  </p:sldLayoutIdLst>
  <p:transition/>
  <p:txStyles>
    <p:titleStyle>
      <a:lvl1pPr algn="ctr" rtl="0" eaLnBrk="0" fontAlgn="base" hangingPunct="0">
        <a:spcBef>
          <a:spcPct val="0"/>
        </a:spcBef>
        <a:spcAft>
          <a:spcPct val="0"/>
        </a:spcAft>
        <a:defRPr sz="8400">
          <a:solidFill>
            <a:schemeClr val="tx1"/>
          </a:solidFill>
          <a:latin typeface="+mj-lt"/>
          <a:ea typeface="+mj-ea"/>
          <a:cs typeface="+mj-cs"/>
          <a:sym typeface="Gill Sans" charset="0"/>
        </a:defRPr>
      </a:lvl1pPr>
      <a:lvl2pPr algn="ctr" rtl="0" eaLnBrk="0" fontAlgn="base" hangingPunct="0">
        <a:spcBef>
          <a:spcPct val="0"/>
        </a:spcBef>
        <a:spcAft>
          <a:spcPct val="0"/>
        </a:spcAft>
        <a:defRPr sz="8400">
          <a:solidFill>
            <a:schemeClr val="tx1"/>
          </a:solidFill>
          <a:latin typeface="Gill Sans" charset="0"/>
          <a:ea typeface="ヒラギノ角ゴ ProN W3" charset="0"/>
          <a:cs typeface="ヒラギノ角ゴ ProN W3" charset="0"/>
          <a:sym typeface="Gill Sans" charset="0"/>
        </a:defRPr>
      </a:lvl2pPr>
      <a:lvl3pPr algn="ctr" rtl="0" eaLnBrk="0" fontAlgn="base" hangingPunct="0">
        <a:spcBef>
          <a:spcPct val="0"/>
        </a:spcBef>
        <a:spcAft>
          <a:spcPct val="0"/>
        </a:spcAft>
        <a:defRPr sz="8400">
          <a:solidFill>
            <a:schemeClr val="tx1"/>
          </a:solidFill>
          <a:latin typeface="Gill Sans" charset="0"/>
          <a:ea typeface="ヒラギノ角ゴ ProN W3" charset="0"/>
          <a:cs typeface="ヒラギノ角ゴ ProN W3" charset="0"/>
          <a:sym typeface="Gill Sans" charset="0"/>
        </a:defRPr>
      </a:lvl3pPr>
      <a:lvl4pPr algn="ctr" rtl="0" eaLnBrk="0" fontAlgn="base" hangingPunct="0">
        <a:spcBef>
          <a:spcPct val="0"/>
        </a:spcBef>
        <a:spcAft>
          <a:spcPct val="0"/>
        </a:spcAft>
        <a:defRPr sz="8400">
          <a:solidFill>
            <a:schemeClr val="tx1"/>
          </a:solidFill>
          <a:latin typeface="Gill Sans" charset="0"/>
          <a:ea typeface="ヒラギノ角ゴ ProN W3" charset="0"/>
          <a:cs typeface="ヒラギノ角ゴ ProN W3" charset="0"/>
          <a:sym typeface="Gill Sans" charset="0"/>
        </a:defRPr>
      </a:lvl4pPr>
      <a:lvl5pPr algn="ctr" rtl="0" eaLnBrk="0" fontAlgn="base" hangingPunct="0">
        <a:spcBef>
          <a:spcPct val="0"/>
        </a:spcBef>
        <a:spcAft>
          <a:spcPct val="0"/>
        </a:spcAft>
        <a:defRPr sz="8400">
          <a:solidFill>
            <a:schemeClr val="tx1"/>
          </a:solidFill>
          <a:latin typeface="Gill Sans" charset="0"/>
          <a:ea typeface="ヒラギノ角ゴ ProN W3" charset="0"/>
          <a:cs typeface="ヒラギノ角ゴ ProN W3" charset="0"/>
          <a:sym typeface="Gill Sans" charset="0"/>
        </a:defRPr>
      </a:lvl5pPr>
      <a:lvl6pPr marL="457200" algn="ctr" rtl="0" fontAlgn="base">
        <a:spcBef>
          <a:spcPct val="0"/>
        </a:spcBef>
        <a:spcAft>
          <a:spcPct val="0"/>
        </a:spcAft>
        <a:defRPr sz="8400">
          <a:solidFill>
            <a:schemeClr val="tx1"/>
          </a:solidFill>
          <a:latin typeface="Gill Sans" charset="0"/>
          <a:ea typeface="ヒラギノ角ゴ ProN W3" charset="0"/>
          <a:cs typeface="ヒラギノ角ゴ ProN W3" charset="0"/>
          <a:sym typeface="Gill Sans" charset="0"/>
        </a:defRPr>
      </a:lvl6pPr>
      <a:lvl7pPr marL="914400" algn="ctr" rtl="0" fontAlgn="base">
        <a:spcBef>
          <a:spcPct val="0"/>
        </a:spcBef>
        <a:spcAft>
          <a:spcPct val="0"/>
        </a:spcAft>
        <a:defRPr sz="8400">
          <a:solidFill>
            <a:schemeClr val="tx1"/>
          </a:solidFill>
          <a:latin typeface="Gill Sans" charset="0"/>
          <a:ea typeface="ヒラギノ角ゴ ProN W3" charset="0"/>
          <a:cs typeface="ヒラギノ角ゴ ProN W3" charset="0"/>
          <a:sym typeface="Gill Sans" charset="0"/>
        </a:defRPr>
      </a:lvl7pPr>
      <a:lvl8pPr marL="1371600" algn="ctr" rtl="0" fontAlgn="base">
        <a:spcBef>
          <a:spcPct val="0"/>
        </a:spcBef>
        <a:spcAft>
          <a:spcPct val="0"/>
        </a:spcAft>
        <a:defRPr sz="8400">
          <a:solidFill>
            <a:schemeClr val="tx1"/>
          </a:solidFill>
          <a:latin typeface="Gill Sans" charset="0"/>
          <a:ea typeface="ヒラギノ角ゴ ProN W3" charset="0"/>
          <a:cs typeface="ヒラギノ角ゴ ProN W3" charset="0"/>
          <a:sym typeface="Gill Sans" charset="0"/>
        </a:defRPr>
      </a:lvl8pPr>
      <a:lvl9pPr marL="1828800" algn="ctr" rtl="0" fontAlgn="base">
        <a:spcBef>
          <a:spcPct val="0"/>
        </a:spcBef>
        <a:spcAft>
          <a:spcPct val="0"/>
        </a:spcAft>
        <a:defRPr sz="8400">
          <a:solidFill>
            <a:schemeClr val="tx1"/>
          </a:solidFill>
          <a:latin typeface="Gill Sans" charset="0"/>
          <a:ea typeface="ヒラギノ角ゴ ProN W3" charset="0"/>
          <a:cs typeface="ヒラギノ角ゴ ProN W3" charset="0"/>
          <a:sym typeface="Gill Sans" charset="0"/>
        </a:defRPr>
      </a:lvl9pPr>
    </p:titleStyle>
    <p:bodyStyle>
      <a:lvl1pPr marL="342900" indent="-342900" algn="ctr" rtl="0" eaLnBrk="0" fontAlgn="base" hangingPunct="0">
        <a:spcBef>
          <a:spcPct val="0"/>
        </a:spcBef>
        <a:spcAft>
          <a:spcPct val="0"/>
        </a:spcAft>
        <a:defRPr sz="3600">
          <a:solidFill>
            <a:schemeClr val="tx1"/>
          </a:solidFill>
          <a:latin typeface="+mn-lt"/>
          <a:ea typeface="+mn-ea"/>
          <a:cs typeface="+mn-cs"/>
          <a:sym typeface="Gill Sans" charset="0"/>
        </a:defRPr>
      </a:lvl1pPr>
      <a:lvl2pPr marL="742950" indent="-285750" algn="ctr" rtl="0" eaLnBrk="0" fontAlgn="base" hangingPunct="0">
        <a:spcBef>
          <a:spcPct val="0"/>
        </a:spcBef>
        <a:spcAft>
          <a:spcPct val="0"/>
        </a:spcAft>
        <a:defRPr sz="3600">
          <a:solidFill>
            <a:schemeClr val="tx1"/>
          </a:solidFill>
          <a:latin typeface="+mn-lt"/>
          <a:ea typeface="+mn-ea"/>
          <a:cs typeface="+mn-cs"/>
          <a:sym typeface="Gill Sans" charset="0"/>
        </a:defRPr>
      </a:lvl2pPr>
      <a:lvl3pPr marL="1143000" indent="-228600" algn="ctr" rtl="0" eaLnBrk="0" fontAlgn="base" hangingPunct="0">
        <a:spcBef>
          <a:spcPct val="0"/>
        </a:spcBef>
        <a:spcAft>
          <a:spcPct val="0"/>
        </a:spcAft>
        <a:defRPr sz="3600">
          <a:solidFill>
            <a:schemeClr val="tx1"/>
          </a:solidFill>
          <a:latin typeface="+mn-lt"/>
          <a:ea typeface="+mn-ea"/>
          <a:cs typeface="+mn-cs"/>
          <a:sym typeface="Gill Sans" charset="0"/>
        </a:defRPr>
      </a:lvl3pPr>
      <a:lvl4pPr marL="1600200" indent="-228600" algn="ctr" rtl="0" eaLnBrk="0" fontAlgn="base" hangingPunct="0">
        <a:spcBef>
          <a:spcPct val="0"/>
        </a:spcBef>
        <a:spcAft>
          <a:spcPct val="0"/>
        </a:spcAft>
        <a:defRPr sz="3600">
          <a:solidFill>
            <a:schemeClr val="tx1"/>
          </a:solidFill>
          <a:latin typeface="+mn-lt"/>
          <a:ea typeface="+mn-ea"/>
          <a:cs typeface="+mn-cs"/>
          <a:sym typeface="Gill Sans" charset="0"/>
        </a:defRPr>
      </a:lvl4pPr>
      <a:lvl5pPr marL="2057400" indent="-228600" algn="ctr" rtl="0" eaLnBrk="0" fontAlgn="base" hangingPunct="0">
        <a:spcBef>
          <a:spcPct val="0"/>
        </a:spcBef>
        <a:spcAft>
          <a:spcPct val="0"/>
        </a:spcAft>
        <a:defRPr sz="3600">
          <a:solidFill>
            <a:schemeClr val="tx1"/>
          </a:solidFill>
          <a:latin typeface="+mn-lt"/>
          <a:ea typeface="+mn-ea"/>
          <a:cs typeface="+mn-cs"/>
          <a:sym typeface="Gill Sans" charset="0"/>
        </a:defRPr>
      </a:lvl5pPr>
      <a:lvl6pPr marL="457200" algn="ctr" rtl="0" fontAlgn="base">
        <a:spcBef>
          <a:spcPct val="0"/>
        </a:spcBef>
        <a:spcAft>
          <a:spcPct val="0"/>
        </a:spcAft>
        <a:defRPr sz="3600">
          <a:solidFill>
            <a:schemeClr val="tx1"/>
          </a:solidFill>
          <a:latin typeface="+mn-lt"/>
          <a:ea typeface="+mn-ea"/>
          <a:cs typeface="+mn-cs"/>
          <a:sym typeface="Gill Sans" charset="0"/>
        </a:defRPr>
      </a:lvl6pPr>
      <a:lvl7pPr marL="914400" algn="ctr" rtl="0" fontAlgn="base">
        <a:spcBef>
          <a:spcPct val="0"/>
        </a:spcBef>
        <a:spcAft>
          <a:spcPct val="0"/>
        </a:spcAft>
        <a:defRPr sz="3600">
          <a:solidFill>
            <a:schemeClr val="tx1"/>
          </a:solidFill>
          <a:latin typeface="+mn-lt"/>
          <a:ea typeface="+mn-ea"/>
          <a:cs typeface="+mn-cs"/>
          <a:sym typeface="Gill Sans" charset="0"/>
        </a:defRPr>
      </a:lvl7pPr>
      <a:lvl8pPr marL="1371600" algn="ctr" rtl="0" fontAlgn="base">
        <a:spcBef>
          <a:spcPct val="0"/>
        </a:spcBef>
        <a:spcAft>
          <a:spcPct val="0"/>
        </a:spcAft>
        <a:defRPr sz="3600">
          <a:solidFill>
            <a:schemeClr val="tx1"/>
          </a:solidFill>
          <a:latin typeface="+mn-lt"/>
          <a:ea typeface="+mn-ea"/>
          <a:cs typeface="+mn-cs"/>
          <a:sym typeface="Gill Sans" charset="0"/>
        </a:defRPr>
      </a:lvl8pPr>
      <a:lvl9pPr marL="1828800" algn="ctr" rtl="0" fontAlgn="base">
        <a:spcBef>
          <a:spcPct val="0"/>
        </a:spcBef>
        <a:spcAft>
          <a:spcPct val="0"/>
        </a:spcAft>
        <a:defRPr sz="3600">
          <a:solidFill>
            <a:schemeClr val="tx1"/>
          </a:solidFill>
          <a:latin typeface="+mn-lt"/>
          <a:ea typeface="+mn-ea"/>
          <a:cs typeface="+mn-cs"/>
          <a:sym typeface="Gill Sans" charset="0"/>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050" name="Rectangle 1"/>
          <p:cNvSpPr>
            <a:spLocks noChangeArrowheads="1"/>
          </p:cNvSpPr>
          <p:nvPr>
            <p:ph type="body" idx="1"/>
          </p:nvPr>
        </p:nvSpPr>
        <p:spPr bwMode="auto">
          <a:xfrm>
            <a:off x="635000" y="4902200"/>
            <a:ext cx="5867400" cy="3302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vert="horz" wrap="square" lIns="50800" tIns="50800" rIns="50800" bIns="50800" numCol="1" anchor="t" anchorCtr="0" compatLnSpc="1">
            <a:prstTxWarp prst="textNoShape">
              <a:avLst/>
            </a:prstTxWarp>
          </a:bodyPr>
          <a:lstStyle/>
          <a:p>
            <a:pPr lvl="0"/>
            <a:r>
              <a:rPr lang="en-US" smtClean="0">
                <a:sym typeface="Gill Sans" charset="0"/>
              </a:rPr>
              <a:t>Click to edit Master text styles</a:t>
            </a:r>
          </a:p>
          <a:p>
            <a:pPr lvl="1"/>
            <a:r>
              <a:rPr lang="en-US" smtClean="0">
                <a:sym typeface="Gill Sans" charset="0"/>
              </a:rPr>
              <a:t>Second level</a:t>
            </a:r>
          </a:p>
          <a:p>
            <a:pPr lvl="2"/>
            <a:r>
              <a:rPr lang="en-US" smtClean="0">
                <a:sym typeface="Gill Sans" charset="0"/>
              </a:rPr>
              <a:t>Third level</a:t>
            </a:r>
          </a:p>
          <a:p>
            <a:pPr lvl="3"/>
            <a:r>
              <a:rPr lang="en-US" smtClean="0">
                <a:sym typeface="Gill Sans" charset="0"/>
              </a:rPr>
              <a:t>Fourth level</a:t>
            </a:r>
          </a:p>
          <a:p>
            <a:pPr lvl="4"/>
            <a:r>
              <a:rPr lang="en-US" smtClean="0">
                <a:sym typeface="Gill Sans" charset="0"/>
              </a:rPr>
              <a:t>Fifth level</a:t>
            </a:r>
          </a:p>
        </p:txBody>
      </p:sp>
      <p:sp>
        <p:nvSpPr>
          <p:cNvPr id="2051" name="Rectangle 2"/>
          <p:cNvSpPr>
            <a:spLocks noChangeArrowheads="1"/>
          </p:cNvSpPr>
          <p:nvPr>
            <p:ph type="title"/>
          </p:nvPr>
        </p:nvSpPr>
        <p:spPr bwMode="auto">
          <a:xfrm>
            <a:off x="635000" y="1524000"/>
            <a:ext cx="5867400" cy="3302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vert="horz" wrap="square" lIns="50800" tIns="50800" rIns="50800" bIns="50800" numCol="1" anchor="b" anchorCtr="0" compatLnSpc="1">
            <a:prstTxWarp prst="textNoShape">
              <a:avLst/>
            </a:prstTxWarp>
          </a:bodyPr>
          <a:lstStyle/>
          <a:p>
            <a:pPr lvl="0"/>
            <a:r>
              <a:rPr lang="en-US" smtClean="0">
                <a:sym typeface="Gill Sans" charset="0"/>
              </a:rPr>
              <a:t>Click to edit Master title style</a:t>
            </a:r>
          </a:p>
        </p:txBody>
      </p:sp>
    </p:spTree>
  </p:cSld>
  <p:clrMap bg1="dk2" tx1="lt1" bg2="dk1" tx2="lt2" accent1="accent1" accent2="accent2" accent3="accent3" accent4="accent4" accent5="accent5" accent6="accent6" hlink="hlink" folHlink="folHlink"/>
  <p:sldLayoutIdLst>
    <p:sldLayoutId id="2147484005" r:id="rId1"/>
    <p:sldLayoutId id="2147484006" r:id="rId2"/>
    <p:sldLayoutId id="2147484007" r:id="rId3"/>
    <p:sldLayoutId id="2147484008" r:id="rId4"/>
    <p:sldLayoutId id="2147484009" r:id="rId5"/>
    <p:sldLayoutId id="2147484010" r:id="rId6"/>
    <p:sldLayoutId id="2147484011" r:id="rId7"/>
    <p:sldLayoutId id="2147484012" r:id="rId8"/>
    <p:sldLayoutId id="2147484013" r:id="rId9"/>
    <p:sldLayoutId id="2147484014" r:id="rId10"/>
    <p:sldLayoutId id="2147484015" r:id="rId11"/>
    <p:sldLayoutId id="2147484017" r:id="rId12"/>
  </p:sldLayoutIdLst>
  <p:transition/>
  <p:txStyles>
    <p:titleStyle>
      <a:lvl1pPr algn="ctr" rtl="0" eaLnBrk="0" fontAlgn="base" hangingPunct="0">
        <a:spcBef>
          <a:spcPct val="0"/>
        </a:spcBef>
        <a:spcAft>
          <a:spcPct val="0"/>
        </a:spcAft>
        <a:defRPr sz="7000">
          <a:solidFill>
            <a:schemeClr val="tx1"/>
          </a:solidFill>
          <a:latin typeface="+mj-lt"/>
          <a:ea typeface="+mj-ea"/>
          <a:cs typeface="+mj-cs"/>
          <a:sym typeface="Gill Sans" charset="0"/>
        </a:defRPr>
      </a:lvl1pPr>
      <a:lvl2pPr algn="ctr" rtl="0" eaLnBrk="0" fontAlgn="base" hangingPunct="0">
        <a:spcBef>
          <a:spcPct val="0"/>
        </a:spcBef>
        <a:spcAft>
          <a:spcPct val="0"/>
        </a:spcAft>
        <a:defRPr sz="7000">
          <a:solidFill>
            <a:schemeClr val="tx1"/>
          </a:solidFill>
          <a:latin typeface="Gill Sans" charset="0"/>
          <a:ea typeface="ヒラギノ角ゴ ProN W3" charset="0"/>
          <a:cs typeface="ヒラギノ角ゴ ProN W3" charset="0"/>
          <a:sym typeface="Gill Sans" charset="0"/>
        </a:defRPr>
      </a:lvl2pPr>
      <a:lvl3pPr algn="ctr" rtl="0" eaLnBrk="0" fontAlgn="base" hangingPunct="0">
        <a:spcBef>
          <a:spcPct val="0"/>
        </a:spcBef>
        <a:spcAft>
          <a:spcPct val="0"/>
        </a:spcAft>
        <a:defRPr sz="7000">
          <a:solidFill>
            <a:schemeClr val="tx1"/>
          </a:solidFill>
          <a:latin typeface="Gill Sans" charset="0"/>
          <a:ea typeface="ヒラギノ角ゴ ProN W3" charset="0"/>
          <a:cs typeface="ヒラギノ角ゴ ProN W3" charset="0"/>
          <a:sym typeface="Gill Sans" charset="0"/>
        </a:defRPr>
      </a:lvl3pPr>
      <a:lvl4pPr algn="ctr" rtl="0" eaLnBrk="0" fontAlgn="base" hangingPunct="0">
        <a:spcBef>
          <a:spcPct val="0"/>
        </a:spcBef>
        <a:spcAft>
          <a:spcPct val="0"/>
        </a:spcAft>
        <a:defRPr sz="7000">
          <a:solidFill>
            <a:schemeClr val="tx1"/>
          </a:solidFill>
          <a:latin typeface="Gill Sans" charset="0"/>
          <a:ea typeface="ヒラギノ角ゴ ProN W3" charset="0"/>
          <a:cs typeface="ヒラギノ角ゴ ProN W3" charset="0"/>
          <a:sym typeface="Gill Sans" charset="0"/>
        </a:defRPr>
      </a:lvl4pPr>
      <a:lvl5pPr algn="ctr" rtl="0" eaLnBrk="0" fontAlgn="base" hangingPunct="0">
        <a:spcBef>
          <a:spcPct val="0"/>
        </a:spcBef>
        <a:spcAft>
          <a:spcPct val="0"/>
        </a:spcAft>
        <a:defRPr sz="7000">
          <a:solidFill>
            <a:schemeClr val="tx1"/>
          </a:solidFill>
          <a:latin typeface="Gill Sans" charset="0"/>
          <a:ea typeface="ヒラギノ角ゴ ProN W3" charset="0"/>
          <a:cs typeface="ヒラギノ角ゴ ProN W3" charset="0"/>
          <a:sym typeface="Gill Sans" charset="0"/>
        </a:defRPr>
      </a:lvl5pPr>
      <a:lvl6pPr marL="457200" algn="ctr" rtl="0" fontAlgn="base">
        <a:spcBef>
          <a:spcPct val="0"/>
        </a:spcBef>
        <a:spcAft>
          <a:spcPct val="0"/>
        </a:spcAft>
        <a:defRPr sz="7000">
          <a:solidFill>
            <a:schemeClr val="tx1"/>
          </a:solidFill>
          <a:latin typeface="Gill Sans" charset="0"/>
          <a:ea typeface="ヒラギノ角ゴ ProN W3" charset="0"/>
          <a:cs typeface="ヒラギノ角ゴ ProN W3" charset="0"/>
          <a:sym typeface="Gill Sans" charset="0"/>
        </a:defRPr>
      </a:lvl6pPr>
      <a:lvl7pPr marL="914400" algn="ctr" rtl="0" fontAlgn="base">
        <a:spcBef>
          <a:spcPct val="0"/>
        </a:spcBef>
        <a:spcAft>
          <a:spcPct val="0"/>
        </a:spcAft>
        <a:defRPr sz="7000">
          <a:solidFill>
            <a:schemeClr val="tx1"/>
          </a:solidFill>
          <a:latin typeface="Gill Sans" charset="0"/>
          <a:ea typeface="ヒラギノ角ゴ ProN W3" charset="0"/>
          <a:cs typeface="ヒラギノ角ゴ ProN W3" charset="0"/>
          <a:sym typeface="Gill Sans" charset="0"/>
        </a:defRPr>
      </a:lvl7pPr>
      <a:lvl8pPr marL="1371600" algn="ctr" rtl="0" fontAlgn="base">
        <a:spcBef>
          <a:spcPct val="0"/>
        </a:spcBef>
        <a:spcAft>
          <a:spcPct val="0"/>
        </a:spcAft>
        <a:defRPr sz="7000">
          <a:solidFill>
            <a:schemeClr val="tx1"/>
          </a:solidFill>
          <a:latin typeface="Gill Sans" charset="0"/>
          <a:ea typeface="ヒラギノ角ゴ ProN W3" charset="0"/>
          <a:cs typeface="ヒラギノ角ゴ ProN W3" charset="0"/>
          <a:sym typeface="Gill Sans" charset="0"/>
        </a:defRPr>
      </a:lvl8pPr>
      <a:lvl9pPr marL="1828800" algn="ctr" rtl="0" fontAlgn="base">
        <a:spcBef>
          <a:spcPct val="0"/>
        </a:spcBef>
        <a:spcAft>
          <a:spcPct val="0"/>
        </a:spcAft>
        <a:defRPr sz="7000">
          <a:solidFill>
            <a:schemeClr val="tx1"/>
          </a:solidFill>
          <a:latin typeface="Gill Sans" charset="0"/>
          <a:ea typeface="ヒラギノ角ゴ ProN W3" charset="0"/>
          <a:cs typeface="ヒラギノ角ゴ ProN W3" charset="0"/>
          <a:sym typeface="Gill Sans" charset="0"/>
        </a:defRPr>
      </a:lvl9pPr>
    </p:titleStyle>
    <p:bodyStyle>
      <a:lvl1pPr marL="342900" indent="-342900" algn="ctr" rtl="0" eaLnBrk="0" fontAlgn="base" hangingPunct="0">
        <a:spcBef>
          <a:spcPct val="0"/>
        </a:spcBef>
        <a:spcAft>
          <a:spcPct val="0"/>
        </a:spcAft>
        <a:defRPr sz="3400">
          <a:solidFill>
            <a:schemeClr val="tx1"/>
          </a:solidFill>
          <a:latin typeface="+mn-lt"/>
          <a:ea typeface="+mn-ea"/>
          <a:cs typeface="+mn-cs"/>
          <a:sym typeface="Gill Sans" charset="0"/>
        </a:defRPr>
      </a:lvl1pPr>
      <a:lvl2pPr marL="742950" indent="-285750" algn="ctr" rtl="0" eaLnBrk="0" fontAlgn="base" hangingPunct="0">
        <a:spcBef>
          <a:spcPct val="0"/>
        </a:spcBef>
        <a:spcAft>
          <a:spcPct val="0"/>
        </a:spcAft>
        <a:defRPr sz="3400">
          <a:solidFill>
            <a:schemeClr val="tx1"/>
          </a:solidFill>
          <a:latin typeface="+mn-lt"/>
          <a:ea typeface="+mn-ea"/>
          <a:cs typeface="+mn-cs"/>
          <a:sym typeface="Gill Sans" charset="0"/>
        </a:defRPr>
      </a:lvl2pPr>
      <a:lvl3pPr marL="1143000" indent="-228600" algn="ctr" rtl="0" eaLnBrk="0" fontAlgn="base" hangingPunct="0">
        <a:spcBef>
          <a:spcPct val="0"/>
        </a:spcBef>
        <a:spcAft>
          <a:spcPct val="0"/>
        </a:spcAft>
        <a:defRPr sz="3400">
          <a:solidFill>
            <a:schemeClr val="tx1"/>
          </a:solidFill>
          <a:latin typeface="+mn-lt"/>
          <a:ea typeface="+mn-ea"/>
          <a:cs typeface="+mn-cs"/>
          <a:sym typeface="Gill Sans" charset="0"/>
        </a:defRPr>
      </a:lvl3pPr>
      <a:lvl4pPr marL="1600200" indent="-228600" algn="ctr" rtl="0" eaLnBrk="0" fontAlgn="base" hangingPunct="0">
        <a:spcBef>
          <a:spcPct val="0"/>
        </a:spcBef>
        <a:spcAft>
          <a:spcPct val="0"/>
        </a:spcAft>
        <a:defRPr sz="3400">
          <a:solidFill>
            <a:schemeClr val="tx1"/>
          </a:solidFill>
          <a:latin typeface="+mn-lt"/>
          <a:ea typeface="+mn-ea"/>
          <a:cs typeface="+mn-cs"/>
          <a:sym typeface="Gill Sans" charset="0"/>
        </a:defRPr>
      </a:lvl4pPr>
      <a:lvl5pPr marL="2057400" indent="-228600" algn="ctr" rtl="0" eaLnBrk="0" fontAlgn="base" hangingPunct="0">
        <a:spcBef>
          <a:spcPct val="0"/>
        </a:spcBef>
        <a:spcAft>
          <a:spcPct val="0"/>
        </a:spcAft>
        <a:defRPr sz="3400">
          <a:solidFill>
            <a:schemeClr val="tx1"/>
          </a:solidFill>
          <a:latin typeface="+mn-lt"/>
          <a:ea typeface="+mn-ea"/>
          <a:cs typeface="+mn-cs"/>
          <a:sym typeface="Gill Sans" charset="0"/>
        </a:defRPr>
      </a:lvl5pPr>
      <a:lvl6pPr marL="457200" algn="ctr" rtl="0" fontAlgn="base">
        <a:spcBef>
          <a:spcPct val="0"/>
        </a:spcBef>
        <a:spcAft>
          <a:spcPct val="0"/>
        </a:spcAft>
        <a:defRPr sz="3400">
          <a:solidFill>
            <a:schemeClr val="tx1"/>
          </a:solidFill>
          <a:latin typeface="+mn-lt"/>
          <a:ea typeface="+mn-ea"/>
          <a:cs typeface="+mn-cs"/>
          <a:sym typeface="Gill Sans" charset="0"/>
        </a:defRPr>
      </a:lvl6pPr>
      <a:lvl7pPr marL="914400" algn="ctr" rtl="0" fontAlgn="base">
        <a:spcBef>
          <a:spcPct val="0"/>
        </a:spcBef>
        <a:spcAft>
          <a:spcPct val="0"/>
        </a:spcAft>
        <a:defRPr sz="3400">
          <a:solidFill>
            <a:schemeClr val="tx1"/>
          </a:solidFill>
          <a:latin typeface="+mn-lt"/>
          <a:ea typeface="+mn-ea"/>
          <a:cs typeface="+mn-cs"/>
          <a:sym typeface="Gill Sans" charset="0"/>
        </a:defRPr>
      </a:lvl7pPr>
      <a:lvl8pPr marL="1371600" algn="ctr" rtl="0" fontAlgn="base">
        <a:spcBef>
          <a:spcPct val="0"/>
        </a:spcBef>
        <a:spcAft>
          <a:spcPct val="0"/>
        </a:spcAft>
        <a:defRPr sz="3400">
          <a:solidFill>
            <a:schemeClr val="tx1"/>
          </a:solidFill>
          <a:latin typeface="+mn-lt"/>
          <a:ea typeface="+mn-ea"/>
          <a:cs typeface="+mn-cs"/>
          <a:sym typeface="Gill Sans" charset="0"/>
        </a:defRPr>
      </a:lvl8pPr>
      <a:lvl9pPr marL="1828800" algn="ctr" rtl="0" fontAlgn="base">
        <a:spcBef>
          <a:spcPct val="0"/>
        </a:spcBef>
        <a:spcAft>
          <a:spcPct val="0"/>
        </a:spcAft>
        <a:defRPr sz="3400">
          <a:solidFill>
            <a:schemeClr val="tx1"/>
          </a:solidFill>
          <a:latin typeface="+mn-lt"/>
          <a:ea typeface="+mn-ea"/>
          <a:cs typeface="+mn-cs"/>
          <a:sym typeface="Gill Sans" charset="0"/>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2.wmf"/><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17.xml"/></Relationships>
</file>

<file path=ppt/slides/_rels/slide3.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image" Target="../media/image4.jpeg"/><Relationship Id="rId1" Type="http://schemas.openxmlformats.org/officeDocument/2006/relationships/slideLayout" Target="../slideLayouts/slideLayout12.xml"/><Relationship Id="rId4" Type="http://schemas.openxmlformats.org/officeDocument/2006/relationships/image" Target="../media/image6.jpeg"/></Relationships>
</file>

<file path=ppt/slides/_rels/slide4.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image" Target="../media/image7.jpeg"/><Relationship Id="rId1" Type="http://schemas.openxmlformats.org/officeDocument/2006/relationships/slideLayout" Target="../slideLayouts/slideLayout12.xml"/><Relationship Id="rId4" Type="http://schemas.openxmlformats.org/officeDocument/2006/relationships/image" Target="../media/image9.jpe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17.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image" Target="../media/image10.jpeg"/><Relationship Id="rId1" Type="http://schemas.openxmlformats.org/officeDocument/2006/relationships/slideLayout" Target="../slideLayouts/slideLayout6.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11.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image" Target="../media/image12.jpeg"/><Relationship Id="rId1" Type="http://schemas.openxmlformats.org/officeDocument/2006/relationships/slideLayout" Target="../slideLayouts/slideLayout20.xml"/></Relationships>
</file>

<file path=ppt/slides/_rels/slide12.xml.rels><?xml version="1.0" encoding="UTF-8" standalone="yes"?>
<Relationships xmlns="http://schemas.openxmlformats.org/package/2006/relationships"><Relationship Id="rId2" Type="http://schemas.openxmlformats.org/officeDocument/2006/relationships/image" Target="../media/image14.jpeg"/><Relationship Id="rId1" Type="http://schemas.openxmlformats.org/officeDocument/2006/relationships/slideLayout" Target="../slideLayouts/slideLayout24.xml"/></Relationships>
</file>

<file path=ppt/slides/_rels/slide13.xml.rels><?xml version="1.0" encoding="UTF-8" standalone="yes"?>
<Relationships xmlns="http://schemas.openxmlformats.org/package/2006/relationships"><Relationship Id="rId3" Type="http://schemas.openxmlformats.org/officeDocument/2006/relationships/image" Target="../media/image16.jpeg"/><Relationship Id="rId2" Type="http://schemas.openxmlformats.org/officeDocument/2006/relationships/image" Target="../media/image15.jpeg"/><Relationship Id="rId1" Type="http://schemas.openxmlformats.org/officeDocument/2006/relationships/slideLayout" Target="../slideLayouts/slideLayout24.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17.jpeg"/><Relationship Id="rId1" Type="http://schemas.openxmlformats.org/officeDocument/2006/relationships/slideLayout" Target="../slideLayouts/slideLayout24.xml"/></Relationships>
</file>

<file path=ppt/slides/_rels/slide16.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image" Target="../media/image1.jpeg"/><Relationship Id="rId1" Type="http://schemas.openxmlformats.org/officeDocument/2006/relationships/slideLayout" Target="../slideLayouts/slideLayout24.xml"/></Relationships>
</file>

<file path=ppt/slides/_rels/slide17.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image" Target="../media/image19.jpeg"/><Relationship Id="rId1" Type="http://schemas.openxmlformats.org/officeDocument/2006/relationships/slideLayout" Target="../slideLayouts/slideLayout9.xml"/><Relationship Id="rId6" Type="http://schemas.openxmlformats.org/officeDocument/2006/relationships/image" Target="../media/image23.jpeg"/><Relationship Id="rId5" Type="http://schemas.openxmlformats.org/officeDocument/2006/relationships/image" Target="../media/image22.jpeg"/><Relationship Id="rId4" Type="http://schemas.openxmlformats.org/officeDocument/2006/relationships/image" Target="../media/image21.jpe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122" name="Picture 1"/>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0" y="0"/>
            <a:ext cx="13003213" cy="97551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pic>
    </p:spTree>
  </p:cSld>
  <p:clrMapOvr>
    <a:masterClrMapping/>
  </p:clrMapOvr>
  <p:transition/>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6" name="Title 1"/>
          <p:cNvSpPr>
            <a:spLocks noGrp="1"/>
          </p:cNvSpPr>
          <p:nvPr>
            <p:ph type="title"/>
          </p:nvPr>
        </p:nvSpPr>
        <p:spPr/>
        <p:txBody>
          <a:bodyPr/>
          <a:lstStyle/>
          <a:p>
            <a:r>
              <a:rPr lang="en-US" sz="4800" smtClean="0"/>
              <a:t>Methods of Preserving </a:t>
            </a:r>
            <a:br>
              <a:rPr lang="en-US" sz="4800" smtClean="0"/>
            </a:br>
            <a:r>
              <a:rPr lang="en-US" sz="4800" smtClean="0"/>
              <a:t>Historic Neighborhood Character</a:t>
            </a:r>
          </a:p>
        </p:txBody>
      </p:sp>
      <p:pic>
        <p:nvPicPr>
          <p:cNvPr id="6147" name="Picture 4" descr="C:\Documents and Settings\Courtney\My Documents\My Pictures\Boulevard Oaks 1.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006600" y="2286000"/>
            <a:ext cx="8991600" cy="67437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Rectangle 2"/>
          <p:cNvSpPr>
            <a:spLocks noGrp="1" noChangeArrowheads="1"/>
          </p:cNvSpPr>
          <p:nvPr>
            <p:ph type="title"/>
          </p:nvPr>
        </p:nvSpPr>
        <p:spPr>
          <a:xfrm>
            <a:off x="635000" y="609600"/>
            <a:ext cx="11704638" cy="1025525"/>
          </a:xfrm>
        </p:spPr>
        <p:txBody>
          <a:bodyPr/>
          <a:lstStyle/>
          <a:p>
            <a:r>
              <a:rPr lang="en-US" sz="4800" smtClean="0"/>
              <a:t>Local Designation</a:t>
            </a:r>
          </a:p>
        </p:txBody>
      </p:sp>
      <p:sp>
        <p:nvSpPr>
          <p:cNvPr id="7171" name="Rectangle 3"/>
          <p:cNvSpPr>
            <a:spLocks noGrp="1" noChangeArrowheads="1"/>
          </p:cNvSpPr>
          <p:nvPr>
            <p:ph type="body" sz="half" idx="1"/>
          </p:nvPr>
        </p:nvSpPr>
        <p:spPr>
          <a:xfrm>
            <a:off x="650875" y="2276475"/>
            <a:ext cx="5743575" cy="6435725"/>
          </a:xfrm>
        </p:spPr>
        <p:txBody>
          <a:bodyPr/>
          <a:lstStyle/>
          <a:p>
            <a:pPr marL="0" indent="0"/>
            <a:r>
              <a:rPr lang="en-US" sz="4000" smtClean="0"/>
              <a:t>81 protected historic landmarks </a:t>
            </a:r>
          </a:p>
        </p:txBody>
      </p:sp>
      <p:pic>
        <p:nvPicPr>
          <p:cNvPr id="7172" name="Picture 19" descr="HeightsLib#1"/>
          <p:cNvPicPr>
            <a:picLocks noChangeAspect="1" noChangeArrowheads="1"/>
          </p:cNvPicPr>
          <p:nvPr>
            <p:ph sz="quarter" idx="2"/>
          </p:nvPr>
        </p:nvPicPr>
        <p:blipFill>
          <a:blip r:embed="rId2">
            <a:extLst>
              <a:ext uri="{28A0092B-C50C-407E-A947-70E740481C1C}">
                <a14:useLocalDpi xmlns:a14="http://schemas.microsoft.com/office/drawing/2010/main" val="0"/>
              </a:ext>
            </a:extLst>
          </a:blip>
          <a:srcRect/>
          <a:stretch>
            <a:fillRect/>
          </a:stretch>
        </p:blipFill>
        <p:spPr>
          <a:xfrm>
            <a:off x="7153275" y="1843088"/>
            <a:ext cx="4664075" cy="3108325"/>
          </a:xfrm>
        </p:spPr>
      </p:pic>
      <p:pic>
        <p:nvPicPr>
          <p:cNvPr id="7173" name="Picture 14" descr="interio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192213" y="4659313"/>
            <a:ext cx="4991100" cy="40576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174" name="Picture 20" descr="Rouett - 3274 Holman"/>
          <p:cNvPicPr>
            <a:picLocks noChangeAspect="1" noChangeArrowheads="1"/>
          </p:cNvPicPr>
          <p:nvPr>
            <p:ph sz="quarter" idx="3"/>
          </p:nvPr>
        </p:nvPicPr>
        <p:blipFill>
          <a:blip r:embed="rId4" cstate="print">
            <a:extLst>
              <a:ext uri="{28A0092B-C50C-407E-A947-70E740481C1C}">
                <a14:useLocalDpi xmlns:a14="http://schemas.microsoft.com/office/drawing/2010/main" val="0"/>
              </a:ext>
            </a:extLst>
          </a:blip>
          <a:srcRect/>
          <a:stretch>
            <a:fillRect/>
          </a:stretch>
        </p:blipFill>
        <p:spPr>
          <a:xfrm>
            <a:off x="7153275" y="5743575"/>
            <a:ext cx="4481513" cy="3111500"/>
          </a:xfrm>
        </p:spPr>
      </p:pic>
      <p:sp>
        <p:nvSpPr>
          <p:cNvPr id="7175" name="TextBox 6"/>
          <p:cNvSpPr txBox="1">
            <a:spLocks noChangeArrowheads="1"/>
          </p:cNvSpPr>
          <p:nvPr/>
        </p:nvSpPr>
        <p:spPr bwMode="auto">
          <a:xfrm>
            <a:off x="7112000" y="5094288"/>
            <a:ext cx="4724400" cy="3762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130046" tIns="65023" rIns="130046" bIns="65023">
            <a:spAutoFit/>
          </a:bodyPr>
          <a:lstStyle>
            <a:lvl1pPr eaLnBrk="0" hangingPunct="0">
              <a:defRPr sz="4200">
                <a:solidFill>
                  <a:srgbClr val="FFFFFF"/>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FFFFFF"/>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FFFFFF"/>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FFFFFF"/>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FFFFFF"/>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9pPr>
          </a:lstStyle>
          <a:p>
            <a:pPr eaLnBrk="1" hangingPunct="1"/>
            <a:r>
              <a:rPr lang="en-US" sz="1600"/>
              <a:t>Heights Branch Library (1925) J.M. Glover</a:t>
            </a:r>
          </a:p>
        </p:txBody>
      </p:sp>
      <p:sp>
        <p:nvSpPr>
          <p:cNvPr id="7176" name="TextBox 7"/>
          <p:cNvSpPr txBox="1">
            <a:spLocks noChangeArrowheads="1"/>
          </p:cNvSpPr>
          <p:nvPr/>
        </p:nvSpPr>
        <p:spPr bwMode="auto">
          <a:xfrm>
            <a:off x="1168400" y="8886825"/>
            <a:ext cx="50292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130046" tIns="65023" rIns="130046" bIns="65023">
            <a:spAutoFit/>
          </a:bodyPr>
          <a:lstStyle>
            <a:lvl1pPr eaLnBrk="0" hangingPunct="0">
              <a:defRPr sz="4200">
                <a:solidFill>
                  <a:srgbClr val="FFFFFF"/>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FFFFFF"/>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FFFFFF"/>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FFFFFF"/>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FFFFFF"/>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9pPr>
          </a:lstStyle>
          <a:p>
            <a:pPr eaLnBrk="1" hangingPunct="1"/>
            <a:r>
              <a:rPr lang="en-US" sz="1600"/>
              <a:t>Magnolia Café Building (1911) Cooke &amp; Co.</a:t>
            </a:r>
          </a:p>
        </p:txBody>
      </p:sp>
      <p:sp>
        <p:nvSpPr>
          <p:cNvPr id="7177" name="Rectangle 8"/>
          <p:cNvSpPr>
            <a:spLocks noChangeArrowheads="1"/>
          </p:cNvSpPr>
          <p:nvPr/>
        </p:nvSpPr>
        <p:spPr bwMode="auto">
          <a:xfrm>
            <a:off x="7112000" y="8991600"/>
            <a:ext cx="4572000" cy="623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130046" tIns="65023" rIns="130046" bIns="65023">
            <a:spAutoFit/>
          </a:bodyPr>
          <a:lstStyle/>
          <a:p>
            <a:r>
              <a:rPr lang="en-US" sz="1600"/>
              <a:t>Dr. Rupert O. Roett and Catherine Roett House</a:t>
            </a:r>
          </a:p>
          <a:p>
            <a:r>
              <a:rPr lang="en-US" sz="1600"/>
              <a:t>3274 Holman Street </a:t>
            </a:r>
          </a:p>
        </p:txBody>
      </p:sp>
    </p:spTree>
  </p:cSld>
  <p:clrMapOvr>
    <a:masterClrMapping/>
  </p:clrMapOvr>
  <p:transition/>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4" name="Rectangle 2"/>
          <p:cNvSpPr>
            <a:spLocks noGrp="1" noChangeArrowheads="1"/>
          </p:cNvSpPr>
          <p:nvPr>
            <p:ph type="title"/>
          </p:nvPr>
        </p:nvSpPr>
        <p:spPr>
          <a:xfrm>
            <a:off x="635000" y="533400"/>
            <a:ext cx="11704638" cy="796925"/>
          </a:xfrm>
        </p:spPr>
        <p:txBody>
          <a:bodyPr/>
          <a:lstStyle/>
          <a:p>
            <a:r>
              <a:rPr lang="en-US" sz="4800" smtClean="0"/>
              <a:t>Local Designation</a:t>
            </a:r>
          </a:p>
        </p:txBody>
      </p:sp>
      <p:sp>
        <p:nvSpPr>
          <p:cNvPr id="8195" name="Rectangle 3"/>
          <p:cNvSpPr>
            <a:spLocks noGrp="1" noChangeArrowheads="1"/>
          </p:cNvSpPr>
          <p:nvPr>
            <p:ph type="body" sz="half" idx="1"/>
          </p:nvPr>
        </p:nvSpPr>
        <p:spPr>
          <a:xfrm>
            <a:off x="650875" y="2276475"/>
            <a:ext cx="5743575" cy="6435725"/>
          </a:xfrm>
        </p:spPr>
        <p:txBody>
          <a:bodyPr/>
          <a:lstStyle/>
          <a:p>
            <a:pPr marL="0" indent="0"/>
            <a:r>
              <a:rPr lang="en-US" sz="4000" smtClean="0"/>
              <a:t>203 historic landmarks</a:t>
            </a:r>
          </a:p>
        </p:txBody>
      </p:sp>
      <p:pic>
        <p:nvPicPr>
          <p:cNvPr id="8196" name="Picture 4" descr="jeffdavis_front"/>
          <p:cNvPicPr>
            <a:picLocks noChangeAspect="1" noChangeArrowheads="1"/>
          </p:cNvPicPr>
          <p:nvPr>
            <p:ph sz="quarter" idx="2"/>
          </p:nvPr>
        </p:nvPicPr>
        <p:blipFill>
          <a:blip r:embed="rId2">
            <a:extLst>
              <a:ext uri="{28A0092B-C50C-407E-A947-70E740481C1C}">
                <a14:useLocalDpi xmlns:a14="http://schemas.microsoft.com/office/drawing/2010/main" val="0"/>
              </a:ext>
            </a:extLst>
          </a:blip>
          <a:srcRect/>
          <a:stretch>
            <a:fillRect/>
          </a:stretch>
        </p:blipFill>
        <p:spPr>
          <a:xfrm>
            <a:off x="8128000" y="1843088"/>
            <a:ext cx="4230688" cy="3108325"/>
          </a:xfrm>
        </p:spPr>
      </p:pic>
      <p:pic>
        <p:nvPicPr>
          <p:cNvPr id="8197" name="Picture 6" descr="Alabama ext 2"/>
          <p:cNvPicPr>
            <a:picLocks noChangeAspect="1" noChangeArrowheads="1"/>
          </p:cNvPicPr>
          <p:nvPr>
            <p:ph sz="quarter" idx="3"/>
          </p:nvPr>
        </p:nvPicPr>
        <p:blipFill>
          <a:blip r:embed="rId3">
            <a:extLst>
              <a:ext uri="{28A0092B-C50C-407E-A947-70E740481C1C}">
                <a14:useLocalDpi xmlns:a14="http://schemas.microsoft.com/office/drawing/2010/main" val="0"/>
              </a:ext>
            </a:extLst>
          </a:blip>
          <a:srcRect/>
          <a:stretch>
            <a:fillRect/>
          </a:stretch>
        </p:blipFill>
        <p:spPr>
          <a:xfrm>
            <a:off x="650875" y="4335463"/>
            <a:ext cx="3735388" cy="3109912"/>
          </a:xfrm>
        </p:spPr>
      </p:pic>
      <p:sp>
        <p:nvSpPr>
          <p:cNvPr id="8198" name="TextBox 7"/>
          <p:cNvSpPr txBox="1">
            <a:spLocks noChangeArrowheads="1"/>
          </p:cNvSpPr>
          <p:nvPr/>
        </p:nvSpPr>
        <p:spPr bwMode="auto">
          <a:xfrm>
            <a:off x="650875" y="7694613"/>
            <a:ext cx="3717925" cy="623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130046" tIns="65023" rIns="130046" bIns="65023">
            <a:spAutoFit/>
          </a:bodyPr>
          <a:lstStyle>
            <a:lvl1pPr eaLnBrk="0" hangingPunct="0">
              <a:defRPr sz="4200">
                <a:solidFill>
                  <a:srgbClr val="FFFFFF"/>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FFFFFF"/>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FFFFFF"/>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FFFFFF"/>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FFFFFF"/>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9pPr>
          </a:lstStyle>
          <a:p>
            <a:pPr eaLnBrk="1" hangingPunct="1"/>
            <a:r>
              <a:rPr lang="en-US" sz="1600"/>
              <a:t>Alabama Theatre (1939) ,</a:t>
            </a:r>
          </a:p>
          <a:p>
            <a:pPr eaLnBrk="1" hangingPunct="1"/>
            <a:r>
              <a:rPr lang="en-US" sz="1600"/>
              <a:t>W. Scott Dunne (Arch.)</a:t>
            </a:r>
          </a:p>
        </p:txBody>
      </p:sp>
      <p:sp>
        <p:nvSpPr>
          <p:cNvPr id="8199" name="TextBox 9"/>
          <p:cNvSpPr txBox="1">
            <a:spLocks noChangeArrowheads="1"/>
          </p:cNvSpPr>
          <p:nvPr/>
        </p:nvSpPr>
        <p:spPr bwMode="auto">
          <a:xfrm>
            <a:off x="8102600" y="5094288"/>
            <a:ext cx="4251325" cy="622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130046" tIns="65023" rIns="130046" bIns="65023">
            <a:spAutoFit/>
          </a:bodyPr>
          <a:lstStyle>
            <a:lvl1pPr eaLnBrk="0" hangingPunct="0">
              <a:defRPr sz="4200">
                <a:solidFill>
                  <a:srgbClr val="FFFFFF"/>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FFFFFF"/>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FFFFFF"/>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FFFFFF"/>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FFFFFF"/>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9pPr>
          </a:lstStyle>
          <a:p>
            <a:pPr eaLnBrk="1" hangingPunct="1"/>
            <a:r>
              <a:rPr lang="en-US" sz="1600"/>
              <a:t>Old Jefferson Davis Hospital (1923),  </a:t>
            </a:r>
          </a:p>
          <a:p>
            <a:pPr eaLnBrk="1" hangingPunct="1"/>
            <a:r>
              <a:rPr lang="en-US" sz="1600"/>
              <a:t>W. A. Dowdy (Arch.)</a:t>
            </a:r>
          </a:p>
        </p:txBody>
      </p:sp>
      <p:pic>
        <p:nvPicPr>
          <p:cNvPr id="8200" name="Picture 7" descr="\\Johnny\dbush backup\My Pictures\City Landmarks\Chase-Parsons.jp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984750" y="5202238"/>
            <a:ext cx="2903538" cy="41179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201" name="TextBox 11"/>
          <p:cNvSpPr txBox="1">
            <a:spLocks noChangeArrowheads="1"/>
          </p:cNvSpPr>
          <p:nvPr/>
        </p:nvSpPr>
        <p:spPr bwMode="auto">
          <a:xfrm>
            <a:off x="8029575" y="8778875"/>
            <a:ext cx="4106863" cy="3762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lIns="130046" tIns="65023" rIns="130046" bIns="65023">
            <a:spAutoFit/>
          </a:bodyPr>
          <a:lstStyle>
            <a:lvl1pPr eaLnBrk="0" hangingPunct="0">
              <a:defRPr sz="4200">
                <a:solidFill>
                  <a:srgbClr val="FFFFFF"/>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FFFFFF"/>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FFFFFF"/>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FFFFFF"/>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FFFFFF"/>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9pPr>
          </a:lstStyle>
          <a:p>
            <a:pPr eaLnBrk="1" hangingPunct="1"/>
            <a:r>
              <a:rPr lang="en-US" sz="1600"/>
              <a:t>Gulf Building (1929), Alfred C. Finn (Arch.)</a:t>
            </a:r>
          </a:p>
        </p:txBody>
      </p:sp>
    </p:spTree>
  </p:cSld>
  <p:clrMapOvr>
    <a:masterClrMapping/>
  </p:clrMapOvr>
  <p:transition/>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Title 3"/>
          <p:cNvSpPr>
            <a:spLocks noGrp="1"/>
          </p:cNvSpPr>
          <p:nvPr>
            <p:ph type="title"/>
          </p:nvPr>
        </p:nvSpPr>
        <p:spPr/>
        <p:txBody>
          <a:bodyPr/>
          <a:lstStyle/>
          <a:p>
            <a:r>
              <a:rPr lang="en-US" sz="4800" smtClean="0"/>
              <a:t>City of Houston Historic Districts</a:t>
            </a:r>
            <a:r>
              <a:rPr lang="en-US" smtClean="0"/>
              <a:t> </a:t>
            </a:r>
          </a:p>
        </p:txBody>
      </p:sp>
      <p:sp>
        <p:nvSpPr>
          <p:cNvPr id="9219" name="Text Placeholder 4"/>
          <p:cNvSpPr>
            <a:spLocks noGrp="1"/>
          </p:cNvSpPr>
          <p:nvPr>
            <p:ph type="body" idx="1"/>
          </p:nvPr>
        </p:nvSpPr>
        <p:spPr/>
        <p:txBody>
          <a:bodyPr/>
          <a:lstStyle/>
          <a:p>
            <a:endParaRPr lang="en-US" smtClean="0"/>
          </a:p>
        </p:txBody>
      </p:sp>
      <p:sp>
        <p:nvSpPr>
          <p:cNvPr id="9220" name="Content Placeholder 5"/>
          <p:cNvSpPr>
            <a:spLocks noGrp="1"/>
          </p:cNvSpPr>
          <p:nvPr>
            <p:ph sz="half" idx="2"/>
          </p:nvPr>
        </p:nvSpPr>
        <p:spPr/>
        <p:txBody>
          <a:bodyPr/>
          <a:lstStyle/>
          <a:p>
            <a:pPr marL="0" indent="0" eaLnBrk="1" hangingPunct="1"/>
            <a:endParaRPr lang="en-US" smtClean="0">
              <a:latin typeface="Albertus Extra Bold" pitchFamily="18" charset="0"/>
            </a:endParaRPr>
          </a:p>
          <a:p>
            <a:pPr marL="0" indent="0" eaLnBrk="1" hangingPunct="1"/>
            <a:r>
              <a:rPr lang="en-US" smtClean="0">
                <a:latin typeface="Albertus Extra Bold" pitchFamily="18" charset="0"/>
              </a:rPr>
              <a:t>Courtlandt Place (1996)         </a:t>
            </a:r>
          </a:p>
          <a:p>
            <a:pPr marL="0" indent="0" eaLnBrk="1" hangingPunct="1"/>
            <a:r>
              <a:rPr lang="en-US" smtClean="0">
                <a:latin typeface="Albertus Extra Bold" pitchFamily="18" charset="0"/>
              </a:rPr>
              <a:t>West 11</a:t>
            </a:r>
            <a:r>
              <a:rPr lang="en-US" baseline="30000" smtClean="0">
                <a:latin typeface="Albertus Extra Bold" pitchFamily="18" charset="0"/>
              </a:rPr>
              <a:t>th</a:t>
            </a:r>
            <a:r>
              <a:rPr lang="en-US" smtClean="0">
                <a:latin typeface="Albertus Extra Bold" pitchFamily="18" charset="0"/>
              </a:rPr>
              <a:t> Place (1997)</a:t>
            </a:r>
          </a:p>
          <a:p>
            <a:pPr marL="0" indent="0" eaLnBrk="1" hangingPunct="1"/>
            <a:r>
              <a:rPr lang="en-US" smtClean="0">
                <a:latin typeface="Albertus Extra Bold" pitchFamily="18" charset="0"/>
              </a:rPr>
              <a:t>Westmoreland (1997)</a:t>
            </a:r>
          </a:p>
          <a:p>
            <a:pPr marL="0" indent="0" eaLnBrk="1" hangingPunct="1"/>
            <a:r>
              <a:rPr lang="en-US" smtClean="0">
                <a:latin typeface="Albertus Extra Bold" pitchFamily="18" charset="0"/>
              </a:rPr>
              <a:t>Main Street / Market Square (1997) </a:t>
            </a:r>
          </a:p>
          <a:p>
            <a:pPr marL="0" indent="0" eaLnBrk="1" hangingPunct="1"/>
            <a:r>
              <a:rPr lang="en-US" smtClean="0">
                <a:latin typeface="Albertus Extra Bold" pitchFamily="18" charset="0"/>
              </a:rPr>
              <a:t>Old Sixth Ward (1998) </a:t>
            </a:r>
          </a:p>
          <a:p>
            <a:pPr marL="0" indent="0" eaLnBrk="1" hangingPunct="1"/>
            <a:r>
              <a:rPr lang="en-US" smtClean="0">
                <a:latin typeface="Albertus Extra Bold" pitchFamily="18" charset="0"/>
              </a:rPr>
              <a:t>Avondale East (1999)     </a:t>
            </a:r>
          </a:p>
          <a:p>
            <a:pPr marL="0" indent="0" eaLnBrk="1" hangingPunct="1"/>
            <a:r>
              <a:rPr lang="en-US" smtClean="0">
                <a:latin typeface="Albertus Extra Bold" pitchFamily="18" charset="0"/>
              </a:rPr>
              <a:t>Norhill (2000) </a:t>
            </a:r>
          </a:p>
          <a:p>
            <a:pPr marL="0" indent="0" eaLnBrk="1" hangingPunct="1"/>
            <a:r>
              <a:rPr lang="en-US" smtClean="0">
                <a:latin typeface="Albertus Extra Bold" pitchFamily="18" charset="0"/>
              </a:rPr>
              <a:t>Avondale West (2007)</a:t>
            </a:r>
          </a:p>
          <a:p>
            <a:pPr marL="0" indent="0" eaLnBrk="1" hangingPunct="1"/>
            <a:r>
              <a:rPr lang="en-US" smtClean="0">
                <a:latin typeface="Albertus Extra Bold" pitchFamily="18" charset="0"/>
              </a:rPr>
              <a:t>Broadacres (2007)</a:t>
            </a:r>
          </a:p>
          <a:p>
            <a:pPr marL="0" indent="0" eaLnBrk="1" hangingPunct="1"/>
            <a:r>
              <a:rPr lang="en-US" smtClean="0">
                <a:latin typeface="Albertus Extra Bold" pitchFamily="18" charset="0"/>
              </a:rPr>
              <a:t>Houston Heights West (2007) </a:t>
            </a:r>
          </a:p>
          <a:p>
            <a:pPr marL="0" indent="0" eaLnBrk="1" hangingPunct="1"/>
            <a:r>
              <a:rPr lang="en-US" smtClean="0">
                <a:latin typeface="Albertus Extra Bold" pitchFamily="18" charset="0"/>
              </a:rPr>
              <a:t>Shadowlawn (2008)</a:t>
            </a:r>
          </a:p>
          <a:p>
            <a:pPr marL="0" indent="0" eaLnBrk="1" hangingPunct="1"/>
            <a:r>
              <a:rPr lang="en-US" smtClean="0">
                <a:latin typeface="Albertus Extra Bold" pitchFamily="18" charset="0"/>
              </a:rPr>
              <a:t>      </a:t>
            </a:r>
          </a:p>
          <a:p>
            <a:pPr marL="0" indent="0" eaLnBrk="1" hangingPunct="1"/>
            <a:r>
              <a:rPr lang="en-US" smtClean="0">
                <a:latin typeface="Albertus Extra Bold" pitchFamily="18" charset="0"/>
              </a:rPr>
              <a:t> </a:t>
            </a:r>
          </a:p>
          <a:p>
            <a:pPr marL="0" indent="0" eaLnBrk="1" hangingPunct="1"/>
            <a:endParaRPr lang="en-US" smtClean="0">
              <a:latin typeface="Albertus Extra Bold" pitchFamily="18" charset="0"/>
            </a:endParaRPr>
          </a:p>
          <a:p>
            <a:pPr marL="0" indent="0" eaLnBrk="1" hangingPunct="1"/>
            <a:endParaRPr lang="en-US" smtClean="0">
              <a:latin typeface="Albertus Extra Bold" pitchFamily="18" charset="0"/>
            </a:endParaRPr>
          </a:p>
          <a:p>
            <a:pPr marL="0" indent="0"/>
            <a:endParaRPr lang="en-US" smtClean="0"/>
          </a:p>
        </p:txBody>
      </p:sp>
      <p:sp>
        <p:nvSpPr>
          <p:cNvPr id="9221" name="Text Placeholder 6"/>
          <p:cNvSpPr>
            <a:spLocks noGrp="1"/>
          </p:cNvSpPr>
          <p:nvPr>
            <p:ph type="body" sz="quarter" idx="3"/>
          </p:nvPr>
        </p:nvSpPr>
        <p:spPr/>
        <p:txBody>
          <a:bodyPr/>
          <a:lstStyle/>
          <a:p>
            <a:endParaRPr lang="en-US" smtClean="0"/>
          </a:p>
        </p:txBody>
      </p:sp>
      <p:sp>
        <p:nvSpPr>
          <p:cNvPr id="9222" name="Content Placeholder 7"/>
          <p:cNvSpPr>
            <a:spLocks noGrp="1"/>
          </p:cNvSpPr>
          <p:nvPr>
            <p:ph sz="quarter" idx="4"/>
          </p:nvPr>
        </p:nvSpPr>
        <p:spPr/>
        <p:txBody>
          <a:bodyPr/>
          <a:lstStyle/>
          <a:p>
            <a:pPr marL="0" indent="0" eaLnBrk="1" hangingPunct="1"/>
            <a:endParaRPr lang="en-US" smtClean="0">
              <a:latin typeface="Albertus Extra Bold" pitchFamily="18" charset="0"/>
            </a:endParaRPr>
          </a:p>
          <a:p>
            <a:pPr marL="0" indent="0" eaLnBrk="1" hangingPunct="1"/>
            <a:r>
              <a:rPr lang="en-US" smtClean="0">
                <a:latin typeface="Albertus Extra Bold" pitchFamily="18" charset="0"/>
              </a:rPr>
              <a:t>Freeland (2008)</a:t>
            </a:r>
          </a:p>
          <a:p>
            <a:pPr marL="0" indent="0" eaLnBrk="1" hangingPunct="1"/>
            <a:r>
              <a:rPr lang="en-US" smtClean="0">
                <a:latin typeface="Albertus Extra Bold" pitchFamily="18" charset="0"/>
              </a:rPr>
              <a:t>Houston Heights East (2008)</a:t>
            </a:r>
          </a:p>
          <a:p>
            <a:pPr marL="0" indent="0" eaLnBrk="1" hangingPunct="1"/>
            <a:r>
              <a:rPr lang="en-US" smtClean="0">
                <a:latin typeface="Albertus Extra Bold" pitchFamily="18" charset="0"/>
              </a:rPr>
              <a:t>Audubon Place (2009)     </a:t>
            </a:r>
          </a:p>
          <a:p>
            <a:pPr marL="0" indent="0" eaLnBrk="1" hangingPunct="1"/>
            <a:r>
              <a:rPr lang="en-US" smtClean="0">
                <a:latin typeface="Albertus Extra Bold" pitchFamily="18" charset="0"/>
              </a:rPr>
              <a:t>Boulevard Oaks (2009)    </a:t>
            </a:r>
          </a:p>
          <a:p>
            <a:pPr marL="0" indent="0" eaLnBrk="1" hangingPunct="1"/>
            <a:r>
              <a:rPr lang="en-US" smtClean="0">
                <a:latin typeface="Albertus Extra Bold" pitchFamily="18" charset="0"/>
              </a:rPr>
              <a:t>First Montrose Commons (2010)</a:t>
            </a:r>
          </a:p>
          <a:p>
            <a:pPr marL="0" indent="0" eaLnBrk="1" hangingPunct="1"/>
            <a:r>
              <a:rPr lang="en-US" smtClean="0">
                <a:latin typeface="Albertus Extra Bold" pitchFamily="18" charset="0"/>
              </a:rPr>
              <a:t>  Glenbrook Valley (2011)        </a:t>
            </a:r>
          </a:p>
          <a:p>
            <a:pPr marL="0" indent="0" eaLnBrk="1" hangingPunct="1"/>
            <a:r>
              <a:rPr lang="en-US" smtClean="0">
                <a:latin typeface="Albertus Extra Bold" pitchFamily="18" charset="0"/>
              </a:rPr>
              <a:t>Heights South (2011)</a:t>
            </a:r>
          </a:p>
          <a:p>
            <a:pPr marL="0" indent="0" eaLnBrk="1" hangingPunct="1"/>
            <a:r>
              <a:rPr lang="en-US" smtClean="0">
                <a:latin typeface="Albertus Extra Bold" pitchFamily="18" charset="0"/>
              </a:rPr>
              <a:t>Woodland Heights (2011)</a:t>
            </a:r>
          </a:p>
          <a:p>
            <a:pPr marL="0" indent="0" eaLnBrk="1" hangingPunct="1"/>
            <a:r>
              <a:rPr lang="en-US" smtClean="0">
                <a:latin typeface="Albertus Extra Bold" pitchFamily="18" charset="0"/>
              </a:rPr>
              <a:t>Germantown (pending)</a:t>
            </a:r>
          </a:p>
          <a:p>
            <a:pPr marL="0" indent="0" eaLnBrk="1" hangingPunct="1"/>
            <a:endParaRPr lang="en-US" smtClean="0">
              <a:latin typeface="Albertus Extra Bold" pitchFamily="18" charset="0"/>
            </a:endParaRPr>
          </a:p>
          <a:p>
            <a:pPr marL="0" indent="0" eaLnBrk="1" hangingPunct="1"/>
            <a:endParaRPr lang="en-US" smtClean="0">
              <a:latin typeface="Albertus Extra Bold" pitchFamily="18" charset="0"/>
            </a:endParaRPr>
          </a:p>
          <a:p>
            <a:pPr marL="0" indent="0" eaLnBrk="1" hangingPunct="1"/>
            <a:endParaRPr lang="en-US" smtClean="0"/>
          </a:p>
        </p:txBody>
      </p:sp>
    </p:spTree>
  </p:cSld>
  <p:clrMapOvr>
    <a:masterClrMapping/>
  </p:clrMapOvr>
  <p:transition/>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2" name="Title 1"/>
          <p:cNvSpPr>
            <a:spLocks noGrp="1"/>
          </p:cNvSpPr>
          <p:nvPr>
            <p:ph type="title"/>
          </p:nvPr>
        </p:nvSpPr>
        <p:spPr>
          <a:xfrm>
            <a:off x="1092200" y="457200"/>
            <a:ext cx="10820400" cy="1295400"/>
          </a:xfrm>
        </p:spPr>
        <p:txBody>
          <a:bodyPr/>
          <a:lstStyle/>
          <a:p>
            <a:r>
              <a:rPr lang="en-US" sz="4800" smtClean="0"/>
              <a:t>What Could be Considered Eligible?</a:t>
            </a:r>
          </a:p>
        </p:txBody>
      </p:sp>
      <p:sp>
        <p:nvSpPr>
          <p:cNvPr id="10243" name="Content Placeholder 2"/>
          <p:cNvSpPr>
            <a:spLocks noGrp="1"/>
          </p:cNvSpPr>
          <p:nvPr>
            <p:ph idx="1"/>
          </p:nvPr>
        </p:nvSpPr>
        <p:spPr>
          <a:xfrm>
            <a:off x="711200" y="2514600"/>
            <a:ext cx="11582400" cy="6553200"/>
          </a:xfrm>
        </p:spPr>
        <p:txBody>
          <a:bodyPr/>
          <a:lstStyle/>
          <a:p>
            <a:r>
              <a:rPr lang="en-US" smtClean="0"/>
              <a:t>Generally, something has to be 50 years or older to be considered historic.</a:t>
            </a:r>
          </a:p>
          <a:p>
            <a:endParaRPr lang="en-US" smtClean="0"/>
          </a:p>
          <a:p>
            <a:r>
              <a:rPr lang="en-US" smtClean="0"/>
              <a:t>It also has to prove historic significance through architecture, architect, or being related to an important person or event.</a:t>
            </a:r>
          </a:p>
          <a:p>
            <a:endParaRPr lang="en-US" smtClean="0"/>
          </a:p>
          <a:p>
            <a:r>
              <a:rPr lang="en-US" smtClean="0"/>
              <a:t>As the study of history has adapted and moved beyond the history of famous people and events into the study of social history, the idea of what is historic has changed as well. </a:t>
            </a:r>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Title 1"/>
          <p:cNvSpPr>
            <a:spLocks noGrp="1"/>
          </p:cNvSpPr>
          <p:nvPr>
            <p:ph type="title"/>
          </p:nvPr>
        </p:nvSpPr>
        <p:spPr>
          <a:xfrm>
            <a:off x="1231900" y="228600"/>
            <a:ext cx="10464800" cy="838200"/>
          </a:xfrm>
        </p:spPr>
        <p:txBody>
          <a:bodyPr/>
          <a:lstStyle/>
          <a:p>
            <a:r>
              <a:rPr lang="en-US" smtClean="0"/>
              <a:t/>
            </a:r>
            <a:br>
              <a:rPr lang="en-US" smtClean="0"/>
            </a:br>
            <a:r>
              <a:rPr lang="en-US" sz="3600" smtClean="0"/>
              <a:t>A New Preservation Ordinance for Houston</a:t>
            </a:r>
            <a:endParaRPr lang="en-US" smtClean="0"/>
          </a:p>
        </p:txBody>
      </p:sp>
      <p:sp>
        <p:nvSpPr>
          <p:cNvPr id="11267" name="TextBox 2"/>
          <p:cNvSpPr txBox="1">
            <a:spLocks noChangeArrowheads="1"/>
          </p:cNvSpPr>
          <p:nvPr/>
        </p:nvSpPr>
        <p:spPr bwMode="auto">
          <a:xfrm>
            <a:off x="635000" y="1676400"/>
            <a:ext cx="11658600" cy="75406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4200">
                <a:solidFill>
                  <a:srgbClr val="FFFFFF"/>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FFFFFF"/>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FFFFFF"/>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FFFFFF"/>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FFFFFF"/>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9pPr>
          </a:lstStyle>
          <a:p>
            <a:pPr eaLnBrk="1" hangingPunct="1"/>
            <a:r>
              <a:rPr lang="en-US" sz="2400"/>
              <a:t>90 Day Waiver has been eliminated</a:t>
            </a:r>
          </a:p>
          <a:p>
            <a:pPr eaLnBrk="1" hangingPunct="1"/>
            <a:endParaRPr lang="en-US" sz="2400" i="1"/>
          </a:p>
          <a:p>
            <a:pPr eaLnBrk="1" hangingPunct="1"/>
            <a:r>
              <a:rPr lang="en-US" sz="2400" i="1"/>
              <a:t>No changes to landmark designation or review</a:t>
            </a:r>
          </a:p>
          <a:p>
            <a:pPr eaLnBrk="1" hangingPunct="1"/>
            <a:endParaRPr lang="en-US" sz="2400"/>
          </a:p>
          <a:p>
            <a:pPr eaLnBrk="1" hangingPunct="1"/>
            <a:r>
              <a:rPr lang="en-US" sz="2400"/>
              <a:t>10% of property owner may initiate a district application, and 67% of owners are needed to create a historic district</a:t>
            </a:r>
          </a:p>
          <a:p>
            <a:pPr eaLnBrk="1" hangingPunct="1"/>
            <a:endParaRPr lang="en-US" sz="2400"/>
          </a:p>
          <a:p>
            <a:pPr eaLnBrk="1" hangingPunct="1"/>
            <a:r>
              <a:rPr lang="en-US" sz="2400" i="1"/>
              <a:t>Creates a new mechanism to repeal or amend a district</a:t>
            </a:r>
          </a:p>
          <a:p>
            <a:pPr eaLnBrk="1" hangingPunct="1"/>
            <a:endParaRPr lang="en-US" sz="2400"/>
          </a:p>
          <a:p>
            <a:pPr eaLnBrk="1" hangingPunct="1"/>
            <a:r>
              <a:rPr lang="en-US" sz="2400"/>
              <a:t>Appeals of HAHC decision may go to the Planning Commission and on to City Council, allowing for an elected body to review appeals</a:t>
            </a:r>
          </a:p>
          <a:p>
            <a:pPr eaLnBrk="1" hangingPunct="1"/>
            <a:endParaRPr lang="en-US" sz="2400"/>
          </a:p>
          <a:p>
            <a:pPr eaLnBrk="1" hangingPunct="1"/>
            <a:r>
              <a:rPr lang="en-US" sz="2400" i="1"/>
              <a:t>Spells out what requires and what does not require a CofA</a:t>
            </a:r>
          </a:p>
          <a:p>
            <a:pPr eaLnBrk="1" hangingPunct="1"/>
            <a:endParaRPr lang="en-US" sz="2400"/>
          </a:p>
          <a:p>
            <a:pPr eaLnBrk="1" hangingPunct="1"/>
            <a:r>
              <a:rPr lang="en-US" sz="2400"/>
              <a:t>Gives specific instructions for how additions are to be qualified</a:t>
            </a:r>
          </a:p>
          <a:p>
            <a:pPr eaLnBrk="1" hangingPunct="1"/>
            <a:endParaRPr lang="en-US" sz="2400"/>
          </a:p>
          <a:p>
            <a:pPr eaLnBrk="1" hangingPunct="1"/>
            <a:r>
              <a:rPr lang="en-US" sz="2400" i="1"/>
              <a:t>Gives more specifics on materials</a:t>
            </a:r>
          </a:p>
          <a:p>
            <a:pPr eaLnBrk="1" hangingPunct="1"/>
            <a:endParaRPr lang="en-US" sz="2400"/>
          </a:p>
          <a:p>
            <a:pPr eaLnBrk="1" hangingPunct="1"/>
            <a:r>
              <a:rPr lang="en-US" sz="2400"/>
              <a:t>More requirements for proving economic hardship</a:t>
            </a:r>
          </a:p>
          <a:p>
            <a:pPr eaLnBrk="1" hangingPunct="1"/>
            <a:endParaRPr lang="en-US" sz="2800"/>
          </a:p>
        </p:txBody>
      </p:sp>
    </p:spTree>
  </p:cSld>
  <p:clrMapOvr>
    <a:masterClrMapping/>
  </p:clrMapOvr>
  <p:transition/>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90" name="Title 4"/>
          <p:cNvSpPr>
            <a:spLocks noGrp="1"/>
          </p:cNvSpPr>
          <p:nvPr>
            <p:ph type="title"/>
          </p:nvPr>
        </p:nvSpPr>
        <p:spPr>
          <a:xfrm>
            <a:off x="1168400" y="609600"/>
            <a:ext cx="10464800" cy="1409700"/>
          </a:xfrm>
        </p:spPr>
        <p:txBody>
          <a:bodyPr/>
          <a:lstStyle/>
          <a:p>
            <a:r>
              <a:rPr lang="en-US" sz="3600" smtClean="0"/>
              <a:t>Common Traits of Historic Neighborhoods in Houston</a:t>
            </a:r>
          </a:p>
        </p:txBody>
      </p:sp>
      <p:sp>
        <p:nvSpPr>
          <p:cNvPr id="12291" name="TextBox 5"/>
          <p:cNvSpPr txBox="1">
            <a:spLocks noChangeArrowheads="1"/>
          </p:cNvSpPr>
          <p:nvPr/>
        </p:nvSpPr>
        <p:spPr bwMode="auto">
          <a:xfrm>
            <a:off x="6578600" y="2895600"/>
            <a:ext cx="6248400" cy="41544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4200">
                <a:solidFill>
                  <a:srgbClr val="FFFFFF"/>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FFFFFF"/>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FFFFFF"/>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FFFFFF"/>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FFFFFF"/>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9pPr>
          </a:lstStyle>
          <a:p>
            <a:pPr eaLnBrk="1" hangingPunct="1"/>
            <a:endParaRPr lang="en-US" sz="2400"/>
          </a:p>
          <a:p>
            <a:pPr eaLnBrk="1" hangingPunct="1"/>
            <a:r>
              <a:rPr lang="en-US" sz="2400"/>
              <a:t>Diversity of housing</a:t>
            </a:r>
          </a:p>
          <a:p>
            <a:pPr eaLnBrk="1" hangingPunct="1"/>
            <a:endParaRPr lang="en-US" sz="2400"/>
          </a:p>
          <a:p>
            <a:pPr eaLnBrk="1" hangingPunct="1"/>
            <a:r>
              <a:rPr lang="en-US" sz="2400"/>
              <a:t>Mix of incomes</a:t>
            </a:r>
          </a:p>
          <a:p>
            <a:pPr eaLnBrk="1" hangingPunct="1"/>
            <a:endParaRPr lang="en-US" sz="2400"/>
          </a:p>
          <a:p>
            <a:pPr eaLnBrk="1" hangingPunct="1"/>
            <a:r>
              <a:rPr lang="en-US" sz="2400"/>
              <a:t>A strong neighborhood identity</a:t>
            </a:r>
          </a:p>
          <a:p>
            <a:pPr eaLnBrk="1" hangingPunct="1"/>
            <a:endParaRPr lang="en-US" sz="2400"/>
          </a:p>
          <a:p>
            <a:pPr eaLnBrk="1" hangingPunct="1"/>
            <a:r>
              <a:rPr lang="en-US" sz="2400"/>
              <a:t>A broader area identity</a:t>
            </a:r>
          </a:p>
          <a:p>
            <a:pPr eaLnBrk="1" hangingPunct="1"/>
            <a:endParaRPr lang="en-US" sz="2400"/>
          </a:p>
          <a:p>
            <a:pPr eaLnBrk="1" hangingPunct="1"/>
            <a:r>
              <a:rPr lang="en-US" sz="2400"/>
              <a:t>Walkable neighborhoods</a:t>
            </a:r>
          </a:p>
          <a:p>
            <a:pPr eaLnBrk="1" hangingPunct="1"/>
            <a:endParaRPr lang="en-US" sz="2400"/>
          </a:p>
        </p:txBody>
      </p:sp>
      <p:pic>
        <p:nvPicPr>
          <p:cNvPr id="12292" name="Picture 2" descr="\\JOHNNY\DBush Backup\My Pictures\Woodland Heights\3301 Morrison.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35000" y="2514600"/>
            <a:ext cx="3759200" cy="2819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2293" name="Picture 2" descr="\\JOHNNY\DBush Backup\My Pictures\Montrose\DCP_0165.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759200" y="5943600"/>
            <a:ext cx="3759200" cy="25066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Content Placeholder 3"/>
          <p:cNvSpPr txBox="1">
            <a:spLocks/>
          </p:cNvSpPr>
          <p:nvPr/>
        </p:nvSpPr>
        <p:spPr>
          <a:xfrm>
            <a:off x="1206500" y="533400"/>
            <a:ext cx="10591800" cy="8991600"/>
          </a:xfrm>
          <a:prstGeom prst="rect">
            <a:avLst/>
          </a:prstGeom>
        </p:spPr>
        <p:txBody>
          <a:bodyPr/>
          <a:lstStyle/>
          <a:p>
            <a:pPr eaLnBrk="0" hangingPunct="0">
              <a:defRPr/>
            </a:pPr>
            <a:endParaRPr lang="en-US" sz="3400" kern="0" dirty="0">
              <a:solidFill>
                <a:schemeClr val="tx1"/>
              </a:solidFill>
              <a:latin typeface="+mn-lt"/>
              <a:ea typeface="+mn-ea"/>
              <a:cs typeface="+mn-cs"/>
            </a:endParaRPr>
          </a:p>
          <a:p>
            <a:pPr eaLnBrk="0" hangingPunct="0">
              <a:defRPr/>
            </a:pPr>
            <a:endParaRPr lang="en-US" sz="3400" kern="0" dirty="0">
              <a:solidFill>
                <a:schemeClr val="tx1"/>
              </a:solidFill>
              <a:latin typeface="+mn-lt"/>
              <a:ea typeface="+mn-ea"/>
              <a:cs typeface="+mn-cs"/>
            </a:endParaRPr>
          </a:p>
          <a:p>
            <a:pPr eaLnBrk="0" hangingPunct="0">
              <a:defRPr/>
            </a:pPr>
            <a:endParaRPr lang="en-US" sz="3400" kern="0" dirty="0">
              <a:solidFill>
                <a:schemeClr val="tx1"/>
              </a:solidFill>
              <a:latin typeface="+mn-lt"/>
              <a:ea typeface="+mn-ea"/>
              <a:cs typeface="+mn-cs"/>
            </a:endParaRPr>
          </a:p>
          <a:p>
            <a:pPr eaLnBrk="0" hangingPunct="0">
              <a:defRPr/>
            </a:pPr>
            <a:endParaRPr lang="en-US" sz="3400" kern="0" dirty="0">
              <a:solidFill>
                <a:schemeClr val="tx1"/>
              </a:solidFill>
              <a:latin typeface="+mn-lt"/>
              <a:ea typeface="+mn-ea"/>
              <a:cs typeface="+mn-cs"/>
            </a:endParaRPr>
          </a:p>
          <a:p>
            <a:pPr eaLnBrk="0" hangingPunct="0">
              <a:defRPr/>
            </a:pPr>
            <a:r>
              <a:rPr lang="en-US" sz="3400" kern="0" dirty="0">
                <a:solidFill>
                  <a:schemeClr val="tx1"/>
                </a:solidFill>
                <a:latin typeface="+mn-lt"/>
                <a:ea typeface="+mn-ea"/>
                <a:cs typeface="+mn-cs"/>
              </a:rPr>
              <a:t>Local </a:t>
            </a:r>
            <a:r>
              <a:rPr lang="en-US" sz="3400" kern="0" dirty="0">
                <a:solidFill>
                  <a:schemeClr val="tx1"/>
                </a:solidFill>
                <a:latin typeface="+mn-lt"/>
                <a:ea typeface="+mn-ea"/>
                <a:cs typeface="+mn-cs"/>
              </a:rPr>
              <a:t>District Designation</a:t>
            </a:r>
          </a:p>
          <a:p>
            <a:pPr eaLnBrk="0" hangingPunct="0">
              <a:defRPr/>
            </a:pPr>
            <a:endParaRPr lang="en-US" sz="3400" kern="0" dirty="0">
              <a:solidFill>
                <a:schemeClr val="tx1"/>
              </a:solidFill>
              <a:latin typeface="+mn-lt"/>
              <a:ea typeface="+mn-ea"/>
              <a:cs typeface="+mn-cs"/>
            </a:endParaRPr>
          </a:p>
          <a:p>
            <a:pPr eaLnBrk="0" hangingPunct="0">
              <a:defRPr/>
            </a:pPr>
            <a:r>
              <a:rPr lang="en-US" sz="3400" i="1" kern="0" dirty="0">
                <a:solidFill>
                  <a:schemeClr val="tx1"/>
                </a:solidFill>
              </a:rPr>
              <a:t>National Register Designation</a:t>
            </a:r>
          </a:p>
          <a:p>
            <a:pPr eaLnBrk="0" hangingPunct="0">
              <a:defRPr/>
            </a:pPr>
            <a:endParaRPr lang="en-US" sz="3400" kern="0" dirty="0">
              <a:solidFill>
                <a:schemeClr val="tx1"/>
              </a:solidFill>
              <a:latin typeface="+mn-lt"/>
              <a:ea typeface="+mn-ea"/>
              <a:cs typeface="+mn-cs"/>
            </a:endParaRPr>
          </a:p>
          <a:p>
            <a:pPr eaLnBrk="0" hangingPunct="0">
              <a:defRPr/>
            </a:pPr>
            <a:r>
              <a:rPr lang="en-US" sz="3400" kern="0" dirty="0">
                <a:solidFill>
                  <a:schemeClr val="tx1"/>
                </a:solidFill>
                <a:latin typeface="+mn-lt"/>
                <a:ea typeface="+mn-ea"/>
                <a:cs typeface="+mn-cs"/>
              </a:rPr>
              <a:t>Landmark Concentration/Tax Incentives</a:t>
            </a:r>
          </a:p>
          <a:p>
            <a:pPr eaLnBrk="0" hangingPunct="0">
              <a:defRPr/>
            </a:pPr>
            <a:endParaRPr lang="en-US" sz="3400" kern="0" dirty="0">
              <a:solidFill>
                <a:schemeClr val="tx1"/>
              </a:solidFill>
              <a:latin typeface="+mn-lt"/>
              <a:ea typeface="+mn-ea"/>
              <a:cs typeface="+mn-cs"/>
            </a:endParaRPr>
          </a:p>
          <a:p>
            <a:pPr eaLnBrk="0" hangingPunct="0">
              <a:defRPr/>
            </a:pPr>
            <a:endParaRPr lang="en-US" sz="3400" kern="0" dirty="0">
              <a:solidFill>
                <a:schemeClr val="tx1"/>
              </a:solidFill>
              <a:latin typeface="+mn-lt"/>
              <a:ea typeface="+mn-ea"/>
              <a:cs typeface="+mn-cs"/>
            </a:endParaRPr>
          </a:p>
          <a:p>
            <a:pPr eaLnBrk="0" hangingPunct="0">
              <a:defRPr/>
            </a:pPr>
            <a:endParaRPr lang="en-US" sz="3400" kern="0" dirty="0">
              <a:solidFill>
                <a:schemeClr val="tx1"/>
              </a:solidFill>
              <a:latin typeface="+mn-lt"/>
              <a:ea typeface="+mn-ea"/>
              <a:cs typeface="+mn-cs"/>
            </a:endParaRPr>
          </a:p>
        </p:txBody>
      </p:sp>
    </p:spTree>
  </p:cSld>
  <p:clrMapOvr>
    <a:masterClrMapping/>
  </p:clrMapOvr>
  <p:transition/>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8" name="Rectangle 3"/>
          <p:cNvSpPr>
            <a:spLocks noChangeArrowheads="1"/>
          </p:cNvSpPr>
          <p:nvPr/>
        </p:nvSpPr>
        <p:spPr bwMode="auto">
          <a:xfrm>
            <a:off x="711200" y="2286000"/>
            <a:ext cx="11277600" cy="6543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a:lnSpc>
                <a:spcPct val="80000"/>
              </a:lnSpc>
            </a:pPr>
            <a:r>
              <a:rPr lang="en-US" sz="3200"/>
              <a:t>Requirements:  </a:t>
            </a:r>
          </a:p>
          <a:p>
            <a:pPr>
              <a:lnSpc>
                <a:spcPct val="80000"/>
              </a:lnSpc>
              <a:buFont typeface="Wingdings" pitchFamily="2" charset="2"/>
              <a:buChar char="§"/>
            </a:pPr>
            <a:r>
              <a:rPr lang="en-US" sz="3200"/>
              <a:t>District or landmark must have proven historic significance</a:t>
            </a:r>
          </a:p>
          <a:p>
            <a:pPr>
              <a:lnSpc>
                <a:spcPct val="80000"/>
              </a:lnSpc>
              <a:buFont typeface="Wingdings" pitchFamily="2" charset="2"/>
              <a:buChar char="§"/>
            </a:pPr>
            <a:r>
              <a:rPr lang="en-US" sz="3200"/>
              <a:t>The majority of structures in a proposed district must be contributing structures.  </a:t>
            </a:r>
          </a:p>
          <a:p>
            <a:pPr>
              <a:lnSpc>
                <a:spcPct val="80000"/>
              </a:lnSpc>
              <a:buFont typeface="Wingdings" pitchFamily="2" charset="2"/>
              <a:buChar char="§"/>
            </a:pPr>
            <a:r>
              <a:rPr lang="en-US" sz="3200"/>
              <a:t>67% of property owners must sign off on the district.</a:t>
            </a:r>
          </a:p>
          <a:p>
            <a:pPr>
              <a:lnSpc>
                <a:spcPct val="80000"/>
              </a:lnSpc>
            </a:pPr>
            <a:endParaRPr lang="en-US" sz="3200"/>
          </a:p>
          <a:p>
            <a:pPr>
              <a:lnSpc>
                <a:spcPct val="80000"/>
              </a:lnSpc>
            </a:pPr>
            <a:endParaRPr lang="en-US" sz="3200"/>
          </a:p>
          <a:p>
            <a:pPr>
              <a:lnSpc>
                <a:spcPct val="80000"/>
              </a:lnSpc>
            </a:pPr>
            <a:r>
              <a:rPr lang="en-US" sz="3200"/>
              <a:t>Regulations: </a:t>
            </a:r>
          </a:p>
          <a:p>
            <a:pPr>
              <a:lnSpc>
                <a:spcPct val="80000"/>
              </a:lnSpc>
              <a:buFont typeface="Wingdings" pitchFamily="2" charset="2"/>
              <a:buChar char="§"/>
            </a:pPr>
            <a:r>
              <a:rPr lang="en-US" sz="3200"/>
              <a:t>Exterior changes to the historic property that are visible from the ROW, including removal or demolition, </a:t>
            </a:r>
          </a:p>
          <a:p>
            <a:pPr>
              <a:lnSpc>
                <a:spcPct val="80000"/>
              </a:lnSpc>
            </a:pPr>
            <a:r>
              <a:rPr lang="en-US" sz="3200" b="1"/>
              <a:t>must</a:t>
            </a:r>
            <a:r>
              <a:rPr lang="en-US" sz="3200"/>
              <a:t> be approved by the HAHC.  </a:t>
            </a:r>
          </a:p>
          <a:p>
            <a:pPr>
              <a:lnSpc>
                <a:spcPct val="80000"/>
              </a:lnSpc>
              <a:buFont typeface="Wingdings" pitchFamily="2" charset="2"/>
              <a:buChar char="§"/>
            </a:pPr>
            <a:r>
              <a:rPr lang="en-US" sz="3200"/>
              <a:t>Maintenance and repair, A/C units, landscaping, fences, lighting, and paint color do not require HAHC approval.</a:t>
            </a:r>
          </a:p>
          <a:p>
            <a:pPr>
              <a:lnSpc>
                <a:spcPct val="80000"/>
              </a:lnSpc>
            </a:pPr>
            <a:endParaRPr lang="en-US" sz="3200"/>
          </a:p>
          <a:p>
            <a:pPr>
              <a:lnSpc>
                <a:spcPct val="80000"/>
              </a:lnSpc>
            </a:pPr>
            <a:endParaRPr lang="en-US" sz="3200"/>
          </a:p>
          <a:p>
            <a:pPr>
              <a:lnSpc>
                <a:spcPct val="80000"/>
              </a:lnSpc>
            </a:pPr>
            <a:r>
              <a:rPr lang="en-US" sz="3200"/>
              <a:t>Incentives:  Historic Site Tax Exemption</a:t>
            </a:r>
            <a:r>
              <a:rPr lang="en-US" sz="4400"/>
              <a:t> </a:t>
            </a:r>
          </a:p>
        </p:txBody>
      </p:sp>
      <p:sp>
        <p:nvSpPr>
          <p:cNvPr id="14339" name="Title 3"/>
          <p:cNvSpPr>
            <a:spLocks noGrp="1"/>
          </p:cNvSpPr>
          <p:nvPr>
            <p:ph type="title"/>
          </p:nvPr>
        </p:nvSpPr>
        <p:spPr>
          <a:xfrm>
            <a:off x="482600" y="381000"/>
            <a:ext cx="11887200" cy="762000"/>
          </a:xfrm>
        </p:spPr>
        <p:txBody>
          <a:bodyPr/>
          <a:lstStyle/>
          <a:p>
            <a:r>
              <a:rPr lang="en-US" sz="3600" smtClean="0"/>
              <a:t>Local Historic District Requirements and Regulations</a:t>
            </a:r>
          </a:p>
        </p:txBody>
      </p:sp>
    </p:spTree>
  </p:cSld>
  <p:clrMapOvr>
    <a:masterClrMapping/>
  </p:clrMapOvr>
  <p:transition/>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Title 6"/>
          <p:cNvSpPr>
            <a:spLocks noGrp="1"/>
          </p:cNvSpPr>
          <p:nvPr>
            <p:ph type="title"/>
          </p:nvPr>
        </p:nvSpPr>
        <p:spPr>
          <a:xfrm>
            <a:off x="650875" y="388938"/>
            <a:ext cx="3794125" cy="1652587"/>
          </a:xfrm>
        </p:spPr>
        <p:txBody>
          <a:bodyPr/>
          <a:lstStyle/>
          <a:p>
            <a:r>
              <a:rPr lang="en-US" sz="4800" smtClean="0"/>
              <a:t>What’s Missing?</a:t>
            </a:r>
          </a:p>
        </p:txBody>
      </p:sp>
      <p:sp>
        <p:nvSpPr>
          <p:cNvPr id="15363" name="Text Placeholder 8"/>
          <p:cNvSpPr>
            <a:spLocks noGrp="1"/>
          </p:cNvSpPr>
          <p:nvPr>
            <p:ph type="body" sz="half" idx="2"/>
          </p:nvPr>
        </p:nvSpPr>
        <p:spPr/>
        <p:txBody>
          <a:bodyPr/>
          <a:lstStyle/>
          <a:p>
            <a:endParaRPr lang="en-US" smtClean="0"/>
          </a:p>
          <a:p>
            <a:endParaRPr lang="en-US" smtClean="0"/>
          </a:p>
          <a:p>
            <a:r>
              <a:rPr lang="en-US" sz="2800" smtClean="0"/>
              <a:t>Ethnic Diversity</a:t>
            </a:r>
          </a:p>
          <a:p>
            <a:r>
              <a:rPr lang="en-US" sz="2800" smtClean="0"/>
              <a:t>-</a:t>
            </a:r>
          </a:p>
          <a:p>
            <a:r>
              <a:rPr lang="en-US" sz="2800" smtClean="0"/>
              <a:t>Economic Diversity</a:t>
            </a:r>
          </a:p>
          <a:p>
            <a:r>
              <a:rPr lang="en-US" sz="2800" smtClean="0"/>
              <a:t>-</a:t>
            </a:r>
          </a:p>
          <a:p>
            <a:r>
              <a:rPr lang="en-US" sz="2800" smtClean="0"/>
              <a:t>Areas Northeast  and East of Downtown</a:t>
            </a:r>
          </a:p>
          <a:p>
            <a:r>
              <a:rPr lang="en-US" sz="2800" smtClean="0"/>
              <a:t>-</a:t>
            </a:r>
          </a:p>
          <a:p>
            <a:r>
              <a:rPr lang="en-US" sz="2800" smtClean="0"/>
              <a:t>1930s -1940s Neighborhoods</a:t>
            </a:r>
          </a:p>
          <a:p>
            <a:r>
              <a:rPr lang="en-US" sz="2800" smtClean="0"/>
              <a:t>-</a:t>
            </a:r>
          </a:p>
          <a:p>
            <a:r>
              <a:rPr lang="en-US" sz="2800" smtClean="0"/>
              <a:t>Variety of Use</a:t>
            </a:r>
          </a:p>
        </p:txBody>
      </p:sp>
      <p:pic>
        <p:nvPicPr>
          <p:cNvPr id="15364" name="Picture 8" descr="\\Johnny\dbush backup\My Pictures\Eastwood\Steiner house by Dvorscak.jpg"/>
          <p:cNvPicPr>
            <a:picLocks noGrp="1" noChangeAspect="1" noChangeArrowheads="1"/>
          </p:cNvPicPr>
          <p:nvPr>
            <p:ph idx="1"/>
          </p:nvPr>
        </p:nvPicPr>
        <p:blipFill>
          <a:blip r:embed="rId2" cstate="print">
            <a:extLst>
              <a:ext uri="{28A0092B-C50C-407E-A947-70E740481C1C}">
                <a14:useLocalDpi xmlns:a14="http://schemas.microsoft.com/office/drawing/2010/main" val="0"/>
              </a:ext>
            </a:extLst>
          </a:blip>
          <a:srcRect/>
          <a:stretch>
            <a:fillRect/>
          </a:stretch>
        </p:blipFill>
        <p:spPr>
          <a:xfrm>
            <a:off x="4978400" y="6019800"/>
            <a:ext cx="4572000" cy="3048000"/>
          </a:xfrm>
          <a:noFill/>
        </p:spPr>
      </p:pic>
      <p:pic>
        <p:nvPicPr>
          <p:cNvPr id="15365" name="Picture 9" descr="C:\Documents and Settings\Courtney\My Documents\My Pictures\building pics\building pics 004.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645400" y="990600"/>
            <a:ext cx="3287713" cy="4384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Title 4"/>
          <p:cNvSpPr>
            <a:spLocks noGrp="1"/>
          </p:cNvSpPr>
          <p:nvPr>
            <p:ph type="title"/>
          </p:nvPr>
        </p:nvSpPr>
        <p:spPr>
          <a:xfrm>
            <a:off x="635000" y="533400"/>
            <a:ext cx="11704638" cy="949325"/>
          </a:xfrm>
        </p:spPr>
        <p:txBody>
          <a:bodyPr/>
          <a:lstStyle/>
          <a:p>
            <a:r>
              <a:rPr lang="en-US" sz="4800" smtClean="0"/>
              <a:t>What Makes a District Successful?  </a:t>
            </a:r>
          </a:p>
        </p:txBody>
      </p:sp>
      <p:sp>
        <p:nvSpPr>
          <p:cNvPr id="16387" name="Text Placeholder 5"/>
          <p:cNvSpPr>
            <a:spLocks noGrp="1"/>
          </p:cNvSpPr>
          <p:nvPr>
            <p:ph type="body" sz="half" idx="1"/>
          </p:nvPr>
        </p:nvSpPr>
        <p:spPr>
          <a:xfrm>
            <a:off x="650875" y="2276475"/>
            <a:ext cx="5743575" cy="6435725"/>
          </a:xfrm>
        </p:spPr>
        <p:txBody>
          <a:bodyPr/>
          <a:lstStyle/>
          <a:p>
            <a:pPr marL="0" indent="0"/>
            <a:endParaRPr lang="en-US" smtClean="0"/>
          </a:p>
          <a:p>
            <a:pPr marL="0" indent="0"/>
            <a:r>
              <a:rPr lang="en-US" smtClean="0"/>
              <a:t>Size</a:t>
            </a:r>
          </a:p>
          <a:p>
            <a:pPr marL="0" indent="0"/>
            <a:endParaRPr lang="en-US" smtClean="0"/>
          </a:p>
          <a:p>
            <a:pPr marL="0" indent="0"/>
            <a:r>
              <a:rPr lang="en-US" smtClean="0"/>
              <a:t>Common housing stock</a:t>
            </a:r>
          </a:p>
          <a:p>
            <a:pPr marL="0" indent="0"/>
            <a:endParaRPr lang="en-US" smtClean="0"/>
          </a:p>
          <a:p>
            <a:pPr marL="0" indent="0"/>
            <a:r>
              <a:rPr lang="en-US" smtClean="0"/>
              <a:t>Less intrusion of new construction</a:t>
            </a:r>
          </a:p>
          <a:p>
            <a:pPr marL="0" indent="0"/>
            <a:endParaRPr lang="en-US" smtClean="0"/>
          </a:p>
          <a:p>
            <a:pPr marL="0" indent="0"/>
            <a:r>
              <a:rPr lang="en-US" smtClean="0"/>
              <a:t>Common goals of preservation and retention of original housing stock</a:t>
            </a:r>
          </a:p>
        </p:txBody>
      </p:sp>
      <p:pic>
        <p:nvPicPr>
          <p:cNvPr id="16388" name="Picture 5" descr="C:\Documents and Settings\Courtney\My Documents\My Pictures\renovate.jpg"/>
          <p:cNvPicPr>
            <a:picLocks noGrp="1" noChangeAspect="1" noChangeArrowheads="1"/>
          </p:cNvPicPr>
          <p:nvPr>
            <p:ph sz="half" idx="2"/>
          </p:nvPr>
        </p:nvPicPr>
        <p:blipFill>
          <a:blip r:embed="rId2">
            <a:extLst>
              <a:ext uri="{28A0092B-C50C-407E-A947-70E740481C1C}">
                <a14:useLocalDpi xmlns:a14="http://schemas.microsoft.com/office/drawing/2010/main" val="0"/>
              </a:ext>
            </a:extLst>
          </a:blip>
          <a:srcRect/>
          <a:stretch>
            <a:fillRect/>
          </a:stretch>
        </p:blipFill>
        <p:spPr>
          <a:xfrm>
            <a:off x="6610350" y="3340100"/>
            <a:ext cx="5743575" cy="4308475"/>
          </a:xfrm>
          <a:noFill/>
        </p:spPr>
      </p:pic>
    </p:spTree>
  </p:cSld>
  <p:clrMapOvr>
    <a:masterClrMapping/>
  </p:clrMapOvr>
  <p:transition/>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10" name="Rectangle 5"/>
          <p:cNvSpPr>
            <a:spLocks noChangeArrowheads="1"/>
          </p:cNvSpPr>
          <p:nvPr/>
        </p:nvSpPr>
        <p:spPr bwMode="auto">
          <a:xfrm>
            <a:off x="406400" y="2133600"/>
            <a:ext cx="5562600" cy="7086600"/>
          </a:xfrm>
          <a:prstGeom prst="rect">
            <a:avLst/>
          </a:prstGeom>
          <a:solidFill>
            <a:srgbClr val="00B050"/>
          </a:solidFill>
          <a:ln>
            <a:noFill/>
          </a:ln>
          <a:extLst>
            <a:ext uri="{91240B29-F687-4F45-9708-019B960494DF}">
              <a14:hiddenLine xmlns:a14="http://schemas.microsoft.com/office/drawing/2010/main" w="25400" algn="ctr">
                <a:solidFill>
                  <a:srgbClr val="000000"/>
                </a:solidFill>
                <a:round/>
                <a:headEnd/>
                <a:tailEnd/>
              </a14:hiddenLine>
            </a:ext>
          </a:extLst>
        </p:spPr>
        <p:txBody>
          <a:bodyPr/>
          <a:lstStyle/>
          <a:p>
            <a:endParaRPr lang="en-US"/>
          </a:p>
        </p:txBody>
      </p:sp>
      <p:sp>
        <p:nvSpPr>
          <p:cNvPr id="17411" name="Title 1"/>
          <p:cNvSpPr>
            <a:spLocks noGrp="1"/>
          </p:cNvSpPr>
          <p:nvPr>
            <p:ph type="title"/>
          </p:nvPr>
        </p:nvSpPr>
        <p:spPr>
          <a:xfrm>
            <a:off x="635000" y="457200"/>
            <a:ext cx="11704638" cy="873125"/>
          </a:xfrm>
        </p:spPr>
        <p:txBody>
          <a:bodyPr/>
          <a:lstStyle/>
          <a:p>
            <a:r>
              <a:rPr lang="en-US" sz="4800" smtClean="0"/>
              <a:t>Why Designate Locally?</a:t>
            </a:r>
          </a:p>
        </p:txBody>
      </p:sp>
      <p:sp>
        <p:nvSpPr>
          <p:cNvPr id="17412" name="Content Placeholder 3"/>
          <p:cNvSpPr>
            <a:spLocks noGrp="1"/>
          </p:cNvSpPr>
          <p:nvPr>
            <p:ph sz="half" idx="2"/>
          </p:nvPr>
        </p:nvSpPr>
        <p:spPr>
          <a:xfrm>
            <a:off x="330200" y="2209800"/>
            <a:ext cx="5743575" cy="6435725"/>
          </a:xfrm>
        </p:spPr>
        <p:txBody>
          <a:bodyPr/>
          <a:lstStyle/>
          <a:p>
            <a:pPr marL="0" indent="0"/>
            <a:endParaRPr lang="en-US" sz="2800" smtClean="0"/>
          </a:p>
          <a:p>
            <a:pPr marL="0" indent="0"/>
            <a:r>
              <a:rPr lang="en-US" sz="2800" smtClean="0"/>
              <a:t>Benefits of </a:t>
            </a:r>
          </a:p>
          <a:p>
            <a:pPr marL="0" indent="0"/>
            <a:r>
              <a:rPr lang="en-US" sz="2800" smtClean="0"/>
              <a:t>District Designation for Neighborhoods:</a:t>
            </a:r>
          </a:p>
          <a:p>
            <a:pPr marL="0" indent="0"/>
            <a:endParaRPr lang="en-US" sz="2800" smtClean="0"/>
          </a:p>
          <a:p>
            <a:pPr marL="0" indent="0"/>
            <a:endParaRPr lang="en-US" sz="2800" smtClean="0"/>
          </a:p>
          <a:p>
            <a:pPr marL="0" indent="0"/>
            <a:r>
              <a:rPr lang="en-US" sz="2800" smtClean="0"/>
              <a:t>Maintains a mix of incomes and housing</a:t>
            </a:r>
          </a:p>
          <a:p>
            <a:pPr marL="0" indent="0"/>
            <a:endParaRPr lang="en-US" sz="2800" smtClean="0"/>
          </a:p>
          <a:p>
            <a:pPr marL="0" indent="0"/>
            <a:r>
              <a:rPr lang="en-US" sz="2800" smtClean="0"/>
              <a:t>Considers your home as an investment</a:t>
            </a:r>
          </a:p>
          <a:p>
            <a:pPr marL="0" indent="0"/>
            <a:endParaRPr lang="en-US" sz="2800" smtClean="0"/>
          </a:p>
          <a:p>
            <a:pPr marL="0" indent="0"/>
            <a:r>
              <a:rPr lang="en-US" sz="2800" smtClean="0"/>
              <a:t>Reduces vacant housing</a:t>
            </a:r>
          </a:p>
          <a:p>
            <a:pPr marL="0" indent="0"/>
            <a:endParaRPr lang="en-US" sz="2800" smtClean="0"/>
          </a:p>
          <a:p>
            <a:pPr marL="0" indent="0"/>
            <a:r>
              <a:rPr lang="en-US" sz="2800" smtClean="0"/>
              <a:t> Rehab spurs rehab</a:t>
            </a:r>
          </a:p>
        </p:txBody>
      </p:sp>
      <p:pic>
        <p:nvPicPr>
          <p:cNvPr id="17413" name="Picture 5" descr="C:\Documents and Settings\Courtney\My Documents\My Pictures\demo sign.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264400" y="1371600"/>
            <a:ext cx="5257800" cy="39433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7414" name="Picture 6" descr="C:\Documents and Settings\Courtney\My Documents\My Pictures\demo sign 2.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264400" y="5562600"/>
            <a:ext cx="5334000" cy="4000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434" name="Title 3"/>
          <p:cNvSpPr>
            <a:spLocks noGrp="1"/>
          </p:cNvSpPr>
          <p:nvPr>
            <p:ph type="title"/>
          </p:nvPr>
        </p:nvSpPr>
        <p:spPr>
          <a:xfrm>
            <a:off x="1295400" y="609600"/>
            <a:ext cx="10464800" cy="977900"/>
          </a:xfrm>
        </p:spPr>
        <p:txBody>
          <a:bodyPr/>
          <a:lstStyle/>
          <a:p>
            <a:r>
              <a:rPr lang="en-US" sz="4800" smtClean="0"/>
              <a:t>How Does Houston Compare?</a:t>
            </a:r>
          </a:p>
        </p:txBody>
      </p:sp>
      <p:sp>
        <p:nvSpPr>
          <p:cNvPr id="18435" name="Content Placeholder 4"/>
          <p:cNvSpPr>
            <a:spLocks noGrp="1"/>
          </p:cNvSpPr>
          <p:nvPr>
            <p:ph idx="1"/>
          </p:nvPr>
        </p:nvSpPr>
        <p:spPr>
          <a:xfrm>
            <a:off x="1295400" y="1905000"/>
            <a:ext cx="10464800" cy="7086600"/>
          </a:xfrm>
        </p:spPr>
        <p:txBody>
          <a:bodyPr/>
          <a:lstStyle/>
          <a:p>
            <a:endParaRPr lang="en-US" smtClean="0"/>
          </a:p>
          <a:p>
            <a:endParaRPr lang="en-US" smtClean="0"/>
          </a:p>
          <a:p>
            <a:r>
              <a:rPr lang="en-US" smtClean="0"/>
              <a:t>Dallas (20 districts)</a:t>
            </a:r>
          </a:p>
          <a:p>
            <a:endParaRPr lang="en-US" smtClean="0"/>
          </a:p>
          <a:p>
            <a:r>
              <a:rPr lang="en-US" smtClean="0"/>
              <a:t>San Antonio (27 districts)</a:t>
            </a:r>
          </a:p>
          <a:p>
            <a:endParaRPr lang="en-US" smtClean="0"/>
          </a:p>
          <a:p>
            <a:r>
              <a:rPr lang="en-US" smtClean="0"/>
              <a:t>Chicago (37 districts)</a:t>
            </a:r>
          </a:p>
          <a:p>
            <a:endParaRPr lang="en-US" smtClean="0"/>
          </a:p>
          <a:p>
            <a:r>
              <a:rPr lang="en-US" smtClean="0"/>
              <a:t>Los Angeles </a:t>
            </a:r>
          </a:p>
          <a:p>
            <a:r>
              <a:rPr lang="en-US" smtClean="0"/>
              <a:t>(25 districts, and 17 surrounding cities </a:t>
            </a:r>
          </a:p>
          <a:p>
            <a:r>
              <a:rPr lang="en-US" smtClean="0"/>
              <a:t>that have historic districts)</a:t>
            </a:r>
          </a:p>
          <a:p>
            <a:endParaRPr lang="en-US" smtClean="0"/>
          </a:p>
        </p:txBody>
      </p:sp>
    </p:spTree>
  </p:cSld>
  <p:clrMapOvr>
    <a:masterClrMapping/>
  </p:clrMapOvr>
  <p:transition/>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Rectangle 2"/>
          <p:cNvSpPr>
            <a:spLocks noGrp="1" noChangeArrowheads="1"/>
          </p:cNvSpPr>
          <p:nvPr>
            <p:ph type="title"/>
          </p:nvPr>
        </p:nvSpPr>
        <p:spPr>
          <a:xfrm>
            <a:off x="635000" y="457200"/>
            <a:ext cx="11704638" cy="1101725"/>
          </a:xfrm>
        </p:spPr>
        <p:txBody>
          <a:bodyPr/>
          <a:lstStyle/>
          <a:p>
            <a:r>
              <a:rPr lang="en-US" sz="4800" smtClean="0"/>
              <a:t>National Register Designation</a:t>
            </a:r>
          </a:p>
        </p:txBody>
      </p:sp>
      <p:sp>
        <p:nvSpPr>
          <p:cNvPr id="19459" name="Rectangle 3"/>
          <p:cNvSpPr>
            <a:spLocks noGrp="1" noChangeArrowheads="1"/>
          </p:cNvSpPr>
          <p:nvPr>
            <p:ph type="body" sz="half" idx="1"/>
          </p:nvPr>
        </p:nvSpPr>
        <p:spPr>
          <a:xfrm>
            <a:off x="406400" y="1905000"/>
            <a:ext cx="6172200" cy="6781800"/>
          </a:xfrm>
        </p:spPr>
        <p:txBody>
          <a:bodyPr/>
          <a:lstStyle/>
          <a:p>
            <a:pPr marL="0" indent="0"/>
            <a:r>
              <a:rPr lang="en-US" sz="3200" smtClean="0"/>
              <a:t>Federal designation of landmarks and districts on the National Register of </a:t>
            </a:r>
          </a:p>
          <a:p>
            <a:pPr marL="0" indent="0"/>
            <a:r>
              <a:rPr lang="en-US" sz="3200" smtClean="0"/>
              <a:t>Historic Places.</a:t>
            </a:r>
          </a:p>
          <a:p>
            <a:pPr marL="0" indent="0"/>
            <a:endParaRPr lang="en-US" sz="3200" smtClean="0"/>
          </a:p>
          <a:p>
            <a:pPr marL="0" indent="0"/>
            <a:r>
              <a:rPr lang="en-US" sz="2400" smtClean="0"/>
              <a:t>Boulevard Oaks</a:t>
            </a:r>
          </a:p>
          <a:p>
            <a:pPr marL="0" indent="0"/>
            <a:r>
              <a:rPr lang="en-US" sz="2400" smtClean="0"/>
              <a:t>Broadacres</a:t>
            </a:r>
          </a:p>
          <a:p>
            <a:pPr marL="0" indent="0"/>
            <a:r>
              <a:rPr lang="en-US" sz="2400" smtClean="0"/>
              <a:t>Courtlandt Place</a:t>
            </a:r>
          </a:p>
          <a:p>
            <a:pPr marL="0" indent="0"/>
            <a:r>
              <a:rPr lang="en-US" sz="2400" smtClean="0"/>
              <a:t>Freedman’s Town</a:t>
            </a:r>
          </a:p>
          <a:p>
            <a:pPr marL="0" indent="0"/>
            <a:r>
              <a:rPr lang="en-US" sz="2400" smtClean="0"/>
              <a:t>Independence Heights</a:t>
            </a:r>
          </a:p>
          <a:p>
            <a:pPr marL="0" indent="0"/>
            <a:r>
              <a:rPr lang="en-US" sz="2400" smtClean="0"/>
              <a:t>Idylwood</a:t>
            </a:r>
          </a:p>
          <a:p>
            <a:pPr marL="0" indent="0"/>
            <a:r>
              <a:rPr lang="en-US" sz="2400" smtClean="0"/>
              <a:t>Main Street/Market Square</a:t>
            </a:r>
          </a:p>
          <a:p>
            <a:pPr marL="0" indent="0"/>
            <a:r>
              <a:rPr lang="en-US" sz="2400" smtClean="0"/>
              <a:t>Near Northside</a:t>
            </a:r>
          </a:p>
          <a:p>
            <a:pPr marL="0" indent="0"/>
            <a:r>
              <a:rPr lang="en-US" sz="2400" smtClean="0"/>
              <a:t>Old Sixth Ward</a:t>
            </a:r>
          </a:p>
          <a:p>
            <a:pPr marL="0" indent="0"/>
            <a:r>
              <a:rPr lang="en-US" sz="2400" smtClean="0"/>
              <a:t>West Eleventh Place</a:t>
            </a:r>
          </a:p>
          <a:p>
            <a:pPr marL="0" indent="0"/>
            <a:r>
              <a:rPr lang="en-US" sz="2400" smtClean="0"/>
              <a:t>Westmoreland</a:t>
            </a:r>
          </a:p>
          <a:p>
            <a:pPr marL="0" indent="0"/>
            <a:endParaRPr lang="en-US" sz="4000" smtClean="0"/>
          </a:p>
          <a:p>
            <a:pPr marL="0" indent="0"/>
            <a:endParaRPr lang="en-US" sz="4000" smtClean="0"/>
          </a:p>
          <a:p>
            <a:pPr marL="0" indent="0"/>
            <a:endParaRPr lang="en-US" sz="4000" smtClean="0"/>
          </a:p>
        </p:txBody>
      </p:sp>
      <p:pic>
        <p:nvPicPr>
          <p:cNvPr id="19460" name="Picture 4" descr="Cotton Exchange"/>
          <p:cNvPicPr>
            <a:picLocks noChangeAspect="1" noChangeArrowheads="1"/>
          </p:cNvPicPr>
          <p:nvPr>
            <p:ph sz="half" idx="2"/>
          </p:nvPr>
        </p:nvPicPr>
        <p:blipFill>
          <a:blip r:embed="rId2">
            <a:extLst>
              <a:ext uri="{28A0092B-C50C-407E-A947-70E740481C1C}">
                <a14:useLocalDpi xmlns:a14="http://schemas.microsoft.com/office/drawing/2010/main" val="0"/>
              </a:ext>
            </a:extLst>
          </a:blip>
          <a:srcRect/>
          <a:stretch>
            <a:fillRect/>
          </a:stretch>
        </p:blipFill>
        <p:spPr>
          <a:xfrm>
            <a:off x="6907213" y="2276475"/>
            <a:ext cx="5149850" cy="6435725"/>
          </a:xfrm>
        </p:spPr>
      </p:pic>
      <p:sp>
        <p:nvSpPr>
          <p:cNvPr id="19461" name="TextBox 4"/>
          <p:cNvSpPr txBox="1">
            <a:spLocks noChangeArrowheads="1"/>
          </p:cNvSpPr>
          <p:nvPr/>
        </p:nvSpPr>
        <p:spPr bwMode="auto">
          <a:xfrm>
            <a:off x="4597400" y="8991600"/>
            <a:ext cx="7489825" cy="5000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lIns="130046" tIns="65023" rIns="130046" bIns="65023">
            <a:spAutoFit/>
          </a:bodyPr>
          <a:lstStyle>
            <a:lvl1pPr eaLnBrk="0" hangingPunct="0">
              <a:defRPr sz="4200">
                <a:solidFill>
                  <a:srgbClr val="FFFFFF"/>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FFFFFF"/>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FFFFFF"/>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FFFFFF"/>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FFFFFF"/>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FFFFFF"/>
                </a:solidFill>
                <a:latin typeface="Gill Sans" charset="0"/>
                <a:ea typeface="ヒラギノ角ゴ ProN W3" charset="0"/>
                <a:cs typeface="ヒラギノ角ゴ ProN W3" charset="0"/>
                <a:sym typeface="Gill Sans" charset="0"/>
              </a:defRPr>
            </a:lvl9pPr>
          </a:lstStyle>
          <a:p>
            <a:pPr eaLnBrk="1" hangingPunct="1"/>
            <a:r>
              <a:rPr lang="en-US" sz="2400"/>
              <a:t>Old Cotton Exchange Building (1884) Eugene Heiner</a:t>
            </a:r>
          </a:p>
        </p:txBody>
      </p:sp>
    </p:spTree>
  </p:cSld>
  <p:clrMapOvr>
    <a:masterClrMapping/>
  </p:clrMapOvr>
  <p:transition/>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2" name="Plaque 8"/>
          <p:cNvSpPr>
            <a:spLocks noChangeArrowheads="1"/>
          </p:cNvSpPr>
          <p:nvPr/>
        </p:nvSpPr>
        <p:spPr bwMode="auto">
          <a:xfrm>
            <a:off x="482600" y="1676400"/>
            <a:ext cx="6324600" cy="6858000"/>
          </a:xfrm>
          <a:prstGeom prst="plaque">
            <a:avLst>
              <a:gd name="adj" fmla="val 16667"/>
            </a:avLst>
          </a:prstGeom>
          <a:blipFill dpi="0" rotWithShape="0">
            <a:blip r:embed="rId2"/>
            <a:srcRect/>
            <a:tile tx="0" ty="0" sx="100000" sy="100000" flip="none" algn="tl"/>
          </a:blipFill>
          <a:ln>
            <a:noFill/>
          </a:ln>
          <a:extLst>
            <a:ext uri="{91240B29-F687-4F45-9708-019B960494DF}">
              <a14:hiddenLine xmlns:a14="http://schemas.microsoft.com/office/drawing/2010/main" w="25400" algn="ctr">
                <a:solidFill>
                  <a:srgbClr val="000000"/>
                </a:solidFill>
                <a:round/>
                <a:headEnd/>
                <a:tailEnd/>
              </a14:hiddenLine>
            </a:ext>
          </a:extLst>
        </p:spPr>
        <p:txBody>
          <a:bodyPr/>
          <a:lstStyle/>
          <a:p>
            <a:endParaRPr lang="en-US"/>
          </a:p>
        </p:txBody>
      </p:sp>
      <p:sp>
        <p:nvSpPr>
          <p:cNvPr id="20483" name="Title 4"/>
          <p:cNvSpPr>
            <a:spLocks noGrp="1"/>
          </p:cNvSpPr>
          <p:nvPr>
            <p:ph type="title"/>
          </p:nvPr>
        </p:nvSpPr>
        <p:spPr>
          <a:xfrm>
            <a:off x="650875" y="390525"/>
            <a:ext cx="11703050" cy="904875"/>
          </a:xfrm>
        </p:spPr>
        <p:txBody>
          <a:bodyPr/>
          <a:lstStyle/>
          <a:p>
            <a:r>
              <a:rPr lang="en-US" sz="4000" smtClean="0"/>
              <a:t>National Register of Historic Places</a:t>
            </a:r>
          </a:p>
        </p:txBody>
      </p:sp>
      <p:sp>
        <p:nvSpPr>
          <p:cNvPr id="20484" name="Text Placeholder 5"/>
          <p:cNvSpPr>
            <a:spLocks noGrp="1"/>
          </p:cNvSpPr>
          <p:nvPr>
            <p:ph type="body" sz="half" idx="1"/>
          </p:nvPr>
        </p:nvSpPr>
        <p:spPr>
          <a:xfrm>
            <a:off x="787400" y="2209800"/>
            <a:ext cx="5743575" cy="6437313"/>
          </a:xfrm>
        </p:spPr>
        <p:txBody>
          <a:bodyPr/>
          <a:lstStyle/>
          <a:p>
            <a:pPr marL="0" indent="0">
              <a:buFont typeface="Wingdings" pitchFamily="2" charset="2"/>
              <a:buChar char="§"/>
            </a:pPr>
            <a:r>
              <a:rPr lang="en-US" sz="3200" smtClean="0">
                <a:solidFill>
                  <a:schemeClr val="bg1"/>
                </a:solidFill>
              </a:rPr>
              <a:t>Administered through the Texas Historical Commission</a:t>
            </a:r>
          </a:p>
          <a:p>
            <a:pPr marL="0" indent="0">
              <a:buFont typeface="Wingdings" pitchFamily="2" charset="2"/>
              <a:buChar char="§"/>
            </a:pPr>
            <a:endParaRPr lang="en-US" sz="3200" smtClean="0">
              <a:solidFill>
                <a:schemeClr val="bg1"/>
              </a:solidFill>
            </a:endParaRPr>
          </a:p>
          <a:p>
            <a:pPr marL="0" indent="0">
              <a:buFont typeface="Wingdings" pitchFamily="2" charset="2"/>
              <a:buChar char="§"/>
            </a:pPr>
            <a:r>
              <a:rPr lang="en-US" sz="3200" smtClean="0">
                <a:solidFill>
                  <a:schemeClr val="bg1"/>
                </a:solidFill>
              </a:rPr>
              <a:t>No regulations or restrictions as to what you can do with your property – does not deter demolition</a:t>
            </a:r>
          </a:p>
          <a:p>
            <a:pPr marL="0" indent="0">
              <a:buFont typeface="Wingdings" pitchFamily="2" charset="2"/>
              <a:buChar char="§"/>
            </a:pPr>
            <a:endParaRPr lang="en-US" sz="3200" smtClean="0">
              <a:solidFill>
                <a:schemeClr val="bg1"/>
              </a:solidFill>
            </a:endParaRPr>
          </a:p>
          <a:p>
            <a:pPr marL="0" indent="0">
              <a:buFont typeface="Wingdings" pitchFamily="2" charset="2"/>
              <a:buChar char="§"/>
            </a:pPr>
            <a:r>
              <a:rPr lang="en-US" sz="3200" smtClean="0">
                <a:solidFill>
                  <a:schemeClr val="bg1"/>
                </a:solidFill>
              </a:rPr>
              <a:t>Section 106 Review</a:t>
            </a:r>
          </a:p>
          <a:p>
            <a:pPr marL="0" indent="0">
              <a:buFont typeface="Wingdings" pitchFamily="2" charset="2"/>
              <a:buChar char="§"/>
            </a:pPr>
            <a:endParaRPr lang="en-US" sz="3200" smtClean="0">
              <a:solidFill>
                <a:schemeClr val="bg1"/>
              </a:solidFill>
            </a:endParaRPr>
          </a:p>
          <a:p>
            <a:pPr marL="0" indent="0">
              <a:buFont typeface="Wingdings" pitchFamily="2" charset="2"/>
              <a:buChar char="§"/>
            </a:pPr>
            <a:r>
              <a:rPr lang="en-US" sz="3200" smtClean="0">
                <a:solidFill>
                  <a:schemeClr val="bg1"/>
                </a:solidFill>
              </a:rPr>
              <a:t>Federal Tax Credit Program</a:t>
            </a:r>
          </a:p>
        </p:txBody>
      </p:sp>
      <p:pic>
        <p:nvPicPr>
          <p:cNvPr id="20485" name="Picture 7" descr="\\Johnny\dbush backup\My Pictures\Westmoreland\Westmoreland.jpg"/>
          <p:cNvPicPr>
            <a:picLocks noGrp="1" noChangeAspect="1" noChangeArrowheads="1"/>
          </p:cNvPicPr>
          <p:nvPr>
            <p:ph sz="half" idx="2"/>
          </p:nvPr>
        </p:nvPicPr>
        <p:blipFill>
          <a:blip r:embed="rId3">
            <a:extLst>
              <a:ext uri="{28A0092B-C50C-407E-A947-70E740481C1C}">
                <a14:useLocalDpi xmlns:a14="http://schemas.microsoft.com/office/drawing/2010/main" val="0"/>
              </a:ext>
            </a:extLst>
          </a:blip>
          <a:srcRect/>
          <a:stretch>
            <a:fillRect/>
          </a:stretch>
        </p:blipFill>
        <p:spPr>
          <a:xfrm>
            <a:off x="7645400" y="3352800"/>
            <a:ext cx="4203700" cy="3594100"/>
          </a:xfrm>
          <a:noFill/>
        </p:spPr>
      </p:pic>
    </p:spTree>
  </p:cSld>
  <p:clrMapOvr>
    <a:masterClrMapping/>
  </p:clrMapOvr>
  <p:transition/>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6" name="Title 4"/>
          <p:cNvSpPr>
            <a:spLocks noGrp="1"/>
          </p:cNvSpPr>
          <p:nvPr>
            <p:ph type="title"/>
          </p:nvPr>
        </p:nvSpPr>
        <p:spPr>
          <a:xfrm>
            <a:off x="2579688" y="7239000"/>
            <a:ext cx="7802562" cy="806450"/>
          </a:xfrm>
        </p:spPr>
        <p:txBody>
          <a:bodyPr/>
          <a:lstStyle/>
          <a:p>
            <a:pPr algn="ctr"/>
            <a:r>
              <a:rPr lang="en-US" sz="3600" smtClean="0"/>
              <a:t>Landmark Concentration </a:t>
            </a:r>
          </a:p>
        </p:txBody>
      </p:sp>
      <p:sp>
        <p:nvSpPr>
          <p:cNvPr id="21507" name="Text Placeholder 6"/>
          <p:cNvSpPr>
            <a:spLocks noGrp="1"/>
          </p:cNvSpPr>
          <p:nvPr>
            <p:ph type="body" sz="half" idx="2"/>
          </p:nvPr>
        </p:nvSpPr>
        <p:spPr>
          <a:xfrm>
            <a:off x="2579688" y="8153400"/>
            <a:ext cx="7802562" cy="1144588"/>
          </a:xfrm>
        </p:spPr>
        <p:txBody>
          <a:bodyPr/>
          <a:lstStyle/>
          <a:p>
            <a:r>
              <a:rPr lang="en-US" sz="3600" i="1" smtClean="0"/>
              <a:t>The River Oaks Model</a:t>
            </a:r>
          </a:p>
        </p:txBody>
      </p:sp>
      <p:grpSp>
        <p:nvGrpSpPr>
          <p:cNvPr id="21508" name="Group 8"/>
          <p:cNvGrpSpPr>
            <a:grpSpLocks/>
          </p:cNvGrpSpPr>
          <p:nvPr/>
        </p:nvGrpSpPr>
        <p:grpSpPr bwMode="auto">
          <a:xfrm>
            <a:off x="1625600" y="914400"/>
            <a:ext cx="9710738" cy="5943600"/>
            <a:chOff x="1473200" y="533400"/>
            <a:chExt cx="9710738" cy="5943600"/>
          </a:xfrm>
        </p:grpSpPr>
        <p:pic>
          <p:nvPicPr>
            <p:cNvPr id="21509" name="Picture 3" descr="Front2"/>
            <p:cNvPicPr>
              <a:picLocks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473200" y="3886200"/>
              <a:ext cx="3429000" cy="2590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10" name="Picture 4" descr="IMG_552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21600" y="3886200"/>
              <a:ext cx="3462338" cy="2590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11" name="Picture 8" descr="IMG_1574"/>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473200" y="533400"/>
              <a:ext cx="3429000" cy="2565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12" name="Picture 9" descr="2514_brentwood1"/>
            <p:cNvPicPr preferRelativeResize="0">
              <a:picLocks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7721600" y="533400"/>
              <a:ext cx="3429000" cy="2590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13" name="Picture 10" descr="IMG_5479"/>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597400" y="2438400"/>
              <a:ext cx="3505200" cy="26225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Tree>
  </p:cSld>
  <p:clrMapOvr>
    <a:masterClrMapping/>
  </p:clrMapOvr>
  <p:transition/>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_rels/theme2.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Title &amp; Subtitle">
  <a:themeElements>
    <a:clrScheme name="">
      <a:dk1>
        <a:srgbClr val="808080"/>
      </a:dk1>
      <a:lt1>
        <a:srgbClr val="FFFFFF"/>
      </a:lt1>
      <a:dk2>
        <a:srgbClr val="000000"/>
      </a:dk2>
      <a:lt2>
        <a:srgbClr val="000000"/>
      </a:lt2>
      <a:accent1>
        <a:srgbClr val="000000"/>
      </a:accent1>
      <a:accent2>
        <a:srgbClr val="333399"/>
      </a:accent2>
      <a:accent3>
        <a:srgbClr val="AAAAAA"/>
      </a:accent3>
      <a:accent4>
        <a:srgbClr val="DADADA"/>
      </a:accent4>
      <a:accent5>
        <a:srgbClr val="AAAAAA"/>
      </a:accent5>
      <a:accent6>
        <a:srgbClr val="2D2D8A"/>
      </a:accent6>
      <a:hlink>
        <a:srgbClr val="009999"/>
      </a:hlink>
      <a:folHlink>
        <a:srgbClr val="99CC00"/>
      </a:folHlink>
    </a:clrScheme>
    <a:fontScheme name="Title &amp; Subtitle">
      <a:majorFont>
        <a:latin typeface="Gill Sans"/>
        <a:ea typeface="ヒラギノ角ゴ ProN W3"/>
        <a:cs typeface="ヒラギノ角ゴ ProN W3"/>
      </a:majorFont>
      <a:minorFont>
        <a:latin typeface="Gill Sans"/>
        <a:ea typeface="ヒラギノ角ゴ ProN W3"/>
        <a:cs typeface="ヒラギノ角ゴ ProN W3"/>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blipFill dpi="0" rotWithShape="0">
          <a:blip xmlns:r="http://schemas.openxmlformats.org/officeDocument/2006/relationships" r:embed="rId1"/>
          <a:srcRect/>
          <a:tile tx="0" ty="0" sx="100000" sy="100000" flip="none" algn="tl"/>
        </a:blipFill>
        <a:ln w="25400" cap="flat" cmpd="sng" algn="ctr">
          <a:noFill/>
          <a:prstDash val="solid"/>
          <a:round/>
          <a:headEnd type="none" w="med" len="med"/>
          <a:tailEnd type="none" w="med" len="med"/>
        </a:ln>
        <a:effectLst/>
      </a:spPr>
      <a:bodyPr vert="horz" wrap="square" lIns="91440" tIns="45720" rIns="91440" bIns="45720" numCol="1" anchor="t" anchorCtr="0" compatLnSpc="1">
        <a:prstTxWarp prst="textNoShape">
          <a:avLst/>
        </a:prstTxWarp>
      </a:bodyPr>
      <a:lstStyle>
        <a:defPPr marL="0" marR="0" indent="0" algn="ctr" defTabSz="914400" rtl="0" eaLnBrk="1" fontAlgn="base" latinLnBrk="0" hangingPunct="1">
          <a:lnSpc>
            <a:spcPct val="100000"/>
          </a:lnSpc>
          <a:spcBef>
            <a:spcPct val="0"/>
          </a:spcBef>
          <a:spcAft>
            <a:spcPct val="0"/>
          </a:spcAft>
          <a:buClrTx/>
          <a:buSzTx/>
          <a:buFontTx/>
          <a:buNone/>
          <a:tabLst/>
          <a:defRPr kumimoji="0" lang="en-US" sz="4200" b="0" i="0" u="none" strike="noStrike" cap="none" normalizeH="0" baseline="0" smtClean="0">
            <a:ln>
              <a:noFill/>
            </a:ln>
            <a:solidFill>
              <a:srgbClr val="FFFFFF"/>
            </a:solidFill>
            <a:effectLst/>
            <a:latin typeface="Gill Sans" charset="0"/>
            <a:ea typeface="ヒラギノ角ゴ ProN W3" charset="0"/>
            <a:cs typeface="ヒラギノ角ゴ ProN W3" charset="0"/>
            <a:sym typeface="Gill Sans" charset="0"/>
          </a:defRPr>
        </a:defPPr>
      </a:lstStyle>
    </a:spDef>
    <a:lnDef>
      <a:spPr bwMode="auto">
        <a:xfrm>
          <a:off x="0" y="0"/>
          <a:ext cx="1" cy="1"/>
        </a:xfrm>
        <a:custGeom>
          <a:avLst/>
          <a:gdLst/>
          <a:ahLst/>
          <a:cxnLst/>
          <a:rect l="0" t="0" r="0" b="0"/>
          <a:pathLst/>
        </a:custGeom>
        <a:blipFill dpi="0" rotWithShape="0">
          <a:blip xmlns:r="http://schemas.openxmlformats.org/officeDocument/2006/relationships" r:embed="rId1"/>
          <a:srcRect/>
          <a:tile tx="0" ty="0" sx="100000" sy="100000" flip="none" algn="tl"/>
        </a:blipFill>
        <a:ln w="25400" cap="flat" cmpd="sng" algn="ctr">
          <a:noFill/>
          <a:prstDash val="solid"/>
          <a:round/>
          <a:headEnd type="none" w="med" len="med"/>
          <a:tailEnd type="none" w="med" len="med"/>
        </a:ln>
        <a:effectLst/>
      </a:spPr>
      <a:bodyPr vert="horz" wrap="square" lIns="91440" tIns="45720" rIns="91440" bIns="45720" numCol="1" anchor="t" anchorCtr="0" compatLnSpc="1">
        <a:prstTxWarp prst="textNoShape">
          <a:avLst/>
        </a:prstTxWarp>
      </a:bodyPr>
      <a:lstStyle>
        <a:defPPr marL="0" marR="0" indent="0" algn="ctr" defTabSz="914400" rtl="0" eaLnBrk="1" fontAlgn="base" latinLnBrk="0" hangingPunct="1">
          <a:lnSpc>
            <a:spcPct val="100000"/>
          </a:lnSpc>
          <a:spcBef>
            <a:spcPct val="0"/>
          </a:spcBef>
          <a:spcAft>
            <a:spcPct val="0"/>
          </a:spcAft>
          <a:buClrTx/>
          <a:buSzTx/>
          <a:buFontTx/>
          <a:buNone/>
          <a:tabLst/>
          <a:defRPr kumimoji="0" lang="en-US" sz="4200" b="0" i="0" u="none" strike="noStrike" cap="none" normalizeH="0" baseline="0" smtClean="0">
            <a:ln>
              <a:noFill/>
            </a:ln>
            <a:solidFill>
              <a:srgbClr val="FFFFFF"/>
            </a:solidFill>
            <a:effectLst/>
            <a:latin typeface="Gill Sans" charset="0"/>
            <a:ea typeface="ヒラギノ角ゴ ProN W3" charset="0"/>
            <a:cs typeface="ヒラギノ角ゴ ProN W3" charset="0"/>
            <a:sym typeface="Gill Sans" charset="0"/>
          </a:defRPr>
        </a:defPPr>
      </a:lstStyle>
    </a:lnDef>
  </a:objectDefaults>
  <a:extraClrSchemeLst>
    <a:extraClrScheme>
      <a:clrScheme name="Title &amp; Subtitle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Photo - Vertical">
  <a:themeElements>
    <a:clrScheme name="">
      <a:dk1>
        <a:srgbClr val="808080"/>
      </a:dk1>
      <a:lt1>
        <a:srgbClr val="FFFFFF"/>
      </a:lt1>
      <a:dk2>
        <a:srgbClr val="000000"/>
      </a:dk2>
      <a:lt2>
        <a:srgbClr val="000000"/>
      </a:lt2>
      <a:accent1>
        <a:srgbClr val="BBE0E3"/>
      </a:accent1>
      <a:accent2>
        <a:srgbClr val="333399"/>
      </a:accent2>
      <a:accent3>
        <a:srgbClr val="AAAAAA"/>
      </a:accent3>
      <a:accent4>
        <a:srgbClr val="DADADA"/>
      </a:accent4>
      <a:accent5>
        <a:srgbClr val="DAEDEF"/>
      </a:accent5>
      <a:accent6>
        <a:srgbClr val="2D2D8A"/>
      </a:accent6>
      <a:hlink>
        <a:srgbClr val="009999"/>
      </a:hlink>
      <a:folHlink>
        <a:srgbClr val="99CC00"/>
      </a:folHlink>
    </a:clrScheme>
    <a:fontScheme name="Photo - Vertical">
      <a:majorFont>
        <a:latin typeface="Gill Sans"/>
        <a:ea typeface="ヒラギノ角ゴ ProN W3"/>
        <a:cs typeface="ヒラギノ角ゴ ProN W3"/>
      </a:majorFont>
      <a:minorFont>
        <a:latin typeface="Gill Sans"/>
        <a:ea typeface="ヒラギノ角ゴ ProN W3"/>
        <a:cs typeface="ヒラギノ角ゴ ProN W3"/>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blipFill dpi="0" rotWithShape="0">
          <a:blip xmlns:r="http://schemas.openxmlformats.org/officeDocument/2006/relationships" r:embed="rId1"/>
          <a:srcRect/>
          <a:tile tx="0" ty="0" sx="100000" sy="100000" flip="none" algn="tl"/>
        </a:blipFill>
        <a:ln w="25400" cap="flat" cmpd="sng" algn="ctr">
          <a:noFill/>
          <a:prstDash val="solid"/>
          <a:round/>
          <a:headEnd type="none" w="med" len="med"/>
          <a:tailEnd type="none" w="med" len="med"/>
        </a:ln>
        <a:effectLst/>
      </a:spPr>
      <a:bodyPr vert="horz" wrap="square" lIns="91440" tIns="45720" rIns="91440" bIns="45720" numCol="1" anchor="t" anchorCtr="0" compatLnSpc="1">
        <a:prstTxWarp prst="textNoShape">
          <a:avLst/>
        </a:prstTxWarp>
      </a:bodyPr>
      <a:lstStyle>
        <a:defPPr marL="0" marR="0" indent="0" algn="ctr" defTabSz="914400" rtl="0" eaLnBrk="1" fontAlgn="base" latinLnBrk="0" hangingPunct="1">
          <a:lnSpc>
            <a:spcPct val="100000"/>
          </a:lnSpc>
          <a:spcBef>
            <a:spcPct val="0"/>
          </a:spcBef>
          <a:spcAft>
            <a:spcPct val="0"/>
          </a:spcAft>
          <a:buClrTx/>
          <a:buSzTx/>
          <a:buFontTx/>
          <a:buNone/>
          <a:tabLst/>
          <a:defRPr kumimoji="0" lang="en-US" sz="4200" b="0" i="0" u="none" strike="noStrike" cap="none" normalizeH="0" baseline="0" smtClean="0">
            <a:ln>
              <a:noFill/>
            </a:ln>
            <a:solidFill>
              <a:srgbClr val="FFFFFF"/>
            </a:solidFill>
            <a:effectLst/>
            <a:latin typeface="Gill Sans" charset="0"/>
            <a:ea typeface="ヒラギノ角ゴ ProN W3" charset="0"/>
            <a:cs typeface="ヒラギノ角ゴ ProN W3" charset="0"/>
            <a:sym typeface="Gill Sans" charset="0"/>
          </a:defRPr>
        </a:defPPr>
      </a:lstStyle>
    </a:spDef>
    <a:lnDef>
      <a:spPr bwMode="auto">
        <a:xfrm>
          <a:off x="0" y="0"/>
          <a:ext cx="1" cy="1"/>
        </a:xfrm>
        <a:custGeom>
          <a:avLst/>
          <a:gdLst/>
          <a:ahLst/>
          <a:cxnLst/>
          <a:rect l="0" t="0" r="0" b="0"/>
          <a:pathLst/>
        </a:custGeom>
        <a:blipFill dpi="0" rotWithShape="0">
          <a:blip xmlns:r="http://schemas.openxmlformats.org/officeDocument/2006/relationships" r:embed="rId1"/>
          <a:srcRect/>
          <a:tile tx="0" ty="0" sx="100000" sy="100000" flip="none" algn="tl"/>
        </a:blipFill>
        <a:ln w="25400" cap="flat" cmpd="sng" algn="ctr">
          <a:noFill/>
          <a:prstDash val="solid"/>
          <a:round/>
          <a:headEnd type="none" w="med" len="med"/>
          <a:tailEnd type="none" w="med" len="med"/>
        </a:ln>
        <a:effectLst/>
      </a:spPr>
      <a:bodyPr vert="horz" wrap="square" lIns="91440" tIns="45720" rIns="91440" bIns="45720" numCol="1" anchor="t" anchorCtr="0" compatLnSpc="1">
        <a:prstTxWarp prst="textNoShape">
          <a:avLst/>
        </a:prstTxWarp>
      </a:bodyPr>
      <a:lstStyle>
        <a:defPPr marL="0" marR="0" indent="0" algn="ctr" defTabSz="914400" rtl="0" eaLnBrk="1" fontAlgn="base" latinLnBrk="0" hangingPunct="1">
          <a:lnSpc>
            <a:spcPct val="100000"/>
          </a:lnSpc>
          <a:spcBef>
            <a:spcPct val="0"/>
          </a:spcBef>
          <a:spcAft>
            <a:spcPct val="0"/>
          </a:spcAft>
          <a:buClrTx/>
          <a:buSzTx/>
          <a:buFontTx/>
          <a:buNone/>
          <a:tabLst/>
          <a:defRPr kumimoji="0" lang="en-US" sz="4200" b="0" i="0" u="none" strike="noStrike" cap="none" normalizeH="0" baseline="0" smtClean="0">
            <a:ln>
              <a:noFill/>
            </a:ln>
            <a:solidFill>
              <a:srgbClr val="FFFFFF"/>
            </a:solidFill>
            <a:effectLst/>
            <a:latin typeface="Gill Sans" charset="0"/>
            <a:ea typeface="ヒラギノ角ゴ ProN W3" charset="0"/>
            <a:cs typeface="ヒラギノ角ゴ ProN W3" charset="0"/>
            <a:sym typeface="Gill Sans" charset="0"/>
          </a:defRPr>
        </a:defPPr>
      </a:lstStyle>
    </a:lnDef>
  </a:objectDefaults>
  <a:extraClrSchemeLst>
    <a:extraClrScheme>
      <a:clrScheme name="Photo - Vertical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2437</TotalTime>
  <Pages>0</Pages>
  <Words>710</Words>
  <Characters>0</Characters>
  <Application>Microsoft Office PowerPoint</Application>
  <PresentationFormat>Custom</PresentationFormat>
  <Lines>0</Lines>
  <Paragraphs>173</Paragraphs>
  <Slides>17</Slides>
  <Notes>0</Notes>
  <HiddenSlides>0</HiddenSlides>
  <MMClips>0</MMClips>
  <ScaleCrop>false</ScaleCrop>
  <HeadingPairs>
    <vt:vector size="6" baseType="variant">
      <vt:variant>
        <vt:lpstr>Fonts Used</vt:lpstr>
      </vt:variant>
      <vt:variant>
        <vt:i4>6</vt:i4>
      </vt:variant>
      <vt:variant>
        <vt:lpstr>Theme</vt:lpstr>
      </vt:variant>
      <vt:variant>
        <vt:i4>2</vt:i4>
      </vt:variant>
      <vt:variant>
        <vt:lpstr>Slide Titles</vt:lpstr>
      </vt:variant>
      <vt:variant>
        <vt:i4>17</vt:i4>
      </vt:variant>
    </vt:vector>
  </HeadingPairs>
  <TitlesOfParts>
    <vt:vector size="25" baseType="lpstr">
      <vt:lpstr>Gill Sans</vt:lpstr>
      <vt:lpstr>ヒラギノ角ゴ ProN W3</vt:lpstr>
      <vt:lpstr>Arial</vt:lpstr>
      <vt:lpstr>Calibri</vt:lpstr>
      <vt:lpstr>Albertus Extra Bold</vt:lpstr>
      <vt:lpstr>Wingdings</vt:lpstr>
      <vt:lpstr>Title &amp; Subtitle</vt:lpstr>
      <vt:lpstr>Photo - Vertical</vt:lpstr>
      <vt:lpstr>PowerPoint Presentation</vt:lpstr>
      <vt:lpstr>Methods of Preserving  Historic Neighborhood Character</vt:lpstr>
      <vt:lpstr>Local Designation</vt:lpstr>
      <vt:lpstr>Local Designation</vt:lpstr>
      <vt:lpstr>City of Houston Historic Districts </vt:lpstr>
      <vt:lpstr>What Could be Considered Eligible?</vt:lpstr>
      <vt:lpstr> A New Preservation Ordinance for Houston</vt:lpstr>
      <vt:lpstr>Common Traits of Historic Neighborhoods in Houston</vt:lpstr>
      <vt:lpstr>PowerPoint Presentation</vt:lpstr>
      <vt:lpstr>Local Historic District Requirements and Regulations</vt:lpstr>
      <vt:lpstr>What’s Missing?</vt:lpstr>
      <vt:lpstr>What Makes a District Successful?  </vt:lpstr>
      <vt:lpstr>Why Designate Locally?</vt:lpstr>
      <vt:lpstr>How Does Houston Compare?</vt:lpstr>
      <vt:lpstr>National Register Designation</vt:lpstr>
      <vt:lpstr>National Register of Historic Places</vt:lpstr>
      <vt:lpstr>Landmark Concentration </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Courtney</dc:creator>
  <cp:lastModifiedBy>Pena, Johnny - PD</cp:lastModifiedBy>
  <cp:revision>117</cp:revision>
  <dcterms:modified xsi:type="dcterms:W3CDTF">2012-10-05T17:25:46Z</dcterms:modified>
</cp:coreProperties>
</file>