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1FD00-EB4C-4A2C-9870-5270DCB7757E}" v="2395" dt="2020-11-19T02:55:59.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0" d="100"/>
          <a:sy n="70" d="100"/>
        </p:scale>
        <p:origin x="8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731FD00-EB4C-4A2C-9870-5270DCB7757E}"/>
    <pc:docChg chg="addSld delSld modSld addMainMaster delMainMaster">
      <pc:chgData name="" userId="" providerId="" clId="Web-{1731FD00-EB4C-4A2C-9870-5270DCB7757E}" dt="2020-11-19T02:55:59.485" v="2397" actId="1076"/>
      <pc:docMkLst>
        <pc:docMk/>
      </pc:docMkLst>
      <pc:sldChg chg="addSp delSp modSp mod setBg modClrScheme chgLayout">
        <pc:chgData name="" userId="" providerId="" clId="Web-{1731FD00-EB4C-4A2C-9870-5270DCB7757E}" dt="2020-11-19T02:51:53.177" v="2279" actId="20577"/>
        <pc:sldMkLst>
          <pc:docMk/>
          <pc:sldMk cId="109857222" sldId="256"/>
        </pc:sldMkLst>
        <pc:spChg chg="mod ord">
          <ac:chgData name="" userId="" providerId="" clId="Web-{1731FD00-EB4C-4A2C-9870-5270DCB7757E}" dt="2020-11-18T22:20:50.970" v="112" actId="20577"/>
          <ac:spMkLst>
            <pc:docMk/>
            <pc:sldMk cId="109857222" sldId="256"/>
            <ac:spMk id="2" creationId="{00000000-0000-0000-0000-000000000000}"/>
          </ac:spMkLst>
        </pc:spChg>
        <pc:spChg chg="mod ord">
          <ac:chgData name="" userId="" providerId="" clId="Web-{1731FD00-EB4C-4A2C-9870-5270DCB7757E}" dt="2020-11-19T02:51:53.177" v="2279" actId="20577"/>
          <ac:spMkLst>
            <pc:docMk/>
            <pc:sldMk cId="109857222" sldId="256"/>
            <ac:spMk id="3" creationId="{00000000-0000-0000-0000-000000000000}"/>
          </ac:spMkLst>
        </pc:spChg>
        <pc:spChg chg="add del">
          <ac:chgData name="" userId="" providerId="" clId="Web-{1731FD00-EB4C-4A2C-9870-5270DCB7757E}" dt="2020-11-18T22:18:41.110" v="12"/>
          <ac:spMkLst>
            <pc:docMk/>
            <pc:sldMk cId="109857222" sldId="256"/>
            <ac:spMk id="5" creationId="{FBDCECDC-EEE3-4128-AA5E-82A8C08796E8}"/>
          </ac:spMkLst>
        </pc:spChg>
        <pc:spChg chg="add del">
          <ac:chgData name="" userId="" providerId="" clId="Web-{1731FD00-EB4C-4A2C-9870-5270DCB7757E}" dt="2020-11-18T22:18:41.110" v="12"/>
          <ac:spMkLst>
            <pc:docMk/>
            <pc:sldMk cId="109857222" sldId="256"/>
            <ac:spMk id="6" creationId="{4260EDE0-989C-4E16-AF94-F652294D828E}"/>
          </ac:spMkLst>
        </pc:spChg>
        <pc:spChg chg="add del">
          <ac:chgData name="" userId="" providerId="" clId="Web-{1731FD00-EB4C-4A2C-9870-5270DCB7757E}" dt="2020-11-18T22:18:41.110" v="12"/>
          <ac:spMkLst>
            <pc:docMk/>
            <pc:sldMk cId="109857222" sldId="256"/>
            <ac:spMk id="7" creationId="{1F3985C0-E548-44D2-B30E-F3E42DADE133}"/>
          </ac:spMkLst>
        </pc:spChg>
        <pc:spChg chg="add del">
          <ac:chgData name="" userId="" providerId="" clId="Web-{1731FD00-EB4C-4A2C-9870-5270DCB7757E}" dt="2020-11-18T22:18:38.657" v="10"/>
          <ac:spMkLst>
            <pc:docMk/>
            <pc:sldMk cId="109857222" sldId="256"/>
            <ac:spMk id="8" creationId="{8C6E698C-8155-4B8B-BDC9-B7299772B509}"/>
          </ac:spMkLst>
        </pc:spChg>
        <pc:spChg chg="add">
          <ac:chgData name="" userId="" providerId="" clId="Web-{1731FD00-EB4C-4A2C-9870-5270DCB7757E}" dt="2020-11-18T22:18:41.126" v="13"/>
          <ac:spMkLst>
            <pc:docMk/>
            <pc:sldMk cId="109857222" sldId="256"/>
            <ac:spMk id="9" creationId="{8C6E698C-8155-4B8B-BDC9-B7299772B509}"/>
          </ac:spMkLst>
        </pc:spChg>
        <pc:spChg chg="add del">
          <ac:chgData name="" userId="" providerId="" clId="Web-{1731FD00-EB4C-4A2C-9870-5270DCB7757E}" dt="2020-11-18T22:18:38.657" v="10"/>
          <ac:spMkLst>
            <pc:docMk/>
            <pc:sldMk cId="109857222" sldId="256"/>
            <ac:spMk id="12" creationId="{C22D9B36-9BE7-472B-8808-7E0D6810738F}"/>
          </ac:spMkLst>
        </pc:spChg>
        <pc:spChg chg="add">
          <ac:chgData name="" userId="" providerId="" clId="Web-{1731FD00-EB4C-4A2C-9870-5270DCB7757E}" dt="2020-11-18T22:18:41.126" v="13"/>
          <ac:spMkLst>
            <pc:docMk/>
            <pc:sldMk cId="109857222" sldId="256"/>
            <ac:spMk id="13" creationId="{C22D9B36-9BE7-472B-8808-7E0D6810738F}"/>
          </ac:spMkLst>
        </pc:spChg>
        <pc:spChg chg="add del">
          <ac:chgData name="" userId="" providerId="" clId="Web-{1731FD00-EB4C-4A2C-9870-5270DCB7757E}" dt="2020-11-18T22:18:38.657" v="10"/>
          <ac:spMkLst>
            <pc:docMk/>
            <pc:sldMk cId="109857222" sldId="256"/>
            <ac:spMk id="14" creationId="{8A549DE7-671D-4575-AF43-858FD99981CF}"/>
          </ac:spMkLst>
        </pc:spChg>
        <pc:spChg chg="add">
          <ac:chgData name="" userId="" providerId="" clId="Web-{1731FD00-EB4C-4A2C-9870-5270DCB7757E}" dt="2020-11-18T22:18:41.126" v="13"/>
          <ac:spMkLst>
            <pc:docMk/>
            <pc:sldMk cId="109857222" sldId="256"/>
            <ac:spMk id="15" creationId="{8A549DE7-671D-4575-AF43-858FD99981CF}"/>
          </ac:spMkLst>
        </pc:spChg>
        <pc:picChg chg="add mod">
          <ac:chgData name="" userId="" providerId="" clId="Web-{1731FD00-EB4C-4A2C-9870-5270DCB7757E}" dt="2020-11-19T00:47:03.506" v="925" actId="1076"/>
          <ac:picMkLst>
            <pc:docMk/>
            <pc:sldMk cId="109857222" sldId="256"/>
            <ac:picMk id="4" creationId="{8BA6D84B-6378-4A6B-996E-60737D89FC3F}"/>
          </ac:picMkLst>
        </pc:picChg>
        <pc:cxnChg chg="add del">
          <ac:chgData name="" userId="" providerId="" clId="Web-{1731FD00-EB4C-4A2C-9870-5270DCB7757E}" dt="2020-11-18T22:18:38.657" v="10"/>
          <ac:cxnSpMkLst>
            <pc:docMk/>
            <pc:sldMk cId="109857222" sldId="256"/>
            <ac:cxnSpMk id="10" creationId="{09525C9A-1972-4836-BA7A-706C946EF4DA}"/>
          </ac:cxnSpMkLst>
        </pc:cxnChg>
        <pc:cxnChg chg="add">
          <ac:chgData name="" userId="" providerId="" clId="Web-{1731FD00-EB4C-4A2C-9870-5270DCB7757E}" dt="2020-11-18T22:18:41.126" v="13"/>
          <ac:cxnSpMkLst>
            <pc:docMk/>
            <pc:sldMk cId="109857222" sldId="256"/>
            <ac:cxnSpMk id="11" creationId="{09525C9A-1972-4836-BA7A-706C946EF4DA}"/>
          </ac:cxnSpMkLst>
        </pc:cxnChg>
      </pc:sldChg>
      <pc:sldChg chg="addSp modSp new">
        <pc:chgData name="" userId="" providerId="" clId="Web-{1731FD00-EB4C-4A2C-9870-5270DCB7757E}" dt="2020-11-19T00:46:59.443" v="924" actId="1076"/>
        <pc:sldMkLst>
          <pc:docMk/>
          <pc:sldMk cId="3109460863" sldId="257"/>
        </pc:sldMkLst>
        <pc:spChg chg="mod">
          <ac:chgData name="" userId="" providerId="" clId="Web-{1731FD00-EB4C-4A2C-9870-5270DCB7757E}" dt="2020-11-18T23:19:50.853" v="124" actId="20577"/>
          <ac:spMkLst>
            <pc:docMk/>
            <pc:sldMk cId="3109460863" sldId="257"/>
            <ac:spMk id="2" creationId="{EBDA95DC-EDD8-4D4C-AC95-7F494CD4182E}"/>
          </ac:spMkLst>
        </pc:spChg>
        <pc:spChg chg="mod">
          <ac:chgData name="" userId="" providerId="" clId="Web-{1731FD00-EB4C-4A2C-9870-5270DCB7757E}" dt="2020-11-19T00:32:35.841" v="639" actId="20577"/>
          <ac:spMkLst>
            <pc:docMk/>
            <pc:sldMk cId="3109460863" sldId="257"/>
            <ac:spMk id="3" creationId="{085225C0-30C0-44E7-BD0E-1EE038BA1569}"/>
          </ac:spMkLst>
        </pc:spChg>
        <pc:picChg chg="add mod">
          <ac:chgData name="" userId="" providerId="" clId="Web-{1731FD00-EB4C-4A2C-9870-5270DCB7757E}" dt="2020-11-19T00:46:59.443" v="924" actId="1076"/>
          <ac:picMkLst>
            <pc:docMk/>
            <pc:sldMk cId="3109460863" sldId="257"/>
            <ac:picMk id="4" creationId="{FEA47E59-A0CB-4632-9239-AFC33204540E}"/>
          </ac:picMkLst>
        </pc:picChg>
      </pc:sldChg>
      <pc:sldChg chg="addSp modSp new">
        <pc:chgData name="" userId="" providerId="" clId="Web-{1731FD00-EB4C-4A2C-9870-5270DCB7757E}" dt="2020-11-19T01:11:27.789" v="1532" actId="1076"/>
        <pc:sldMkLst>
          <pc:docMk/>
          <pc:sldMk cId="756895917" sldId="258"/>
        </pc:sldMkLst>
        <pc:spChg chg="mod">
          <ac:chgData name="" userId="" providerId="" clId="Web-{1731FD00-EB4C-4A2C-9870-5270DCB7757E}" dt="2020-11-19T00:38:17.188" v="679" actId="20577"/>
          <ac:spMkLst>
            <pc:docMk/>
            <pc:sldMk cId="756895917" sldId="258"/>
            <ac:spMk id="2" creationId="{21BB8660-9B42-4092-8C6E-1854FAA1286B}"/>
          </ac:spMkLst>
        </pc:spChg>
        <pc:spChg chg="mod">
          <ac:chgData name="" userId="" providerId="" clId="Web-{1731FD00-EB4C-4A2C-9870-5270DCB7757E}" dt="2020-11-19T01:01:23.391" v="996" actId="20577"/>
          <ac:spMkLst>
            <pc:docMk/>
            <pc:sldMk cId="756895917" sldId="258"/>
            <ac:spMk id="3" creationId="{37D6B7C8-25A2-458C-8A91-29C1B3DA5647}"/>
          </ac:spMkLst>
        </pc:spChg>
        <pc:spChg chg="add mod">
          <ac:chgData name="" userId="" providerId="" clId="Web-{1731FD00-EB4C-4A2C-9870-5270DCB7757E}" dt="2020-11-19T00:45:40.739" v="903" actId="1076"/>
          <ac:spMkLst>
            <pc:docMk/>
            <pc:sldMk cId="756895917" sldId="258"/>
            <ac:spMk id="5" creationId="{5261A46D-C1D8-436A-98BD-E79A02964AE3}"/>
          </ac:spMkLst>
        </pc:spChg>
        <pc:picChg chg="add mod">
          <ac:chgData name="" userId="" providerId="" clId="Web-{1731FD00-EB4C-4A2C-9870-5270DCB7757E}" dt="2020-11-19T00:45:32.364" v="902" actId="1076"/>
          <ac:picMkLst>
            <pc:docMk/>
            <pc:sldMk cId="756895917" sldId="258"/>
            <ac:picMk id="4" creationId="{17FB40E2-73DF-4598-93F6-42C4055CFD52}"/>
          </ac:picMkLst>
        </pc:picChg>
        <pc:picChg chg="add mod">
          <ac:chgData name="" userId="" providerId="" clId="Web-{1731FD00-EB4C-4A2C-9870-5270DCB7757E}" dt="2020-11-19T01:11:27.789" v="1532" actId="1076"/>
          <ac:picMkLst>
            <pc:docMk/>
            <pc:sldMk cId="756895917" sldId="258"/>
            <ac:picMk id="7" creationId="{F4D7FE8A-B2D0-4FDB-B0E7-3D1FB66281DF}"/>
          </ac:picMkLst>
        </pc:picChg>
      </pc:sldChg>
      <pc:sldChg chg="addSp modSp new">
        <pc:chgData name="" userId="" providerId="" clId="Web-{1731FD00-EB4C-4A2C-9870-5270DCB7757E}" dt="2020-11-19T01:11:35.133" v="1533" actId="1076"/>
        <pc:sldMkLst>
          <pc:docMk/>
          <pc:sldMk cId="3711098261" sldId="259"/>
        </pc:sldMkLst>
        <pc:spChg chg="mod">
          <ac:chgData name="" userId="" providerId="" clId="Web-{1731FD00-EB4C-4A2C-9870-5270DCB7757E}" dt="2020-11-19T01:00:54.094" v="971" actId="20577"/>
          <ac:spMkLst>
            <pc:docMk/>
            <pc:sldMk cId="3711098261" sldId="259"/>
            <ac:spMk id="2" creationId="{C46A48DA-7788-4D0C-9BFD-CAD7731605C9}"/>
          </ac:spMkLst>
        </pc:spChg>
        <pc:spChg chg="mod">
          <ac:chgData name="" userId="" providerId="" clId="Web-{1731FD00-EB4C-4A2C-9870-5270DCB7757E}" dt="2020-11-19T01:04:43.833" v="1186" actId="20577"/>
          <ac:spMkLst>
            <pc:docMk/>
            <pc:sldMk cId="3711098261" sldId="259"/>
            <ac:spMk id="3" creationId="{AF544040-5CCD-44E4-AD94-9FA4345C1156}"/>
          </ac:spMkLst>
        </pc:spChg>
        <pc:picChg chg="add mod">
          <ac:chgData name="" userId="" providerId="" clId="Web-{1731FD00-EB4C-4A2C-9870-5270DCB7757E}" dt="2020-11-19T01:04:50.050" v="1191" actId="1076"/>
          <ac:picMkLst>
            <pc:docMk/>
            <pc:sldMk cId="3711098261" sldId="259"/>
            <ac:picMk id="4" creationId="{5C3DAE0E-BBA6-4493-8FFA-C0F8A0AEA4CB}"/>
          </ac:picMkLst>
        </pc:picChg>
        <pc:picChg chg="add mod">
          <ac:chgData name="" userId="" providerId="" clId="Web-{1731FD00-EB4C-4A2C-9870-5270DCB7757E}" dt="2020-11-19T01:11:35.133" v="1533" actId="1076"/>
          <ac:picMkLst>
            <pc:docMk/>
            <pc:sldMk cId="3711098261" sldId="259"/>
            <ac:picMk id="5" creationId="{345F593D-DE6B-4894-A411-443595841103}"/>
          </ac:picMkLst>
        </pc:picChg>
      </pc:sldChg>
      <pc:sldChg chg="addSp modSp new">
        <pc:chgData name="" userId="" providerId="" clId="Web-{1731FD00-EB4C-4A2C-9870-5270DCB7757E}" dt="2020-11-19T01:11:39.961" v="1534" actId="1076"/>
        <pc:sldMkLst>
          <pc:docMk/>
          <pc:sldMk cId="22553637" sldId="260"/>
        </pc:sldMkLst>
        <pc:spChg chg="mod">
          <ac:chgData name="" userId="" providerId="" clId="Web-{1731FD00-EB4C-4A2C-9870-5270DCB7757E}" dt="2020-11-19T01:06:45.051" v="1219" actId="20577"/>
          <ac:spMkLst>
            <pc:docMk/>
            <pc:sldMk cId="22553637" sldId="260"/>
            <ac:spMk id="2" creationId="{7E6543B3-A16C-4BE6-9A52-C86D67A1C1AC}"/>
          </ac:spMkLst>
        </pc:spChg>
        <pc:spChg chg="mod">
          <ac:chgData name="" userId="" providerId="" clId="Web-{1731FD00-EB4C-4A2C-9870-5270DCB7757E}" dt="2020-11-19T01:09:39.788" v="1527" actId="20577"/>
          <ac:spMkLst>
            <pc:docMk/>
            <pc:sldMk cId="22553637" sldId="260"/>
            <ac:spMk id="3" creationId="{85A38D87-66A8-4437-95F1-AE339173BFB3}"/>
          </ac:spMkLst>
        </pc:spChg>
        <pc:picChg chg="add mod">
          <ac:chgData name="" userId="" providerId="" clId="Web-{1731FD00-EB4C-4A2C-9870-5270DCB7757E}" dt="2020-11-19T01:11:39.961" v="1534" actId="1076"/>
          <ac:picMkLst>
            <pc:docMk/>
            <pc:sldMk cId="22553637" sldId="260"/>
            <ac:picMk id="4" creationId="{C7215D38-DADD-42D3-AF5E-03E4A05D3586}"/>
          </ac:picMkLst>
        </pc:picChg>
      </pc:sldChg>
      <pc:sldChg chg="addSp modSp new">
        <pc:chgData name="" userId="" providerId="" clId="Web-{1731FD00-EB4C-4A2C-9870-5270DCB7757E}" dt="2020-11-19T02:52:30.991" v="2288" actId="20577"/>
        <pc:sldMkLst>
          <pc:docMk/>
          <pc:sldMk cId="2896555740" sldId="261"/>
        </pc:sldMkLst>
        <pc:spChg chg="mod">
          <ac:chgData name="" userId="" providerId="" clId="Web-{1731FD00-EB4C-4A2C-9870-5270DCB7757E}" dt="2020-11-19T02:52:30.991" v="2288" actId="20577"/>
          <ac:spMkLst>
            <pc:docMk/>
            <pc:sldMk cId="2896555740" sldId="261"/>
            <ac:spMk id="2" creationId="{3BA797E5-594B-42BC-BD81-471514E19A28}"/>
          </ac:spMkLst>
        </pc:spChg>
        <pc:spChg chg="mod">
          <ac:chgData name="" userId="" providerId="" clId="Web-{1731FD00-EB4C-4A2C-9870-5270DCB7757E}" dt="2020-11-19T02:50:21.813" v="2260" actId="20577"/>
          <ac:spMkLst>
            <pc:docMk/>
            <pc:sldMk cId="2896555740" sldId="261"/>
            <ac:spMk id="3" creationId="{6FD30C4E-104F-4FA3-A4D0-5AA51B0FA875}"/>
          </ac:spMkLst>
        </pc:spChg>
        <pc:spChg chg="add mod">
          <ac:chgData name="" userId="" providerId="" clId="Web-{1731FD00-EB4C-4A2C-9870-5270DCB7757E}" dt="2020-11-19T02:43:30.881" v="1769" actId="20577"/>
          <ac:spMkLst>
            <pc:docMk/>
            <pc:sldMk cId="2896555740" sldId="261"/>
            <ac:spMk id="5" creationId="{A085C0AA-F840-4F73-AA43-F3F878215B2B}"/>
          </ac:spMkLst>
        </pc:spChg>
        <pc:picChg chg="add mod">
          <ac:chgData name="" userId="" providerId="" clId="Web-{1731FD00-EB4C-4A2C-9870-5270DCB7757E}" dt="2020-11-19T02:43:40.616" v="1771" actId="1076"/>
          <ac:picMkLst>
            <pc:docMk/>
            <pc:sldMk cId="2896555740" sldId="261"/>
            <ac:picMk id="4" creationId="{7F08E951-3777-498C-A701-EADCCB94A4E1}"/>
          </ac:picMkLst>
        </pc:picChg>
        <pc:picChg chg="add mod">
          <ac:chgData name="" userId="" providerId="" clId="Web-{1731FD00-EB4C-4A2C-9870-5270DCB7757E}" dt="2020-11-19T02:43:59.758" v="1773" actId="1076"/>
          <ac:picMkLst>
            <pc:docMk/>
            <pc:sldMk cId="2896555740" sldId="261"/>
            <ac:picMk id="7" creationId="{84460752-0056-4B74-8692-7578BC18385C}"/>
          </ac:picMkLst>
        </pc:picChg>
      </pc:sldChg>
      <pc:sldChg chg="addSp modSp new del">
        <pc:chgData name="" userId="" providerId="" clId="Web-{1731FD00-EB4C-4A2C-9870-5270DCB7757E}" dt="2020-11-19T02:41:06.734" v="1620"/>
        <pc:sldMkLst>
          <pc:docMk/>
          <pc:sldMk cId="3144696442" sldId="261"/>
        </pc:sldMkLst>
        <pc:spChg chg="mod">
          <ac:chgData name="" userId="" providerId="" clId="Web-{1731FD00-EB4C-4A2C-9870-5270DCB7757E}" dt="2020-11-19T02:38:46.306" v="1540" actId="20577"/>
          <ac:spMkLst>
            <pc:docMk/>
            <pc:sldMk cId="3144696442" sldId="261"/>
            <ac:spMk id="2" creationId="{523ABC8D-0EDF-4DB8-A845-1BCD1A81A5A7}"/>
          </ac:spMkLst>
        </pc:spChg>
        <pc:spChg chg="mod">
          <ac:chgData name="" userId="" providerId="" clId="Web-{1731FD00-EB4C-4A2C-9870-5270DCB7757E}" dt="2020-11-19T02:40:50.312" v="1616" actId="20577"/>
          <ac:spMkLst>
            <pc:docMk/>
            <pc:sldMk cId="3144696442" sldId="261"/>
            <ac:spMk id="3" creationId="{2548B5E9-4B62-4676-A257-92CA2166812E}"/>
          </ac:spMkLst>
        </pc:spChg>
        <pc:spChg chg="add">
          <ac:chgData name="" userId="" providerId="" clId="Web-{1731FD00-EB4C-4A2C-9870-5270DCB7757E}" dt="2020-11-19T02:41:00.421" v="1619"/>
          <ac:spMkLst>
            <pc:docMk/>
            <pc:sldMk cId="3144696442" sldId="261"/>
            <ac:spMk id="4" creationId="{D2990B62-0D7E-4FD5-B559-3B96FA95D087}"/>
          </ac:spMkLst>
        </pc:spChg>
      </pc:sldChg>
      <pc:sldChg chg="addSp modSp new">
        <pc:chgData name="" userId="" providerId="" clId="Web-{1731FD00-EB4C-4A2C-9870-5270DCB7757E}" dt="2020-11-19T02:52:36.882" v="2295" actId="20577"/>
        <pc:sldMkLst>
          <pc:docMk/>
          <pc:sldMk cId="1059683183" sldId="262"/>
        </pc:sldMkLst>
        <pc:spChg chg="mod">
          <ac:chgData name="" userId="" providerId="" clId="Web-{1731FD00-EB4C-4A2C-9870-5270DCB7757E}" dt="2020-11-19T02:52:36.882" v="2295" actId="20577"/>
          <ac:spMkLst>
            <pc:docMk/>
            <pc:sldMk cId="1059683183" sldId="262"/>
            <ac:spMk id="2" creationId="{919A529E-D6D8-4438-A941-027D77B1D974}"/>
          </ac:spMkLst>
        </pc:spChg>
        <pc:spChg chg="mod">
          <ac:chgData name="" userId="" providerId="" clId="Web-{1731FD00-EB4C-4A2C-9870-5270DCB7757E}" dt="2020-11-19T02:47:10.985" v="1996" actId="20577"/>
          <ac:spMkLst>
            <pc:docMk/>
            <pc:sldMk cId="1059683183" sldId="262"/>
            <ac:spMk id="3" creationId="{15043267-B085-4766-871A-9492EE2BC892}"/>
          </ac:spMkLst>
        </pc:spChg>
        <pc:picChg chg="add mod">
          <ac:chgData name="" userId="" providerId="" clId="Web-{1731FD00-EB4C-4A2C-9870-5270DCB7757E}" dt="2020-11-19T02:47:27.470" v="2003" actId="14100"/>
          <ac:picMkLst>
            <pc:docMk/>
            <pc:sldMk cId="1059683183" sldId="262"/>
            <ac:picMk id="4" creationId="{0ACE8715-706A-43B9-A59E-19F42DA6CBAD}"/>
          </ac:picMkLst>
        </pc:picChg>
        <pc:picChg chg="add mod">
          <ac:chgData name="" userId="" providerId="" clId="Web-{1731FD00-EB4C-4A2C-9870-5270DCB7757E}" dt="2020-11-19T02:47:48.971" v="2005" actId="1076"/>
          <ac:picMkLst>
            <pc:docMk/>
            <pc:sldMk cId="1059683183" sldId="262"/>
            <ac:picMk id="5" creationId="{CE6BC70E-8D9F-4DA5-8380-C5D6BC36D001}"/>
          </ac:picMkLst>
        </pc:picChg>
      </pc:sldChg>
      <pc:sldChg chg="addSp modSp new">
        <pc:chgData name="" userId="" providerId="" clId="Web-{1731FD00-EB4C-4A2C-9870-5270DCB7757E}" dt="2020-11-19T02:52:42.601" v="2310" actId="20577"/>
        <pc:sldMkLst>
          <pc:docMk/>
          <pc:sldMk cId="3764669223" sldId="263"/>
        </pc:sldMkLst>
        <pc:spChg chg="mod">
          <ac:chgData name="" userId="" providerId="" clId="Web-{1731FD00-EB4C-4A2C-9870-5270DCB7757E}" dt="2020-11-19T02:52:42.601" v="2310" actId="20577"/>
          <ac:spMkLst>
            <pc:docMk/>
            <pc:sldMk cId="3764669223" sldId="263"/>
            <ac:spMk id="2" creationId="{ED508251-BF0A-4155-938E-A46FAB0A5AEC}"/>
          </ac:spMkLst>
        </pc:spChg>
        <pc:spChg chg="mod">
          <ac:chgData name="" userId="" providerId="" clId="Web-{1731FD00-EB4C-4A2C-9870-5270DCB7757E}" dt="2020-11-19T02:49:27.936" v="2130" actId="20577"/>
          <ac:spMkLst>
            <pc:docMk/>
            <pc:sldMk cId="3764669223" sldId="263"/>
            <ac:spMk id="3" creationId="{931CE5F8-7C13-4641-8564-EA29F123B24D}"/>
          </ac:spMkLst>
        </pc:spChg>
        <pc:spChg chg="add mod">
          <ac:chgData name="" userId="" providerId="" clId="Web-{1731FD00-EB4C-4A2C-9870-5270DCB7757E}" dt="2020-11-19T02:50:58.721" v="2267" actId="20577"/>
          <ac:spMkLst>
            <pc:docMk/>
            <pc:sldMk cId="3764669223" sldId="263"/>
            <ac:spMk id="5" creationId="{47EB772A-EC5D-4E12-8860-8DE504C8B5FB}"/>
          </ac:spMkLst>
        </pc:spChg>
        <pc:picChg chg="add mod">
          <ac:chgData name="" userId="" providerId="" clId="Web-{1731FD00-EB4C-4A2C-9870-5270DCB7757E}" dt="2020-11-19T02:51:09.831" v="2272" actId="14100"/>
          <ac:picMkLst>
            <pc:docMk/>
            <pc:sldMk cId="3764669223" sldId="263"/>
            <ac:picMk id="4" creationId="{48B1A748-1E5F-460F-BEFD-411BDED07EF1}"/>
          </ac:picMkLst>
        </pc:picChg>
        <pc:picChg chg="add mod">
          <ac:chgData name="" userId="" providerId="" clId="Web-{1731FD00-EB4C-4A2C-9870-5270DCB7757E}" dt="2020-11-19T02:51:25.832" v="2274" actId="1076"/>
          <ac:picMkLst>
            <pc:docMk/>
            <pc:sldMk cId="3764669223" sldId="263"/>
            <ac:picMk id="7" creationId="{363D4D03-29ED-4E3D-908C-C1C0B646FE4A}"/>
          </ac:picMkLst>
        </pc:picChg>
      </pc:sldChg>
      <pc:sldChg chg="addSp delSp modSp new mod setBg modClrScheme chgLayout">
        <pc:chgData name="" userId="" providerId="" clId="Web-{1731FD00-EB4C-4A2C-9870-5270DCB7757E}" dt="2020-11-19T02:55:59.485" v="2397" actId="1076"/>
        <pc:sldMkLst>
          <pc:docMk/>
          <pc:sldMk cId="1591300185" sldId="264"/>
        </pc:sldMkLst>
        <pc:spChg chg="mod ord">
          <ac:chgData name="" userId="" providerId="" clId="Web-{1731FD00-EB4C-4A2C-9870-5270DCB7757E}" dt="2020-11-19T02:54:53.451" v="2382" actId="20577"/>
          <ac:spMkLst>
            <pc:docMk/>
            <pc:sldMk cId="1591300185" sldId="264"/>
            <ac:spMk id="2" creationId="{7705D89E-B585-4175-905C-EE1BB5CBCD11}"/>
          </ac:spMkLst>
        </pc:spChg>
        <pc:spChg chg="del">
          <ac:chgData name="" userId="" providerId="" clId="Web-{1731FD00-EB4C-4A2C-9870-5270DCB7757E}" dt="2020-11-19T02:53:21.056" v="2314"/>
          <ac:spMkLst>
            <pc:docMk/>
            <pc:sldMk cId="1591300185" sldId="264"/>
            <ac:spMk id="3" creationId="{BE71C216-6009-4B8A-AECD-92CD6C9C1627}"/>
          </ac:spMkLst>
        </pc:spChg>
        <pc:spChg chg="add mod">
          <ac:chgData name="" userId="" providerId="" clId="Web-{1731FD00-EB4C-4A2C-9870-5270DCB7757E}" dt="2020-11-19T02:55:22.421" v="2392" actId="20577"/>
          <ac:spMkLst>
            <pc:docMk/>
            <pc:sldMk cId="1591300185" sldId="264"/>
            <ac:spMk id="5" creationId="{20B8BADC-671C-4B23-A6EE-F631540A01C7}"/>
          </ac:spMkLst>
        </pc:spChg>
        <pc:spChg chg="add">
          <ac:chgData name="" userId="" providerId="" clId="Web-{1731FD00-EB4C-4A2C-9870-5270DCB7757E}" dt="2020-11-19T02:54:44.981" v="2381"/>
          <ac:spMkLst>
            <pc:docMk/>
            <pc:sldMk cId="1591300185" sldId="264"/>
            <ac:spMk id="7" creationId="{6887EC64-DACC-4108-9FAB-6E288FBC2000}"/>
          </ac:spMkLst>
        </pc:spChg>
        <pc:spChg chg="add">
          <ac:chgData name="" userId="" providerId="" clId="Web-{1731FD00-EB4C-4A2C-9870-5270DCB7757E}" dt="2020-11-19T02:54:44.981" v="2381"/>
          <ac:spMkLst>
            <pc:docMk/>
            <pc:sldMk cId="1591300185" sldId="264"/>
            <ac:spMk id="9" creationId="{8F05C4A0-68A2-4496-87A5-5478E32747AA}"/>
          </ac:spMkLst>
        </pc:spChg>
        <pc:spChg chg="add">
          <ac:chgData name="" userId="" providerId="" clId="Web-{1731FD00-EB4C-4A2C-9870-5270DCB7757E}" dt="2020-11-19T02:54:44.981" v="2381"/>
          <ac:spMkLst>
            <pc:docMk/>
            <pc:sldMk cId="1591300185" sldId="264"/>
            <ac:spMk id="13" creationId="{8C6E698C-8155-4B8B-BDC9-B7299772B509}"/>
          </ac:spMkLst>
        </pc:spChg>
        <pc:spChg chg="add">
          <ac:chgData name="" userId="" providerId="" clId="Web-{1731FD00-EB4C-4A2C-9870-5270DCB7757E}" dt="2020-11-19T02:54:44.981" v="2381"/>
          <ac:spMkLst>
            <pc:docMk/>
            <pc:sldMk cId="1591300185" sldId="264"/>
            <ac:spMk id="17" creationId="{C22D9B36-9BE7-472B-8808-7E0D6810738F}"/>
          </ac:spMkLst>
        </pc:spChg>
        <pc:spChg chg="add">
          <ac:chgData name="" userId="" providerId="" clId="Web-{1731FD00-EB4C-4A2C-9870-5270DCB7757E}" dt="2020-11-19T02:54:44.981" v="2381"/>
          <ac:spMkLst>
            <pc:docMk/>
            <pc:sldMk cId="1591300185" sldId="264"/>
            <ac:spMk id="19" creationId="{8A549DE7-671D-4575-AF43-858FD99981CF}"/>
          </ac:spMkLst>
        </pc:spChg>
        <pc:picChg chg="add mod">
          <ac:chgData name="" userId="" providerId="" clId="Web-{1731FD00-EB4C-4A2C-9870-5270DCB7757E}" dt="2020-11-19T02:55:30.843" v="2395" actId="1076"/>
          <ac:picMkLst>
            <pc:docMk/>
            <pc:sldMk cId="1591300185" sldId="264"/>
            <ac:picMk id="4" creationId="{D7F08AEC-4C9C-4B4C-9383-DCA61CFDE699}"/>
          </ac:picMkLst>
        </pc:picChg>
        <pc:picChg chg="add mod">
          <ac:chgData name="" userId="" providerId="" clId="Web-{1731FD00-EB4C-4A2C-9870-5270DCB7757E}" dt="2020-11-19T02:55:59.485" v="2397" actId="1076"/>
          <ac:picMkLst>
            <pc:docMk/>
            <pc:sldMk cId="1591300185" sldId="264"/>
            <ac:picMk id="8" creationId="{5362F0DB-BCC9-47A2-AFFE-EBA21CA9813D}"/>
          </ac:picMkLst>
        </pc:picChg>
        <pc:cxnChg chg="add">
          <ac:chgData name="" userId="" providerId="" clId="Web-{1731FD00-EB4C-4A2C-9870-5270DCB7757E}" dt="2020-11-19T02:54:44.981" v="2381"/>
          <ac:cxnSpMkLst>
            <pc:docMk/>
            <pc:sldMk cId="1591300185" sldId="264"/>
            <ac:cxnSpMk id="11" creationId="{77E041E6-AC36-4409-B797-2FE54253E62B}"/>
          </ac:cxnSpMkLst>
        </pc:cxnChg>
        <pc:cxnChg chg="add">
          <ac:chgData name="" userId="" providerId="" clId="Web-{1731FD00-EB4C-4A2C-9870-5270DCB7757E}" dt="2020-11-19T02:54:44.981" v="2381"/>
          <ac:cxnSpMkLst>
            <pc:docMk/>
            <pc:sldMk cId="1591300185" sldId="264"/>
            <ac:cxnSpMk id="15" creationId="{09525C9A-1972-4836-BA7A-706C946EF4DA}"/>
          </ac:cxnSpMkLst>
        </pc:cxnChg>
      </pc:sldChg>
      <pc:sldMasterChg chg="del delSldLayout">
        <pc:chgData name="" userId="" providerId="" clId="Web-{1731FD00-EB4C-4A2C-9870-5270DCB7757E}" dt="2020-11-18T22:17:06.235" v="0"/>
        <pc:sldMasterMkLst>
          <pc:docMk/>
          <pc:sldMasterMk cId="2460954070" sldId="2147483660"/>
        </pc:sldMasterMkLst>
        <pc:sldLayoutChg chg="del">
          <pc:chgData name="" userId="" providerId="" clId="Web-{1731FD00-EB4C-4A2C-9870-5270DCB7757E}" dt="2020-11-18T22:17:06.235" v="0"/>
          <pc:sldLayoutMkLst>
            <pc:docMk/>
            <pc:sldMasterMk cId="2460954070" sldId="2147483660"/>
            <pc:sldLayoutMk cId="2385387890" sldId="2147483661"/>
          </pc:sldLayoutMkLst>
        </pc:sldLayoutChg>
        <pc:sldLayoutChg chg="del">
          <pc:chgData name="" userId="" providerId="" clId="Web-{1731FD00-EB4C-4A2C-9870-5270DCB7757E}" dt="2020-11-18T22:17:06.235" v="0"/>
          <pc:sldLayoutMkLst>
            <pc:docMk/>
            <pc:sldMasterMk cId="2460954070" sldId="2147483660"/>
            <pc:sldLayoutMk cId="949138452" sldId="2147483662"/>
          </pc:sldLayoutMkLst>
        </pc:sldLayoutChg>
        <pc:sldLayoutChg chg="del">
          <pc:chgData name="" userId="" providerId="" clId="Web-{1731FD00-EB4C-4A2C-9870-5270DCB7757E}" dt="2020-11-18T22:17:06.235" v="0"/>
          <pc:sldLayoutMkLst>
            <pc:docMk/>
            <pc:sldMasterMk cId="2460954070" sldId="2147483660"/>
            <pc:sldLayoutMk cId="2591524520" sldId="2147483663"/>
          </pc:sldLayoutMkLst>
        </pc:sldLayoutChg>
        <pc:sldLayoutChg chg="del">
          <pc:chgData name="" userId="" providerId="" clId="Web-{1731FD00-EB4C-4A2C-9870-5270DCB7757E}" dt="2020-11-18T22:17:06.235" v="0"/>
          <pc:sldLayoutMkLst>
            <pc:docMk/>
            <pc:sldMasterMk cId="2460954070" sldId="2147483660"/>
            <pc:sldLayoutMk cId="1203092039" sldId="2147483664"/>
          </pc:sldLayoutMkLst>
        </pc:sldLayoutChg>
        <pc:sldLayoutChg chg="del">
          <pc:chgData name="" userId="" providerId="" clId="Web-{1731FD00-EB4C-4A2C-9870-5270DCB7757E}" dt="2020-11-18T22:17:06.235" v="0"/>
          <pc:sldLayoutMkLst>
            <pc:docMk/>
            <pc:sldMasterMk cId="2460954070" sldId="2147483660"/>
            <pc:sldLayoutMk cId="3733172339" sldId="2147483665"/>
          </pc:sldLayoutMkLst>
        </pc:sldLayoutChg>
        <pc:sldLayoutChg chg="del">
          <pc:chgData name="" userId="" providerId="" clId="Web-{1731FD00-EB4C-4A2C-9870-5270DCB7757E}" dt="2020-11-18T22:17:06.235" v="0"/>
          <pc:sldLayoutMkLst>
            <pc:docMk/>
            <pc:sldMasterMk cId="2460954070" sldId="2147483660"/>
            <pc:sldLayoutMk cId="3210312558" sldId="2147483666"/>
          </pc:sldLayoutMkLst>
        </pc:sldLayoutChg>
        <pc:sldLayoutChg chg="del">
          <pc:chgData name="" userId="" providerId="" clId="Web-{1731FD00-EB4C-4A2C-9870-5270DCB7757E}" dt="2020-11-18T22:17:06.235" v="0"/>
          <pc:sldLayoutMkLst>
            <pc:docMk/>
            <pc:sldMasterMk cId="2460954070" sldId="2147483660"/>
            <pc:sldLayoutMk cId="3146388984" sldId="2147483667"/>
          </pc:sldLayoutMkLst>
        </pc:sldLayoutChg>
        <pc:sldLayoutChg chg="del">
          <pc:chgData name="" userId="" providerId="" clId="Web-{1731FD00-EB4C-4A2C-9870-5270DCB7757E}" dt="2020-11-18T22:17:06.235" v="0"/>
          <pc:sldLayoutMkLst>
            <pc:docMk/>
            <pc:sldMasterMk cId="2460954070" sldId="2147483660"/>
            <pc:sldLayoutMk cId="3171841454" sldId="2147483668"/>
          </pc:sldLayoutMkLst>
        </pc:sldLayoutChg>
        <pc:sldLayoutChg chg="del">
          <pc:chgData name="" userId="" providerId="" clId="Web-{1731FD00-EB4C-4A2C-9870-5270DCB7757E}" dt="2020-11-18T22:17:06.235" v="0"/>
          <pc:sldLayoutMkLst>
            <pc:docMk/>
            <pc:sldMasterMk cId="2460954070" sldId="2147483660"/>
            <pc:sldLayoutMk cId="1718958274" sldId="2147483669"/>
          </pc:sldLayoutMkLst>
        </pc:sldLayoutChg>
        <pc:sldLayoutChg chg="del">
          <pc:chgData name="" userId="" providerId="" clId="Web-{1731FD00-EB4C-4A2C-9870-5270DCB7757E}" dt="2020-11-18T22:17:06.235" v="0"/>
          <pc:sldLayoutMkLst>
            <pc:docMk/>
            <pc:sldMasterMk cId="2460954070" sldId="2147483660"/>
            <pc:sldLayoutMk cId="2202905451" sldId="2147483670"/>
          </pc:sldLayoutMkLst>
        </pc:sldLayoutChg>
        <pc:sldLayoutChg chg="del">
          <pc:chgData name="" userId="" providerId="" clId="Web-{1731FD00-EB4C-4A2C-9870-5270DCB7757E}" dt="2020-11-18T22:17:06.235" v="0"/>
          <pc:sldLayoutMkLst>
            <pc:docMk/>
            <pc:sldMasterMk cId="2460954070" sldId="2147483660"/>
            <pc:sldLayoutMk cId="3479445657" sldId="2147483671"/>
          </pc:sldLayoutMkLst>
        </pc:sldLayoutChg>
      </pc:sldMasterChg>
      <pc:sldMasterChg chg="add del addSldLayout delSldLayout modSldLayout">
        <pc:chgData name="" userId="" providerId="" clId="Web-{1731FD00-EB4C-4A2C-9870-5270DCB7757E}" dt="2020-11-18T22:17:41.688" v="4"/>
        <pc:sldMasterMkLst>
          <pc:docMk/>
          <pc:sldMasterMk cId="457867197" sldId="2147483672"/>
        </pc:sldMasterMkLst>
        <pc:sldLayoutChg chg="add del mod replId">
          <pc:chgData name="" userId="" providerId="" clId="Web-{1731FD00-EB4C-4A2C-9870-5270DCB7757E}" dt="2020-11-18T22:17:41.688" v="4"/>
          <pc:sldLayoutMkLst>
            <pc:docMk/>
            <pc:sldMasterMk cId="457867197" sldId="2147483672"/>
            <pc:sldLayoutMk cId="409144997" sldId="2147483673"/>
          </pc:sldLayoutMkLst>
        </pc:sldLayoutChg>
        <pc:sldLayoutChg chg="add del mod replId">
          <pc:chgData name="" userId="" providerId="" clId="Web-{1731FD00-EB4C-4A2C-9870-5270DCB7757E}" dt="2020-11-18T22:17:41.688" v="4"/>
          <pc:sldLayoutMkLst>
            <pc:docMk/>
            <pc:sldMasterMk cId="457867197" sldId="2147483672"/>
            <pc:sldLayoutMk cId="1667764905" sldId="2147483674"/>
          </pc:sldLayoutMkLst>
        </pc:sldLayoutChg>
        <pc:sldLayoutChg chg="add del mod replId">
          <pc:chgData name="" userId="" providerId="" clId="Web-{1731FD00-EB4C-4A2C-9870-5270DCB7757E}" dt="2020-11-18T22:17:41.688" v="4"/>
          <pc:sldLayoutMkLst>
            <pc:docMk/>
            <pc:sldMasterMk cId="457867197" sldId="2147483672"/>
            <pc:sldLayoutMk cId="1184683667" sldId="2147483675"/>
          </pc:sldLayoutMkLst>
        </pc:sldLayoutChg>
        <pc:sldLayoutChg chg="add del mod replId">
          <pc:chgData name="" userId="" providerId="" clId="Web-{1731FD00-EB4C-4A2C-9870-5270DCB7757E}" dt="2020-11-18T22:17:41.688" v="4"/>
          <pc:sldLayoutMkLst>
            <pc:docMk/>
            <pc:sldMasterMk cId="457867197" sldId="2147483672"/>
            <pc:sldLayoutMk cId="1437544398" sldId="2147483676"/>
          </pc:sldLayoutMkLst>
        </pc:sldLayoutChg>
        <pc:sldLayoutChg chg="add del mod replId">
          <pc:chgData name="" userId="" providerId="" clId="Web-{1731FD00-EB4C-4A2C-9870-5270DCB7757E}" dt="2020-11-18T22:17:41.688" v="4"/>
          <pc:sldLayoutMkLst>
            <pc:docMk/>
            <pc:sldMasterMk cId="457867197" sldId="2147483672"/>
            <pc:sldLayoutMk cId="3858404711" sldId="2147483677"/>
          </pc:sldLayoutMkLst>
        </pc:sldLayoutChg>
        <pc:sldLayoutChg chg="add del mod replId">
          <pc:chgData name="" userId="" providerId="" clId="Web-{1731FD00-EB4C-4A2C-9870-5270DCB7757E}" dt="2020-11-18T22:17:41.688" v="4"/>
          <pc:sldLayoutMkLst>
            <pc:docMk/>
            <pc:sldMasterMk cId="457867197" sldId="2147483672"/>
            <pc:sldLayoutMk cId="4110643215" sldId="2147483678"/>
          </pc:sldLayoutMkLst>
        </pc:sldLayoutChg>
        <pc:sldLayoutChg chg="add del mod replId">
          <pc:chgData name="" userId="" providerId="" clId="Web-{1731FD00-EB4C-4A2C-9870-5270DCB7757E}" dt="2020-11-18T22:17:41.688" v="4"/>
          <pc:sldLayoutMkLst>
            <pc:docMk/>
            <pc:sldMasterMk cId="457867197" sldId="2147483672"/>
            <pc:sldLayoutMk cId="4119702946" sldId="2147483679"/>
          </pc:sldLayoutMkLst>
        </pc:sldLayoutChg>
        <pc:sldLayoutChg chg="add del mod replId">
          <pc:chgData name="" userId="" providerId="" clId="Web-{1731FD00-EB4C-4A2C-9870-5270DCB7757E}" dt="2020-11-18T22:17:41.688" v="4"/>
          <pc:sldLayoutMkLst>
            <pc:docMk/>
            <pc:sldMasterMk cId="457867197" sldId="2147483672"/>
            <pc:sldLayoutMk cId="495328104" sldId="2147483680"/>
          </pc:sldLayoutMkLst>
        </pc:sldLayoutChg>
        <pc:sldLayoutChg chg="add del mod replId">
          <pc:chgData name="" userId="" providerId="" clId="Web-{1731FD00-EB4C-4A2C-9870-5270DCB7757E}" dt="2020-11-18T22:17:41.688" v="4"/>
          <pc:sldLayoutMkLst>
            <pc:docMk/>
            <pc:sldMasterMk cId="457867197" sldId="2147483672"/>
            <pc:sldLayoutMk cId="552648414" sldId="2147483681"/>
          </pc:sldLayoutMkLst>
        </pc:sldLayoutChg>
        <pc:sldLayoutChg chg="add del mod replId">
          <pc:chgData name="" userId="" providerId="" clId="Web-{1731FD00-EB4C-4A2C-9870-5270DCB7757E}" dt="2020-11-18T22:17:41.688" v="4"/>
          <pc:sldLayoutMkLst>
            <pc:docMk/>
            <pc:sldMasterMk cId="457867197" sldId="2147483672"/>
            <pc:sldLayoutMk cId="1214373274" sldId="2147483682"/>
          </pc:sldLayoutMkLst>
        </pc:sldLayoutChg>
        <pc:sldLayoutChg chg="add del mod replId">
          <pc:chgData name="" userId="" providerId="" clId="Web-{1731FD00-EB4C-4A2C-9870-5270DCB7757E}" dt="2020-11-18T22:17:41.688" v="4"/>
          <pc:sldLayoutMkLst>
            <pc:docMk/>
            <pc:sldMasterMk cId="457867197" sldId="2147483672"/>
            <pc:sldLayoutMk cId="3395296823" sldId="2147483683"/>
          </pc:sldLayoutMkLst>
        </pc:sldLayoutChg>
      </pc:sldMasterChg>
      <pc:sldMasterChg chg="add del addSldLayout delSldLayout modSldLayout">
        <pc:chgData name="" userId="" providerId="" clId="Web-{1731FD00-EB4C-4A2C-9870-5270DCB7757E}" dt="2020-11-18T22:17:43.391" v="5"/>
        <pc:sldMasterMkLst>
          <pc:docMk/>
          <pc:sldMasterMk cId="1771686205" sldId="2147483684"/>
        </pc:sldMasterMkLst>
        <pc:sldLayoutChg chg="add del mod replId">
          <pc:chgData name="" userId="" providerId="" clId="Web-{1731FD00-EB4C-4A2C-9870-5270DCB7757E}" dt="2020-11-18T22:17:43.391" v="5"/>
          <pc:sldLayoutMkLst>
            <pc:docMk/>
            <pc:sldMasterMk cId="1771686205" sldId="2147483684"/>
            <pc:sldLayoutMk cId="180198661" sldId="2147483685"/>
          </pc:sldLayoutMkLst>
        </pc:sldLayoutChg>
        <pc:sldLayoutChg chg="add del mod replId">
          <pc:chgData name="" userId="" providerId="" clId="Web-{1731FD00-EB4C-4A2C-9870-5270DCB7757E}" dt="2020-11-18T22:17:43.391" v="5"/>
          <pc:sldLayoutMkLst>
            <pc:docMk/>
            <pc:sldMasterMk cId="1771686205" sldId="2147483684"/>
            <pc:sldLayoutMk cId="3257210622" sldId="2147483686"/>
          </pc:sldLayoutMkLst>
        </pc:sldLayoutChg>
        <pc:sldLayoutChg chg="add del mod replId">
          <pc:chgData name="" userId="" providerId="" clId="Web-{1731FD00-EB4C-4A2C-9870-5270DCB7757E}" dt="2020-11-18T22:17:43.391" v="5"/>
          <pc:sldLayoutMkLst>
            <pc:docMk/>
            <pc:sldMasterMk cId="1771686205" sldId="2147483684"/>
            <pc:sldLayoutMk cId="2457196241" sldId="2147483687"/>
          </pc:sldLayoutMkLst>
        </pc:sldLayoutChg>
        <pc:sldLayoutChg chg="add del mod replId">
          <pc:chgData name="" userId="" providerId="" clId="Web-{1731FD00-EB4C-4A2C-9870-5270DCB7757E}" dt="2020-11-18T22:17:43.391" v="5"/>
          <pc:sldLayoutMkLst>
            <pc:docMk/>
            <pc:sldMasterMk cId="1771686205" sldId="2147483684"/>
            <pc:sldLayoutMk cId="3468960145" sldId="2147483688"/>
          </pc:sldLayoutMkLst>
        </pc:sldLayoutChg>
        <pc:sldLayoutChg chg="add del mod replId">
          <pc:chgData name="" userId="" providerId="" clId="Web-{1731FD00-EB4C-4A2C-9870-5270DCB7757E}" dt="2020-11-18T22:17:43.391" v="5"/>
          <pc:sldLayoutMkLst>
            <pc:docMk/>
            <pc:sldMasterMk cId="1771686205" sldId="2147483684"/>
            <pc:sldLayoutMk cId="945802814" sldId="2147483689"/>
          </pc:sldLayoutMkLst>
        </pc:sldLayoutChg>
        <pc:sldLayoutChg chg="add del mod replId">
          <pc:chgData name="" userId="" providerId="" clId="Web-{1731FD00-EB4C-4A2C-9870-5270DCB7757E}" dt="2020-11-18T22:17:43.391" v="5"/>
          <pc:sldLayoutMkLst>
            <pc:docMk/>
            <pc:sldMasterMk cId="1771686205" sldId="2147483684"/>
            <pc:sldLayoutMk cId="3882847333" sldId="2147483690"/>
          </pc:sldLayoutMkLst>
        </pc:sldLayoutChg>
        <pc:sldLayoutChg chg="add del mod replId">
          <pc:chgData name="" userId="" providerId="" clId="Web-{1731FD00-EB4C-4A2C-9870-5270DCB7757E}" dt="2020-11-18T22:17:43.391" v="5"/>
          <pc:sldLayoutMkLst>
            <pc:docMk/>
            <pc:sldMasterMk cId="1771686205" sldId="2147483684"/>
            <pc:sldLayoutMk cId="3499570821" sldId="2147483691"/>
          </pc:sldLayoutMkLst>
        </pc:sldLayoutChg>
        <pc:sldLayoutChg chg="add del mod replId">
          <pc:chgData name="" userId="" providerId="" clId="Web-{1731FD00-EB4C-4A2C-9870-5270DCB7757E}" dt="2020-11-18T22:17:43.391" v="5"/>
          <pc:sldLayoutMkLst>
            <pc:docMk/>
            <pc:sldMasterMk cId="1771686205" sldId="2147483684"/>
            <pc:sldLayoutMk cId="119180261" sldId="2147483692"/>
          </pc:sldLayoutMkLst>
        </pc:sldLayoutChg>
        <pc:sldLayoutChg chg="add del mod replId">
          <pc:chgData name="" userId="" providerId="" clId="Web-{1731FD00-EB4C-4A2C-9870-5270DCB7757E}" dt="2020-11-18T22:17:43.391" v="5"/>
          <pc:sldLayoutMkLst>
            <pc:docMk/>
            <pc:sldMasterMk cId="1771686205" sldId="2147483684"/>
            <pc:sldLayoutMk cId="1014849925" sldId="2147483693"/>
          </pc:sldLayoutMkLst>
        </pc:sldLayoutChg>
        <pc:sldLayoutChg chg="add del mod replId">
          <pc:chgData name="" userId="" providerId="" clId="Web-{1731FD00-EB4C-4A2C-9870-5270DCB7757E}" dt="2020-11-18T22:17:43.391" v="5"/>
          <pc:sldLayoutMkLst>
            <pc:docMk/>
            <pc:sldMasterMk cId="1771686205" sldId="2147483684"/>
            <pc:sldLayoutMk cId="1198689487" sldId="2147483694"/>
          </pc:sldLayoutMkLst>
        </pc:sldLayoutChg>
        <pc:sldLayoutChg chg="add del mod replId">
          <pc:chgData name="" userId="" providerId="" clId="Web-{1731FD00-EB4C-4A2C-9870-5270DCB7757E}" dt="2020-11-18T22:17:43.391" v="5"/>
          <pc:sldLayoutMkLst>
            <pc:docMk/>
            <pc:sldMasterMk cId="1771686205" sldId="2147483684"/>
            <pc:sldLayoutMk cId="3600092593" sldId="2147483695"/>
          </pc:sldLayoutMkLst>
        </pc:sldLayoutChg>
      </pc:sldMasterChg>
      <pc:sldMasterChg chg="add del addSldLayout delSldLayout modSldLayout">
        <pc:chgData name="" userId="" providerId="" clId="Web-{1731FD00-EB4C-4A2C-9870-5270DCB7757E}" dt="2020-11-18T22:17:46.532" v="6"/>
        <pc:sldMasterMkLst>
          <pc:docMk/>
          <pc:sldMasterMk cId="895204402" sldId="2147483696"/>
        </pc:sldMasterMkLst>
        <pc:sldLayoutChg chg="add del mod replId">
          <pc:chgData name="" userId="" providerId="" clId="Web-{1731FD00-EB4C-4A2C-9870-5270DCB7757E}" dt="2020-11-18T22:17:46.532" v="6"/>
          <pc:sldLayoutMkLst>
            <pc:docMk/>
            <pc:sldMasterMk cId="895204402" sldId="2147483696"/>
            <pc:sldLayoutMk cId="4049151016" sldId="2147483697"/>
          </pc:sldLayoutMkLst>
        </pc:sldLayoutChg>
        <pc:sldLayoutChg chg="add del mod replId">
          <pc:chgData name="" userId="" providerId="" clId="Web-{1731FD00-EB4C-4A2C-9870-5270DCB7757E}" dt="2020-11-18T22:17:46.532" v="6"/>
          <pc:sldLayoutMkLst>
            <pc:docMk/>
            <pc:sldMasterMk cId="895204402" sldId="2147483696"/>
            <pc:sldLayoutMk cId="1660039090" sldId="2147483698"/>
          </pc:sldLayoutMkLst>
        </pc:sldLayoutChg>
        <pc:sldLayoutChg chg="add del mod replId">
          <pc:chgData name="" userId="" providerId="" clId="Web-{1731FD00-EB4C-4A2C-9870-5270DCB7757E}" dt="2020-11-18T22:17:46.532" v="6"/>
          <pc:sldLayoutMkLst>
            <pc:docMk/>
            <pc:sldMasterMk cId="895204402" sldId="2147483696"/>
            <pc:sldLayoutMk cId="4129872738" sldId="2147483699"/>
          </pc:sldLayoutMkLst>
        </pc:sldLayoutChg>
        <pc:sldLayoutChg chg="add del mod replId">
          <pc:chgData name="" userId="" providerId="" clId="Web-{1731FD00-EB4C-4A2C-9870-5270DCB7757E}" dt="2020-11-18T22:17:46.532" v="6"/>
          <pc:sldLayoutMkLst>
            <pc:docMk/>
            <pc:sldMasterMk cId="895204402" sldId="2147483696"/>
            <pc:sldLayoutMk cId="3205395138" sldId="2147483700"/>
          </pc:sldLayoutMkLst>
        </pc:sldLayoutChg>
        <pc:sldLayoutChg chg="add del mod replId">
          <pc:chgData name="" userId="" providerId="" clId="Web-{1731FD00-EB4C-4A2C-9870-5270DCB7757E}" dt="2020-11-18T22:17:46.532" v="6"/>
          <pc:sldLayoutMkLst>
            <pc:docMk/>
            <pc:sldMasterMk cId="895204402" sldId="2147483696"/>
            <pc:sldLayoutMk cId="3664977504" sldId="2147483701"/>
          </pc:sldLayoutMkLst>
        </pc:sldLayoutChg>
        <pc:sldLayoutChg chg="add del mod replId">
          <pc:chgData name="" userId="" providerId="" clId="Web-{1731FD00-EB4C-4A2C-9870-5270DCB7757E}" dt="2020-11-18T22:17:46.532" v="6"/>
          <pc:sldLayoutMkLst>
            <pc:docMk/>
            <pc:sldMasterMk cId="895204402" sldId="2147483696"/>
            <pc:sldLayoutMk cId="2658178051" sldId="2147483702"/>
          </pc:sldLayoutMkLst>
        </pc:sldLayoutChg>
        <pc:sldLayoutChg chg="add del mod replId">
          <pc:chgData name="" userId="" providerId="" clId="Web-{1731FD00-EB4C-4A2C-9870-5270DCB7757E}" dt="2020-11-18T22:17:46.532" v="6"/>
          <pc:sldLayoutMkLst>
            <pc:docMk/>
            <pc:sldMasterMk cId="895204402" sldId="2147483696"/>
            <pc:sldLayoutMk cId="3005931307" sldId="2147483703"/>
          </pc:sldLayoutMkLst>
        </pc:sldLayoutChg>
        <pc:sldLayoutChg chg="add del mod replId">
          <pc:chgData name="" userId="" providerId="" clId="Web-{1731FD00-EB4C-4A2C-9870-5270DCB7757E}" dt="2020-11-18T22:17:46.532" v="6"/>
          <pc:sldLayoutMkLst>
            <pc:docMk/>
            <pc:sldMasterMk cId="895204402" sldId="2147483696"/>
            <pc:sldLayoutMk cId="946805392" sldId="2147483704"/>
          </pc:sldLayoutMkLst>
        </pc:sldLayoutChg>
        <pc:sldLayoutChg chg="add del mod replId">
          <pc:chgData name="" userId="" providerId="" clId="Web-{1731FD00-EB4C-4A2C-9870-5270DCB7757E}" dt="2020-11-18T22:17:46.532" v="6"/>
          <pc:sldLayoutMkLst>
            <pc:docMk/>
            <pc:sldMasterMk cId="895204402" sldId="2147483696"/>
            <pc:sldLayoutMk cId="1016380285" sldId="2147483705"/>
          </pc:sldLayoutMkLst>
        </pc:sldLayoutChg>
        <pc:sldLayoutChg chg="add del mod replId">
          <pc:chgData name="" userId="" providerId="" clId="Web-{1731FD00-EB4C-4A2C-9870-5270DCB7757E}" dt="2020-11-18T22:17:46.532" v="6"/>
          <pc:sldLayoutMkLst>
            <pc:docMk/>
            <pc:sldMasterMk cId="895204402" sldId="2147483696"/>
            <pc:sldLayoutMk cId="318729639" sldId="2147483706"/>
          </pc:sldLayoutMkLst>
        </pc:sldLayoutChg>
        <pc:sldLayoutChg chg="add del mod replId">
          <pc:chgData name="" userId="" providerId="" clId="Web-{1731FD00-EB4C-4A2C-9870-5270DCB7757E}" dt="2020-11-18T22:17:46.532" v="6"/>
          <pc:sldLayoutMkLst>
            <pc:docMk/>
            <pc:sldMasterMk cId="895204402" sldId="2147483696"/>
            <pc:sldLayoutMk cId="3909973987" sldId="2147483707"/>
          </pc:sldLayoutMkLst>
        </pc:sldLayoutChg>
      </pc:sldMasterChg>
      <pc:sldMasterChg chg="add del addSldLayout delSldLayout modSldLayout">
        <pc:chgData name="" userId="" providerId="" clId="Web-{1731FD00-EB4C-4A2C-9870-5270DCB7757E}" dt="2020-11-18T22:17:50.141" v="7"/>
        <pc:sldMasterMkLst>
          <pc:docMk/>
          <pc:sldMasterMk cId="2806688072" sldId="2147483708"/>
        </pc:sldMasterMkLst>
        <pc:sldLayoutChg chg="add del mod replId">
          <pc:chgData name="" userId="" providerId="" clId="Web-{1731FD00-EB4C-4A2C-9870-5270DCB7757E}" dt="2020-11-18T22:17:50.141" v="7"/>
          <pc:sldLayoutMkLst>
            <pc:docMk/>
            <pc:sldMasterMk cId="2806688072" sldId="2147483708"/>
            <pc:sldLayoutMk cId="289578782" sldId="2147483709"/>
          </pc:sldLayoutMkLst>
        </pc:sldLayoutChg>
        <pc:sldLayoutChg chg="add del mod replId">
          <pc:chgData name="" userId="" providerId="" clId="Web-{1731FD00-EB4C-4A2C-9870-5270DCB7757E}" dt="2020-11-18T22:17:50.141" v="7"/>
          <pc:sldLayoutMkLst>
            <pc:docMk/>
            <pc:sldMasterMk cId="2806688072" sldId="2147483708"/>
            <pc:sldLayoutMk cId="1000925138" sldId="2147483710"/>
          </pc:sldLayoutMkLst>
        </pc:sldLayoutChg>
        <pc:sldLayoutChg chg="add del mod replId">
          <pc:chgData name="" userId="" providerId="" clId="Web-{1731FD00-EB4C-4A2C-9870-5270DCB7757E}" dt="2020-11-18T22:17:50.141" v="7"/>
          <pc:sldLayoutMkLst>
            <pc:docMk/>
            <pc:sldMasterMk cId="2806688072" sldId="2147483708"/>
            <pc:sldLayoutMk cId="3646237534" sldId="2147483711"/>
          </pc:sldLayoutMkLst>
        </pc:sldLayoutChg>
        <pc:sldLayoutChg chg="add del mod replId">
          <pc:chgData name="" userId="" providerId="" clId="Web-{1731FD00-EB4C-4A2C-9870-5270DCB7757E}" dt="2020-11-18T22:17:50.141" v="7"/>
          <pc:sldLayoutMkLst>
            <pc:docMk/>
            <pc:sldMasterMk cId="2806688072" sldId="2147483708"/>
            <pc:sldLayoutMk cId="1408560101" sldId="2147483712"/>
          </pc:sldLayoutMkLst>
        </pc:sldLayoutChg>
        <pc:sldLayoutChg chg="add del mod replId">
          <pc:chgData name="" userId="" providerId="" clId="Web-{1731FD00-EB4C-4A2C-9870-5270DCB7757E}" dt="2020-11-18T22:17:50.141" v="7"/>
          <pc:sldLayoutMkLst>
            <pc:docMk/>
            <pc:sldMasterMk cId="2806688072" sldId="2147483708"/>
            <pc:sldLayoutMk cId="2137661322" sldId="2147483713"/>
          </pc:sldLayoutMkLst>
        </pc:sldLayoutChg>
        <pc:sldLayoutChg chg="add del mod replId">
          <pc:chgData name="" userId="" providerId="" clId="Web-{1731FD00-EB4C-4A2C-9870-5270DCB7757E}" dt="2020-11-18T22:17:50.141" v="7"/>
          <pc:sldLayoutMkLst>
            <pc:docMk/>
            <pc:sldMasterMk cId="2806688072" sldId="2147483708"/>
            <pc:sldLayoutMk cId="2871571262" sldId="2147483714"/>
          </pc:sldLayoutMkLst>
        </pc:sldLayoutChg>
        <pc:sldLayoutChg chg="add del mod replId">
          <pc:chgData name="" userId="" providerId="" clId="Web-{1731FD00-EB4C-4A2C-9870-5270DCB7757E}" dt="2020-11-18T22:17:50.141" v="7"/>
          <pc:sldLayoutMkLst>
            <pc:docMk/>
            <pc:sldMasterMk cId="2806688072" sldId="2147483708"/>
            <pc:sldLayoutMk cId="1282380247" sldId="2147483715"/>
          </pc:sldLayoutMkLst>
        </pc:sldLayoutChg>
        <pc:sldLayoutChg chg="add del mod replId">
          <pc:chgData name="" userId="" providerId="" clId="Web-{1731FD00-EB4C-4A2C-9870-5270DCB7757E}" dt="2020-11-18T22:17:50.141" v="7"/>
          <pc:sldLayoutMkLst>
            <pc:docMk/>
            <pc:sldMasterMk cId="2806688072" sldId="2147483708"/>
            <pc:sldLayoutMk cId="1528657383" sldId="2147483716"/>
          </pc:sldLayoutMkLst>
        </pc:sldLayoutChg>
        <pc:sldLayoutChg chg="add del mod replId">
          <pc:chgData name="" userId="" providerId="" clId="Web-{1731FD00-EB4C-4A2C-9870-5270DCB7757E}" dt="2020-11-18T22:17:50.141" v="7"/>
          <pc:sldLayoutMkLst>
            <pc:docMk/>
            <pc:sldMasterMk cId="2806688072" sldId="2147483708"/>
            <pc:sldLayoutMk cId="3010756499" sldId="2147483717"/>
          </pc:sldLayoutMkLst>
        </pc:sldLayoutChg>
        <pc:sldLayoutChg chg="add del mod replId">
          <pc:chgData name="" userId="" providerId="" clId="Web-{1731FD00-EB4C-4A2C-9870-5270DCB7757E}" dt="2020-11-18T22:17:50.141" v="7"/>
          <pc:sldLayoutMkLst>
            <pc:docMk/>
            <pc:sldMasterMk cId="2806688072" sldId="2147483708"/>
            <pc:sldLayoutMk cId="3246913416" sldId="2147483718"/>
          </pc:sldLayoutMkLst>
        </pc:sldLayoutChg>
        <pc:sldLayoutChg chg="add del mod replId">
          <pc:chgData name="" userId="" providerId="" clId="Web-{1731FD00-EB4C-4A2C-9870-5270DCB7757E}" dt="2020-11-18T22:17:50.141" v="7"/>
          <pc:sldLayoutMkLst>
            <pc:docMk/>
            <pc:sldMasterMk cId="2806688072" sldId="2147483708"/>
            <pc:sldLayoutMk cId="2685825408" sldId="2147483719"/>
          </pc:sldLayoutMkLst>
        </pc:sldLayoutChg>
      </pc:sldMasterChg>
      <pc:sldMasterChg chg="add del addSldLayout delSldLayout modSldLayout">
        <pc:chgData name="" userId="" providerId="" clId="Web-{1731FD00-EB4C-4A2C-9870-5270DCB7757E}" dt="2020-11-18T22:17:55.032" v="8"/>
        <pc:sldMasterMkLst>
          <pc:docMk/>
          <pc:sldMasterMk cId="1752373198" sldId="2147483720"/>
        </pc:sldMasterMkLst>
        <pc:sldLayoutChg chg="add del mod replId">
          <pc:chgData name="" userId="" providerId="" clId="Web-{1731FD00-EB4C-4A2C-9870-5270DCB7757E}" dt="2020-11-18T22:17:55.032" v="8"/>
          <pc:sldLayoutMkLst>
            <pc:docMk/>
            <pc:sldMasterMk cId="1752373198" sldId="2147483720"/>
            <pc:sldLayoutMk cId="3112418590" sldId="2147483721"/>
          </pc:sldLayoutMkLst>
        </pc:sldLayoutChg>
        <pc:sldLayoutChg chg="add del mod replId">
          <pc:chgData name="" userId="" providerId="" clId="Web-{1731FD00-EB4C-4A2C-9870-5270DCB7757E}" dt="2020-11-18T22:17:55.032" v="8"/>
          <pc:sldLayoutMkLst>
            <pc:docMk/>
            <pc:sldMasterMk cId="1752373198" sldId="2147483720"/>
            <pc:sldLayoutMk cId="4195412989" sldId="2147483722"/>
          </pc:sldLayoutMkLst>
        </pc:sldLayoutChg>
        <pc:sldLayoutChg chg="add del mod replId">
          <pc:chgData name="" userId="" providerId="" clId="Web-{1731FD00-EB4C-4A2C-9870-5270DCB7757E}" dt="2020-11-18T22:17:55.032" v="8"/>
          <pc:sldLayoutMkLst>
            <pc:docMk/>
            <pc:sldMasterMk cId="1752373198" sldId="2147483720"/>
            <pc:sldLayoutMk cId="56726298" sldId="2147483723"/>
          </pc:sldLayoutMkLst>
        </pc:sldLayoutChg>
        <pc:sldLayoutChg chg="add del mod replId">
          <pc:chgData name="" userId="" providerId="" clId="Web-{1731FD00-EB4C-4A2C-9870-5270DCB7757E}" dt="2020-11-18T22:17:55.032" v="8"/>
          <pc:sldLayoutMkLst>
            <pc:docMk/>
            <pc:sldMasterMk cId="1752373198" sldId="2147483720"/>
            <pc:sldLayoutMk cId="977682488" sldId="2147483724"/>
          </pc:sldLayoutMkLst>
        </pc:sldLayoutChg>
        <pc:sldLayoutChg chg="add del mod replId">
          <pc:chgData name="" userId="" providerId="" clId="Web-{1731FD00-EB4C-4A2C-9870-5270DCB7757E}" dt="2020-11-18T22:17:55.032" v="8"/>
          <pc:sldLayoutMkLst>
            <pc:docMk/>
            <pc:sldMasterMk cId="1752373198" sldId="2147483720"/>
            <pc:sldLayoutMk cId="1272545323" sldId="2147483725"/>
          </pc:sldLayoutMkLst>
        </pc:sldLayoutChg>
        <pc:sldLayoutChg chg="add del mod replId">
          <pc:chgData name="" userId="" providerId="" clId="Web-{1731FD00-EB4C-4A2C-9870-5270DCB7757E}" dt="2020-11-18T22:17:55.032" v="8"/>
          <pc:sldLayoutMkLst>
            <pc:docMk/>
            <pc:sldMasterMk cId="1752373198" sldId="2147483720"/>
            <pc:sldLayoutMk cId="736026460" sldId="2147483726"/>
          </pc:sldLayoutMkLst>
        </pc:sldLayoutChg>
        <pc:sldLayoutChg chg="add del mod replId">
          <pc:chgData name="" userId="" providerId="" clId="Web-{1731FD00-EB4C-4A2C-9870-5270DCB7757E}" dt="2020-11-18T22:17:55.032" v="8"/>
          <pc:sldLayoutMkLst>
            <pc:docMk/>
            <pc:sldMasterMk cId="1752373198" sldId="2147483720"/>
            <pc:sldLayoutMk cId="3820306222" sldId="2147483727"/>
          </pc:sldLayoutMkLst>
        </pc:sldLayoutChg>
        <pc:sldLayoutChg chg="add del mod replId">
          <pc:chgData name="" userId="" providerId="" clId="Web-{1731FD00-EB4C-4A2C-9870-5270DCB7757E}" dt="2020-11-18T22:17:55.032" v="8"/>
          <pc:sldLayoutMkLst>
            <pc:docMk/>
            <pc:sldMasterMk cId="1752373198" sldId="2147483720"/>
            <pc:sldLayoutMk cId="750177500" sldId="2147483728"/>
          </pc:sldLayoutMkLst>
        </pc:sldLayoutChg>
        <pc:sldLayoutChg chg="add del mod replId">
          <pc:chgData name="" userId="" providerId="" clId="Web-{1731FD00-EB4C-4A2C-9870-5270DCB7757E}" dt="2020-11-18T22:17:55.032" v="8"/>
          <pc:sldLayoutMkLst>
            <pc:docMk/>
            <pc:sldMasterMk cId="1752373198" sldId="2147483720"/>
            <pc:sldLayoutMk cId="37240123" sldId="2147483729"/>
          </pc:sldLayoutMkLst>
        </pc:sldLayoutChg>
        <pc:sldLayoutChg chg="add del mod replId">
          <pc:chgData name="" userId="" providerId="" clId="Web-{1731FD00-EB4C-4A2C-9870-5270DCB7757E}" dt="2020-11-18T22:17:55.032" v="8"/>
          <pc:sldLayoutMkLst>
            <pc:docMk/>
            <pc:sldMasterMk cId="1752373198" sldId="2147483720"/>
            <pc:sldLayoutMk cId="2712896114" sldId="2147483730"/>
          </pc:sldLayoutMkLst>
        </pc:sldLayoutChg>
        <pc:sldLayoutChg chg="add del mod replId">
          <pc:chgData name="" userId="" providerId="" clId="Web-{1731FD00-EB4C-4A2C-9870-5270DCB7757E}" dt="2020-11-18T22:17:55.032" v="8"/>
          <pc:sldLayoutMkLst>
            <pc:docMk/>
            <pc:sldMasterMk cId="1752373198" sldId="2147483720"/>
            <pc:sldLayoutMk cId="3269937046" sldId="2147483731"/>
          </pc:sldLayoutMkLst>
        </pc:sldLayoutChg>
      </pc:sldMasterChg>
      <pc:sldMasterChg chg="add addSldLayout modSldLayout">
        <pc:chgData name="" userId="" providerId="" clId="Web-{1731FD00-EB4C-4A2C-9870-5270DCB7757E}" dt="2020-11-18T22:17:55.032" v="8"/>
        <pc:sldMasterMkLst>
          <pc:docMk/>
          <pc:sldMasterMk cId="3393121253" sldId="2147483732"/>
        </pc:sldMasterMkLst>
        <pc:sldLayoutChg chg="add mod replId">
          <pc:chgData name="" userId="" providerId="" clId="Web-{1731FD00-EB4C-4A2C-9870-5270DCB7757E}" dt="2020-11-18T22:17:55.032" v="8"/>
          <pc:sldLayoutMkLst>
            <pc:docMk/>
            <pc:sldMasterMk cId="3393121253" sldId="2147483732"/>
            <pc:sldLayoutMk cId="2319489115" sldId="2147483733"/>
          </pc:sldLayoutMkLst>
        </pc:sldLayoutChg>
        <pc:sldLayoutChg chg="add mod replId">
          <pc:chgData name="" userId="" providerId="" clId="Web-{1731FD00-EB4C-4A2C-9870-5270DCB7757E}" dt="2020-11-18T22:17:55.032" v="8"/>
          <pc:sldLayoutMkLst>
            <pc:docMk/>
            <pc:sldMasterMk cId="3393121253" sldId="2147483732"/>
            <pc:sldLayoutMk cId="2751535805" sldId="2147483734"/>
          </pc:sldLayoutMkLst>
        </pc:sldLayoutChg>
        <pc:sldLayoutChg chg="add mod replId">
          <pc:chgData name="" userId="" providerId="" clId="Web-{1731FD00-EB4C-4A2C-9870-5270DCB7757E}" dt="2020-11-18T22:17:55.032" v="8"/>
          <pc:sldLayoutMkLst>
            <pc:docMk/>
            <pc:sldMasterMk cId="3393121253" sldId="2147483732"/>
            <pc:sldLayoutMk cId="4134643177" sldId="2147483735"/>
          </pc:sldLayoutMkLst>
        </pc:sldLayoutChg>
        <pc:sldLayoutChg chg="add mod replId">
          <pc:chgData name="" userId="" providerId="" clId="Web-{1731FD00-EB4C-4A2C-9870-5270DCB7757E}" dt="2020-11-18T22:17:55.032" v="8"/>
          <pc:sldLayoutMkLst>
            <pc:docMk/>
            <pc:sldMasterMk cId="3393121253" sldId="2147483732"/>
            <pc:sldLayoutMk cId="3928048276" sldId="2147483736"/>
          </pc:sldLayoutMkLst>
        </pc:sldLayoutChg>
        <pc:sldLayoutChg chg="add mod replId">
          <pc:chgData name="" userId="" providerId="" clId="Web-{1731FD00-EB4C-4A2C-9870-5270DCB7757E}" dt="2020-11-18T22:17:55.032" v="8"/>
          <pc:sldLayoutMkLst>
            <pc:docMk/>
            <pc:sldMasterMk cId="3393121253" sldId="2147483732"/>
            <pc:sldLayoutMk cId="1710019314" sldId="2147483737"/>
          </pc:sldLayoutMkLst>
        </pc:sldLayoutChg>
        <pc:sldLayoutChg chg="add mod replId">
          <pc:chgData name="" userId="" providerId="" clId="Web-{1731FD00-EB4C-4A2C-9870-5270DCB7757E}" dt="2020-11-18T22:17:55.032" v="8"/>
          <pc:sldLayoutMkLst>
            <pc:docMk/>
            <pc:sldMasterMk cId="3393121253" sldId="2147483732"/>
            <pc:sldLayoutMk cId="2869799319" sldId="2147483738"/>
          </pc:sldLayoutMkLst>
        </pc:sldLayoutChg>
        <pc:sldLayoutChg chg="add mod replId">
          <pc:chgData name="" userId="" providerId="" clId="Web-{1731FD00-EB4C-4A2C-9870-5270DCB7757E}" dt="2020-11-18T22:17:55.032" v="8"/>
          <pc:sldLayoutMkLst>
            <pc:docMk/>
            <pc:sldMasterMk cId="3393121253" sldId="2147483732"/>
            <pc:sldLayoutMk cId="1829888449" sldId="2147483739"/>
          </pc:sldLayoutMkLst>
        </pc:sldLayoutChg>
        <pc:sldLayoutChg chg="add mod replId">
          <pc:chgData name="" userId="" providerId="" clId="Web-{1731FD00-EB4C-4A2C-9870-5270DCB7757E}" dt="2020-11-18T22:17:55.032" v="8"/>
          <pc:sldLayoutMkLst>
            <pc:docMk/>
            <pc:sldMasterMk cId="3393121253" sldId="2147483732"/>
            <pc:sldLayoutMk cId="2131451706" sldId="2147483740"/>
          </pc:sldLayoutMkLst>
        </pc:sldLayoutChg>
        <pc:sldLayoutChg chg="add mod replId">
          <pc:chgData name="" userId="" providerId="" clId="Web-{1731FD00-EB4C-4A2C-9870-5270DCB7757E}" dt="2020-11-18T22:17:55.032" v="8"/>
          <pc:sldLayoutMkLst>
            <pc:docMk/>
            <pc:sldMasterMk cId="3393121253" sldId="2147483732"/>
            <pc:sldLayoutMk cId="3895795366" sldId="2147483741"/>
          </pc:sldLayoutMkLst>
        </pc:sldLayoutChg>
        <pc:sldLayoutChg chg="add mod replId">
          <pc:chgData name="" userId="" providerId="" clId="Web-{1731FD00-EB4C-4A2C-9870-5270DCB7757E}" dt="2020-11-18T22:17:55.032" v="8"/>
          <pc:sldLayoutMkLst>
            <pc:docMk/>
            <pc:sldMasterMk cId="3393121253" sldId="2147483732"/>
            <pc:sldLayoutMk cId="4228493759" sldId="2147483742"/>
          </pc:sldLayoutMkLst>
        </pc:sldLayoutChg>
        <pc:sldLayoutChg chg="add mod replId">
          <pc:chgData name="" userId="" providerId="" clId="Web-{1731FD00-EB4C-4A2C-9870-5270DCB7757E}" dt="2020-11-18T22:17:55.032" v="8"/>
          <pc:sldLayoutMkLst>
            <pc:docMk/>
            <pc:sldMasterMk cId="3393121253" sldId="2147483732"/>
            <pc:sldLayoutMk cId="3741640483" sldId="2147483743"/>
          </pc:sldLayoutMkLst>
        </pc:sldLayoutChg>
      </pc:sldMasterChg>
    </pc:docChg>
  </pc:docChgLst>
  <pc:docChgLst>
    <pc:chgData name="Arcos, Nick - MYR" userId="07d5b67c-5695-4889-932f-38bc99ca56cf" providerId="ADAL" clId="{4C0F2EAA-41B2-4049-A318-92CF5CA56826}"/>
    <pc:docChg chg="modSld">
      <pc:chgData name="Arcos, Nick - MYR" userId="07d5b67c-5695-4889-932f-38bc99ca56cf" providerId="ADAL" clId="{4C0F2EAA-41B2-4049-A318-92CF5CA56826}" dt="2020-11-19T14:53:21.654" v="431" actId="962"/>
      <pc:docMkLst>
        <pc:docMk/>
      </pc:docMkLst>
      <pc:sldChg chg="modSp mod">
        <pc:chgData name="Arcos, Nick - MYR" userId="07d5b67c-5695-4889-932f-38bc99ca56cf" providerId="ADAL" clId="{4C0F2EAA-41B2-4049-A318-92CF5CA56826}" dt="2020-11-19T14:51:20.025" v="1" actId="962"/>
        <pc:sldMkLst>
          <pc:docMk/>
          <pc:sldMk cId="109857222" sldId="256"/>
        </pc:sldMkLst>
        <pc:picChg chg="mod">
          <ac:chgData name="Arcos, Nick - MYR" userId="07d5b67c-5695-4889-932f-38bc99ca56cf" providerId="ADAL" clId="{4C0F2EAA-41B2-4049-A318-92CF5CA56826}" dt="2020-11-19T14:51:20.025" v="1" actId="962"/>
          <ac:picMkLst>
            <pc:docMk/>
            <pc:sldMk cId="109857222" sldId="256"/>
            <ac:picMk id="4" creationId="{8BA6D84B-6378-4A6B-996E-60737D89FC3F}"/>
          </ac:picMkLst>
        </pc:picChg>
      </pc:sldChg>
      <pc:sldChg chg="modSp mod">
        <pc:chgData name="Arcos, Nick - MYR" userId="07d5b67c-5695-4889-932f-38bc99ca56cf" providerId="ADAL" clId="{4C0F2EAA-41B2-4049-A318-92CF5CA56826}" dt="2020-11-19T14:51:27.995" v="3" actId="962"/>
        <pc:sldMkLst>
          <pc:docMk/>
          <pc:sldMk cId="3109460863" sldId="257"/>
        </pc:sldMkLst>
        <pc:picChg chg="mod">
          <ac:chgData name="Arcos, Nick - MYR" userId="07d5b67c-5695-4889-932f-38bc99ca56cf" providerId="ADAL" clId="{4C0F2EAA-41B2-4049-A318-92CF5CA56826}" dt="2020-11-19T14:51:27.995" v="3" actId="962"/>
          <ac:picMkLst>
            <pc:docMk/>
            <pc:sldMk cId="3109460863" sldId="257"/>
            <ac:picMk id="4" creationId="{FEA47E59-A0CB-4632-9239-AFC33204540E}"/>
          </ac:picMkLst>
        </pc:picChg>
      </pc:sldChg>
      <pc:sldChg chg="modSp mod">
        <pc:chgData name="Arcos, Nick - MYR" userId="07d5b67c-5695-4889-932f-38bc99ca56cf" providerId="ADAL" clId="{4C0F2EAA-41B2-4049-A318-92CF5CA56826}" dt="2020-11-19T14:51:45.128" v="7" actId="962"/>
        <pc:sldMkLst>
          <pc:docMk/>
          <pc:sldMk cId="756895917" sldId="258"/>
        </pc:sldMkLst>
        <pc:spChg chg="mod">
          <ac:chgData name="Arcos, Nick - MYR" userId="07d5b67c-5695-4889-932f-38bc99ca56cf" providerId="ADAL" clId="{4C0F2EAA-41B2-4049-A318-92CF5CA56826}" dt="2020-11-19T14:51:45.128" v="7" actId="962"/>
          <ac:spMkLst>
            <pc:docMk/>
            <pc:sldMk cId="756895917" sldId="258"/>
            <ac:spMk id="3" creationId="{37D6B7C8-25A2-458C-8A91-29C1B3DA5647}"/>
          </ac:spMkLst>
        </pc:spChg>
        <pc:picChg chg="mod">
          <ac:chgData name="Arcos, Nick - MYR" userId="07d5b67c-5695-4889-932f-38bc99ca56cf" providerId="ADAL" clId="{4C0F2EAA-41B2-4049-A318-92CF5CA56826}" dt="2020-11-19T14:51:32.229" v="5" actId="962"/>
          <ac:picMkLst>
            <pc:docMk/>
            <pc:sldMk cId="756895917" sldId="258"/>
            <ac:picMk id="7" creationId="{F4D7FE8A-B2D0-4FDB-B0E7-3D1FB66281DF}"/>
          </ac:picMkLst>
        </pc:picChg>
      </pc:sldChg>
      <pc:sldChg chg="modSp mod">
        <pc:chgData name="Arcos, Nick - MYR" userId="07d5b67c-5695-4889-932f-38bc99ca56cf" providerId="ADAL" clId="{4C0F2EAA-41B2-4049-A318-92CF5CA56826}" dt="2020-11-19T14:52:30.007" v="327" actId="962"/>
        <pc:sldMkLst>
          <pc:docMk/>
          <pc:sldMk cId="3711098261" sldId="259"/>
        </pc:sldMkLst>
        <pc:picChg chg="mod">
          <ac:chgData name="Arcos, Nick - MYR" userId="07d5b67c-5695-4889-932f-38bc99ca56cf" providerId="ADAL" clId="{4C0F2EAA-41B2-4049-A318-92CF5CA56826}" dt="2020-11-19T14:52:30.007" v="327" actId="962"/>
          <ac:picMkLst>
            <pc:docMk/>
            <pc:sldMk cId="3711098261" sldId="259"/>
            <ac:picMk id="4" creationId="{5C3DAE0E-BBA6-4493-8FFA-C0F8A0AEA4CB}"/>
          </ac:picMkLst>
        </pc:picChg>
        <pc:picChg chg="mod">
          <ac:chgData name="Arcos, Nick - MYR" userId="07d5b67c-5695-4889-932f-38bc99ca56cf" providerId="ADAL" clId="{4C0F2EAA-41B2-4049-A318-92CF5CA56826}" dt="2020-11-19T14:51:52.954" v="9" actId="962"/>
          <ac:picMkLst>
            <pc:docMk/>
            <pc:sldMk cId="3711098261" sldId="259"/>
            <ac:picMk id="5" creationId="{345F593D-DE6B-4894-A411-443595841103}"/>
          </ac:picMkLst>
        </pc:picChg>
      </pc:sldChg>
      <pc:sldChg chg="modSp mod">
        <pc:chgData name="Arcos, Nick - MYR" userId="07d5b67c-5695-4889-932f-38bc99ca56cf" providerId="ADAL" clId="{4C0F2EAA-41B2-4049-A318-92CF5CA56826}" dt="2020-11-19T14:52:38.932" v="329" actId="962"/>
        <pc:sldMkLst>
          <pc:docMk/>
          <pc:sldMk cId="22553637" sldId="260"/>
        </pc:sldMkLst>
        <pc:picChg chg="mod">
          <ac:chgData name="Arcos, Nick - MYR" userId="07d5b67c-5695-4889-932f-38bc99ca56cf" providerId="ADAL" clId="{4C0F2EAA-41B2-4049-A318-92CF5CA56826}" dt="2020-11-19T14:52:38.932" v="329" actId="962"/>
          <ac:picMkLst>
            <pc:docMk/>
            <pc:sldMk cId="22553637" sldId="260"/>
            <ac:picMk id="4" creationId="{C7215D38-DADD-42D3-AF5E-03E4A05D3586}"/>
          </ac:picMkLst>
        </pc:picChg>
      </pc:sldChg>
      <pc:sldChg chg="modSp mod">
        <pc:chgData name="Arcos, Nick - MYR" userId="07d5b67c-5695-4889-932f-38bc99ca56cf" providerId="ADAL" clId="{4C0F2EAA-41B2-4049-A318-92CF5CA56826}" dt="2020-11-19T14:52:50.543" v="355" actId="962"/>
        <pc:sldMkLst>
          <pc:docMk/>
          <pc:sldMk cId="2896555740" sldId="261"/>
        </pc:sldMkLst>
        <pc:picChg chg="mod">
          <ac:chgData name="Arcos, Nick - MYR" userId="07d5b67c-5695-4889-932f-38bc99ca56cf" providerId="ADAL" clId="{4C0F2EAA-41B2-4049-A318-92CF5CA56826}" dt="2020-11-19T14:52:46.241" v="353" actId="962"/>
          <ac:picMkLst>
            <pc:docMk/>
            <pc:sldMk cId="2896555740" sldId="261"/>
            <ac:picMk id="4" creationId="{7F08E951-3777-498C-A701-EADCCB94A4E1}"/>
          </ac:picMkLst>
        </pc:picChg>
        <pc:picChg chg="mod">
          <ac:chgData name="Arcos, Nick - MYR" userId="07d5b67c-5695-4889-932f-38bc99ca56cf" providerId="ADAL" clId="{4C0F2EAA-41B2-4049-A318-92CF5CA56826}" dt="2020-11-19T14:52:50.543" v="355" actId="962"/>
          <ac:picMkLst>
            <pc:docMk/>
            <pc:sldMk cId="2896555740" sldId="261"/>
            <ac:picMk id="7" creationId="{84460752-0056-4B74-8692-7578BC18385C}"/>
          </ac:picMkLst>
        </pc:picChg>
      </pc:sldChg>
      <pc:sldChg chg="modSp mod">
        <pc:chgData name="Arcos, Nick - MYR" userId="07d5b67c-5695-4889-932f-38bc99ca56cf" providerId="ADAL" clId="{4C0F2EAA-41B2-4049-A318-92CF5CA56826}" dt="2020-11-19T14:53:01.069" v="359" actId="962"/>
        <pc:sldMkLst>
          <pc:docMk/>
          <pc:sldMk cId="1059683183" sldId="262"/>
        </pc:sldMkLst>
        <pc:picChg chg="mod">
          <ac:chgData name="Arcos, Nick - MYR" userId="07d5b67c-5695-4889-932f-38bc99ca56cf" providerId="ADAL" clId="{4C0F2EAA-41B2-4049-A318-92CF5CA56826}" dt="2020-11-19T14:52:57.362" v="357" actId="962"/>
          <ac:picMkLst>
            <pc:docMk/>
            <pc:sldMk cId="1059683183" sldId="262"/>
            <ac:picMk id="4" creationId="{0ACE8715-706A-43B9-A59E-19F42DA6CBAD}"/>
          </ac:picMkLst>
        </pc:picChg>
        <pc:picChg chg="mod">
          <ac:chgData name="Arcos, Nick - MYR" userId="07d5b67c-5695-4889-932f-38bc99ca56cf" providerId="ADAL" clId="{4C0F2EAA-41B2-4049-A318-92CF5CA56826}" dt="2020-11-19T14:53:01.069" v="359" actId="962"/>
          <ac:picMkLst>
            <pc:docMk/>
            <pc:sldMk cId="1059683183" sldId="262"/>
            <ac:picMk id="5" creationId="{CE6BC70E-8D9F-4DA5-8380-C5D6BC36D001}"/>
          </ac:picMkLst>
        </pc:picChg>
      </pc:sldChg>
      <pc:sldChg chg="modSp mod">
        <pc:chgData name="Arcos, Nick - MYR" userId="07d5b67c-5695-4889-932f-38bc99ca56cf" providerId="ADAL" clId="{4C0F2EAA-41B2-4049-A318-92CF5CA56826}" dt="2020-11-19T14:53:10.785" v="389" actId="962"/>
        <pc:sldMkLst>
          <pc:docMk/>
          <pc:sldMk cId="3764669223" sldId="263"/>
        </pc:sldMkLst>
        <pc:picChg chg="mod">
          <ac:chgData name="Arcos, Nick - MYR" userId="07d5b67c-5695-4889-932f-38bc99ca56cf" providerId="ADAL" clId="{4C0F2EAA-41B2-4049-A318-92CF5CA56826}" dt="2020-11-19T14:53:06.250" v="387" actId="962"/>
          <ac:picMkLst>
            <pc:docMk/>
            <pc:sldMk cId="3764669223" sldId="263"/>
            <ac:picMk id="4" creationId="{48B1A748-1E5F-460F-BEFD-411BDED07EF1}"/>
          </ac:picMkLst>
        </pc:picChg>
        <pc:picChg chg="mod">
          <ac:chgData name="Arcos, Nick - MYR" userId="07d5b67c-5695-4889-932f-38bc99ca56cf" providerId="ADAL" clId="{4C0F2EAA-41B2-4049-A318-92CF5CA56826}" dt="2020-11-19T14:53:10.785" v="389" actId="962"/>
          <ac:picMkLst>
            <pc:docMk/>
            <pc:sldMk cId="3764669223" sldId="263"/>
            <ac:picMk id="7" creationId="{363D4D03-29ED-4E3D-908C-C1C0B646FE4A}"/>
          </ac:picMkLst>
        </pc:picChg>
      </pc:sldChg>
      <pc:sldChg chg="modSp mod">
        <pc:chgData name="Arcos, Nick - MYR" userId="07d5b67c-5695-4889-932f-38bc99ca56cf" providerId="ADAL" clId="{4C0F2EAA-41B2-4049-A318-92CF5CA56826}" dt="2020-11-19T14:53:21.654" v="431" actId="962"/>
        <pc:sldMkLst>
          <pc:docMk/>
          <pc:sldMk cId="1591300185" sldId="264"/>
        </pc:sldMkLst>
        <pc:picChg chg="mod">
          <ac:chgData name="Arcos, Nick - MYR" userId="07d5b67c-5695-4889-932f-38bc99ca56cf" providerId="ADAL" clId="{4C0F2EAA-41B2-4049-A318-92CF5CA56826}" dt="2020-11-19T14:53:17.716" v="429" actId="962"/>
          <ac:picMkLst>
            <pc:docMk/>
            <pc:sldMk cId="1591300185" sldId="264"/>
            <ac:picMk id="4" creationId="{D7F08AEC-4C9C-4B4C-9383-DCA61CFDE699}"/>
          </ac:picMkLst>
        </pc:picChg>
        <pc:picChg chg="mod">
          <ac:chgData name="Arcos, Nick - MYR" userId="07d5b67c-5695-4889-932f-38bc99ca56cf" providerId="ADAL" clId="{4C0F2EAA-41B2-4049-A318-92CF5CA56826}" dt="2020-11-19T14:53:21.654" v="431" actId="962"/>
          <ac:picMkLst>
            <pc:docMk/>
            <pc:sldMk cId="1591300185" sldId="264"/>
            <ac:picMk id="8" creationId="{5362F0DB-BCC9-47A2-AFFE-EBA21CA9813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489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0B6E300-0A13-4A81-945A-7333C271A069}"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28493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671962-1EA4-46E7-BCB0-F36CE46D1A59}"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4164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0BB376-B19C-488D-ABEB-03C7E6E9E3E0}"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extLst>
      <p:ext uri="{BB962C8B-B14F-4D97-AF65-F5344CB8AC3E}">
        <p14:creationId xmlns:p14="http://schemas.microsoft.com/office/powerpoint/2010/main" val="275153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64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D9E2A62-1983-43A1-A163-D8AA46534C80}" type="datetimeFigureOut">
              <a:rPr lang="en-US" dirty="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2804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98F3E3B-34E3-4345-B2A1-994B83598A9C}" type="datetimeFigureOut">
              <a:rPr lang="en-US" dirty="0"/>
              <a:t>11/19/2020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1001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6979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11/19/2020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2988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11/19/2020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3145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95795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11/19/2020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12125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pennstatelive/12348121395/"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ngall.com/twitter-pn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File:Instagram_logo_2016.sv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Seal_of_Houston,_Texas.png"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5201" y="643467"/>
            <a:ext cx="6255026" cy="5054008"/>
          </a:xfrm>
        </p:spPr>
        <p:txBody>
          <a:bodyPr anchor="ctr">
            <a:normAutofit/>
          </a:bodyPr>
          <a:lstStyle/>
          <a:p>
            <a:pPr algn="r"/>
            <a:r>
              <a:rPr lang="en-US" b="1" dirty="0">
                <a:cs typeface="Calibri Light"/>
              </a:rPr>
              <a:t>Social Media Accessibility</a:t>
            </a:r>
            <a:r>
              <a:rPr lang="en-US" dirty="0">
                <a:cs typeface="Calibri Light"/>
              </a:rPr>
              <a:t> </a:t>
            </a:r>
            <a:endParaRPr lang="en-US" dirty="0"/>
          </a:p>
        </p:txBody>
      </p:sp>
      <p:sp>
        <p:nvSpPr>
          <p:cNvPr id="3" name="Subtitle 2"/>
          <p:cNvSpPr>
            <a:spLocks noGrp="1"/>
          </p:cNvSpPr>
          <p:nvPr>
            <p:ph type="subTitle" idx="1"/>
          </p:nvPr>
        </p:nvSpPr>
        <p:spPr>
          <a:xfrm>
            <a:off x="7870995" y="643467"/>
            <a:ext cx="3341488" cy="5054008"/>
          </a:xfrm>
        </p:spPr>
        <p:txBody>
          <a:bodyPr anchor="ctr">
            <a:normAutofit/>
          </a:bodyPr>
          <a:lstStyle/>
          <a:p>
            <a:r>
              <a:rPr lang="en-US" dirty="0">
                <a:ea typeface="+mj-lt"/>
                <a:cs typeface="+mj-lt"/>
              </a:rPr>
              <a:t>A quick guide </a:t>
            </a:r>
            <a:r>
              <a:rPr lang="en-US">
                <a:ea typeface="+mj-lt"/>
                <a:cs typeface="+mj-lt"/>
              </a:rPr>
              <a:t>from the Houston Mayor's </a:t>
            </a:r>
            <a:r>
              <a:rPr lang="en-US" dirty="0">
                <a:ea typeface="+mj-lt"/>
                <a:cs typeface="+mj-lt"/>
              </a:rPr>
              <a:t>Office for People with            Disabilities</a:t>
            </a:r>
            <a:endParaRPr lang="en-US" dirty="0">
              <a:cs typeface="Calibri Light"/>
            </a:endParaRPr>
          </a:p>
        </p:txBody>
      </p:sp>
      <p:cxnSp>
        <p:nvCxnSpPr>
          <p:cNvPr id="11"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1">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3">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15" descr="MOPD Logo">
            <a:extLst>
              <a:ext uri="{FF2B5EF4-FFF2-40B4-BE49-F238E27FC236}">
                <a16:creationId xmlns:a16="http://schemas.microsoft.com/office/drawing/2014/main" id="{8BA6D84B-6378-4A6B-996E-60737D89FC3F}"/>
              </a:ext>
            </a:extLst>
          </p:cNvPr>
          <p:cNvPicPr>
            <a:picLocks noChangeAspect="1"/>
          </p:cNvPicPr>
          <p:nvPr/>
        </p:nvPicPr>
        <p:blipFill>
          <a:blip r:embed="rId2"/>
          <a:stretch>
            <a:fillRect/>
          </a:stretch>
        </p:blipFill>
        <p:spPr>
          <a:xfrm>
            <a:off x="9370741" y="5222393"/>
            <a:ext cx="2743200" cy="94804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95DC-EDD8-4D4C-AC95-7F494CD4182E}"/>
              </a:ext>
            </a:extLst>
          </p:cNvPr>
          <p:cNvSpPr>
            <a:spLocks noGrp="1"/>
          </p:cNvSpPr>
          <p:nvPr>
            <p:ph type="title"/>
          </p:nvPr>
        </p:nvSpPr>
        <p:spPr/>
        <p:txBody>
          <a:bodyPr/>
          <a:lstStyle/>
          <a:p>
            <a:r>
              <a:rPr lang="en-US" b="1">
                <a:cs typeface="Calibri Light"/>
              </a:rPr>
              <a:t>What is Accessibility? </a:t>
            </a:r>
            <a:endParaRPr lang="en-US" b="1"/>
          </a:p>
        </p:txBody>
      </p:sp>
      <p:sp>
        <p:nvSpPr>
          <p:cNvPr id="3" name="Content Placeholder 2">
            <a:extLst>
              <a:ext uri="{FF2B5EF4-FFF2-40B4-BE49-F238E27FC236}">
                <a16:creationId xmlns:a16="http://schemas.microsoft.com/office/drawing/2014/main" id="{085225C0-30C0-44E7-BD0E-1EE038BA1569}"/>
              </a:ext>
            </a:extLst>
          </p:cNvPr>
          <p:cNvSpPr>
            <a:spLocks noGrp="1"/>
          </p:cNvSpPr>
          <p:nvPr>
            <p:ph idx="1"/>
          </p:nvPr>
        </p:nvSpPr>
        <p:spPr/>
        <p:txBody>
          <a:bodyPr vert="horz" lIns="0" tIns="45720" rIns="0" bIns="45720" rtlCol="0" anchor="t">
            <a:normAutofit/>
          </a:bodyPr>
          <a:lstStyle/>
          <a:p>
            <a:endParaRPr lang="en-US" dirty="0">
              <a:cs typeface="Calibri"/>
            </a:endParaRPr>
          </a:p>
          <a:p>
            <a:pPr>
              <a:buFont typeface="Arial" panose="020F0502020204030204" pitchFamily="34" charset="0"/>
              <a:buChar char="•"/>
            </a:pPr>
            <a:r>
              <a:rPr lang="en-US">
                <a:cs typeface="Calibri"/>
              </a:rPr>
              <a:t>Accessibility refers to the design of something that can be used and enjoyed by all people.</a:t>
            </a:r>
            <a:endParaRPr lang="en-US" dirty="0">
              <a:cs typeface="Calibri"/>
            </a:endParaRPr>
          </a:p>
          <a:p>
            <a:pPr>
              <a:buFont typeface="Arial" panose="020F0502020204030204" pitchFamily="34" charset="0"/>
              <a:buChar char="•"/>
            </a:pPr>
            <a:r>
              <a:rPr lang="en-US">
                <a:cs typeface="Calibri"/>
              </a:rPr>
              <a:t>Generally people think of this in terms of physical applications like wheelchair ramps, something designed to accommodate wheelchair users, but can also be used to alleviate the stress of walking up stairs by people with joint or other mobility issues, or even just someone pushing a stroller.</a:t>
            </a:r>
          </a:p>
          <a:p>
            <a:pPr>
              <a:buFont typeface="Arial" panose="020F0502020204030204" pitchFamily="34" charset="0"/>
              <a:buChar char="•"/>
            </a:pPr>
            <a:endParaRPr lang="en-US" dirty="0">
              <a:cs typeface="Calibri"/>
            </a:endParaRPr>
          </a:p>
          <a:p>
            <a:pPr>
              <a:buFont typeface="Arial" panose="020F0502020204030204" pitchFamily="34" charset="0"/>
              <a:buChar char="•"/>
            </a:pPr>
            <a:r>
              <a:rPr lang="en-US">
                <a:cs typeface="Calibri"/>
              </a:rPr>
              <a:t>This also applies to digital spaces as well. When you create a post on social media, are you utilizing the available technologies to make sure that everyone can access that information?</a:t>
            </a:r>
          </a:p>
          <a:p>
            <a:pPr>
              <a:buFont typeface="Arial" panose="020F0502020204030204" pitchFamily="34" charset="0"/>
              <a:buChar char="•"/>
            </a:pPr>
            <a:r>
              <a:rPr lang="en-US">
                <a:cs typeface="Calibri"/>
              </a:rPr>
              <a:t>Let's talk about it. </a:t>
            </a:r>
            <a:endParaRPr lang="en-US" dirty="0">
              <a:cs typeface="Calibri"/>
            </a:endParaRPr>
          </a:p>
        </p:txBody>
      </p:sp>
      <p:pic>
        <p:nvPicPr>
          <p:cNvPr id="4" name="Picture 4" descr="MOPD Logo">
            <a:extLst>
              <a:ext uri="{FF2B5EF4-FFF2-40B4-BE49-F238E27FC236}">
                <a16:creationId xmlns:a16="http://schemas.microsoft.com/office/drawing/2014/main" id="{FEA47E59-A0CB-4632-9239-AFC33204540E}"/>
              </a:ext>
            </a:extLst>
          </p:cNvPr>
          <p:cNvPicPr>
            <a:picLocks noChangeAspect="1"/>
          </p:cNvPicPr>
          <p:nvPr/>
        </p:nvPicPr>
        <p:blipFill>
          <a:blip r:embed="rId2"/>
          <a:stretch>
            <a:fillRect/>
          </a:stretch>
        </p:blipFill>
        <p:spPr>
          <a:xfrm>
            <a:off x="9378285" y="5393050"/>
            <a:ext cx="2743200" cy="948044"/>
          </a:xfrm>
          <a:prstGeom prst="rect">
            <a:avLst/>
          </a:prstGeom>
        </p:spPr>
      </p:pic>
    </p:spTree>
    <p:extLst>
      <p:ext uri="{BB962C8B-B14F-4D97-AF65-F5344CB8AC3E}">
        <p14:creationId xmlns:p14="http://schemas.microsoft.com/office/powerpoint/2010/main" val="3109460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B8660-9B42-4092-8C6E-1854FAA1286B}"/>
              </a:ext>
            </a:extLst>
          </p:cNvPr>
          <p:cNvSpPr>
            <a:spLocks noGrp="1"/>
          </p:cNvSpPr>
          <p:nvPr>
            <p:ph type="title"/>
          </p:nvPr>
        </p:nvSpPr>
        <p:spPr/>
        <p:txBody>
          <a:bodyPr/>
          <a:lstStyle/>
          <a:p>
            <a:r>
              <a:rPr lang="en-US" b="1">
                <a:cs typeface="Calibri Light"/>
              </a:rPr>
              <a:t>Ways to improve Digital Accessibility </a:t>
            </a:r>
            <a:endParaRPr lang="en-US" b="1" dirty="0">
              <a:cs typeface="Calibri Light"/>
            </a:endParaRPr>
          </a:p>
        </p:txBody>
      </p:sp>
      <p:sp>
        <p:nvSpPr>
          <p:cNvPr id="3" name="Content Placeholder 2" descr="A person using hand sanitizer. Text is overlaid that says, &quot;frequent hand washing and using hand sanitizer helps stop the spread of covid-19&quot;. ">
            <a:extLst>
              <a:ext uri="{FF2B5EF4-FFF2-40B4-BE49-F238E27FC236}">
                <a16:creationId xmlns:a16="http://schemas.microsoft.com/office/drawing/2014/main" id="{37D6B7C8-25A2-458C-8A91-29C1B3DA5647}"/>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dirty="0">
                <a:cs typeface="Calibri"/>
              </a:rPr>
              <a:t>Adding "alt text" to photos.</a:t>
            </a:r>
          </a:p>
          <a:p>
            <a:pPr marL="383540" lvl="1">
              <a:buFont typeface="Arial" panose="020F0502020204030204" pitchFamily="34" charset="0"/>
              <a:buChar char="•"/>
            </a:pPr>
            <a:r>
              <a:rPr lang="en-US" dirty="0">
                <a:cs typeface="Calibri"/>
              </a:rPr>
              <a:t>People who are blind or low vision use </a:t>
            </a:r>
            <a:r>
              <a:rPr lang="en-US" dirty="0" err="1">
                <a:cs typeface="Calibri"/>
              </a:rPr>
              <a:t>screenreaders</a:t>
            </a:r>
            <a:r>
              <a:rPr lang="en-US" dirty="0">
                <a:cs typeface="Calibri"/>
              </a:rPr>
              <a:t> to navigate the web and instead of scrolling through just hearing the word photo or symbol repeatedly, you can add text that describes what the photo is of.</a:t>
            </a:r>
          </a:p>
          <a:p>
            <a:pPr marL="383540" lvl="1">
              <a:buFont typeface="Arial" panose="020F0502020204030204" pitchFamily="34" charset="0"/>
              <a:buChar char="•"/>
            </a:pPr>
            <a:r>
              <a:rPr lang="en-US" dirty="0">
                <a:ea typeface="+mn-lt"/>
                <a:cs typeface="+mn-lt"/>
              </a:rPr>
              <a:t>Example: A person using hand sanitizer. Text is overlaid that says, "frequent hand washing and using hand sanitizer helps stop the spread of covid-19". </a:t>
            </a:r>
            <a:endParaRPr lang="en-US" dirty="0">
              <a:cs typeface="Calibri"/>
            </a:endParaRPr>
          </a:p>
        </p:txBody>
      </p:sp>
      <p:pic>
        <p:nvPicPr>
          <p:cNvPr id="4" name="Picture 4">
            <a:extLst>
              <a:ext uri="{FF2B5EF4-FFF2-40B4-BE49-F238E27FC236}">
                <a16:creationId xmlns:a16="http://schemas.microsoft.com/office/drawing/2014/main" id="{17FB40E2-73DF-4598-93F6-42C4055CFD5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81254" y="3716427"/>
            <a:ext cx="2743200" cy="1934170"/>
          </a:xfrm>
          <a:prstGeom prst="rect">
            <a:avLst/>
          </a:prstGeom>
        </p:spPr>
      </p:pic>
      <p:sp>
        <p:nvSpPr>
          <p:cNvPr id="5" name="TextBox 4">
            <a:extLst>
              <a:ext uri="{FF2B5EF4-FFF2-40B4-BE49-F238E27FC236}">
                <a16:creationId xmlns:a16="http://schemas.microsoft.com/office/drawing/2014/main" id="{5261A46D-C1D8-436A-98BD-E79A02964AE3}"/>
              </a:ext>
            </a:extLst>
          </p:cNvPr>
          <p:cNvSpPr txBox="1"/>
          <p:nvPr/>
        </p:nvSpPr>
        <p:spPr>
          <a:xfrm>
            <a:off x="1453376" y="3717423"/>
            <a:ext cx="2371493" cy="577695"/>
          </a:xfrm>
          <a:prstGeom prst="rect">
            <a:avLst/>
          </a:prstGeom>
        </p:spPr>
        <p:txBody>
          <a:bodyPr lIns="91440" tIns="45720" rIns="91440" bIns="45720" anchor="t">
            <a:normAutofit fontScale="70000" lnSpcReduction="20000"/>
          </a:bodyPr>
          <a:lstStyle/>
          <a:p>
            <a:r>
              <a:rPr lang="en-US" b="1">
                <a:solidFill>
                  <a:schemeClr val="bg1"/>
                </a:solidFill>
                <a:ea typeface="+mn-lt"/>
                <a:cs typeface="+mn-lt"/>
              </a:rPr>
              <a:t>Frequent hand washing and using hand sanitizer helps stop the spread of Covid-19</a:t>
            </a:r>
            <a:endParaRPr lang="en-US">
              <a:solidFill>
                <a:schemeClr val="bg1"/>
              </a:solidFill>
            </a:endParaRPr>
          </a:p>
        </p:txBody>
      </p:sp>
      <p:pic>
        <p:nvPicPr>
          <p:cNvPr id="7" name="Picture 7" descr="MOPD Logo">
            <a:extLst>
              <a:ext uri="{FF2B5EF4-FFF2-40B4-BE49-F238E27FC236}">
                <a16:creationId xmlns:a16="http://schemas.microsoft.com/office/drawing/2014/main" id="{F4D7FE8A-B2D0-4FDB-B0E7-3D1FB66281DF}"/>
              </a:ext>
            </a:extLst>
          </p:cNvPr>
          <p:cNvPicPr>
            <a:picLocks noChangeAspect="1"/>
          </p:cNvPicPr>
          <p:nvPr/>
        </p:nvPicPr>
        <p:blipFill>
          <a:blip r:embed="rId4"/>
          <a:stretch>
            <a:fillRect/>
          </a:stretch>
        </p:blipFill>
        <p:spPr>
          <a:xfrm>
            <a:off x="9296400" y="5175930"/>
            <a:ext cx="2743200" cy="948044"/>
          </a:xfrm>
          <a:prstGeom prst="rect">
            <a:avLst/>
          </a:prstGeom>
        </p:spPr>
      </p:pic>
    </p:spTree>
    <p:extLst>
      <p:ext uri="{BB962C8B-B14F-4D97-AF65-F5344CB8AC3E}">
        <p14:creationId xmlns:p14="http://schemas.microsoft.com/office/powerpoint/2010/main" val="75689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A48DA-7788-4D0C-9BFD-CAD7731605C9}"/>
              </a:ext>
            </a:extLst>
          </p:cNvPr>
          <p:cNvSpPr>
            <a:spLocks noGrp="1"/>
          </p:cNvSpPr>
          <p:nvPr>
            <p:ph type="title"/>
          </p:nvPr>
        </p:nvSpPr>
        <p:spPr/>
        <p:txBody>
          <a:bodyPr/>
          <a:lstStyle/>
          <a:p>
            <a:r>
              <a:rPr lang="en-US" b="1">
                <a:cs typeface="Calibri Light"/>
              </a:rPr>
              <a:t>Ways to improve Digital Accessibility</a:t>
            </a:r>
            <a:endParaRPr lang="en-US" dirty="0">
              <a:cs typeface="Calibri Light"/>
            </a:endParaRPr>
          </a:p>
        </p:txBody>
      </p:sp>
      <p:sp>
        <p:nvSpPr>
          <p:cNvPr id="3" name="Content Placeholder 2">
            <a:extLst>
              <a:ext uri="{FF2B5EF4-FFF2-40B4-BE49-F238E27FC236}">
                <a16:creationId xmlns:a16="http://schemas.microsoft.com/office/drawing/2014/main" id="{AF544040-5CCD-44E4-AD94-9FA4345C1156}"/>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a:cs typeface="Calibri" panose="020F0502020204030204"/>
              </a:rPr>
              <a:t>Add captions to your videos</a:t>
            </a:r>
          </a:p>
          <a:p>
            <a:pPr marL="383540" lvl="1">
              <a:buFont typeface="Arial" panose="020F0502020204030204" pitchFamily="34" charset="0"/>
              <a:buChar char="•"/>
            </a:pPr>
            <a:r>
              <a:rPr lang="en-US">
                <a:cs typeface="Calibri" panose="020F0502020204030204"/>
              </a:rPr>
              <a:t>Deaf or hard of hearing followers of yours want to be able to join in the conversation. </a:t>
            </a:r>
            <a:endParaRPr lang="en-US" dirty="0">
              <a:cs typeface="Calibri" panose="020F0502020204030204"/>
            </a:endParaRPr>
          </a:p>
          <a:p>
            <a:pPr marL="383540" lvl="1">
              <a:buFont typeface="Arial" panose="020F0502020204030204" pitchFamily="34" charset="0"/>
              <a:buChar char="•"/>
            </a:pPr>
            <a:r>
              <a:rPr lang="en-US">
                <a:cs typeface="Calibri" panose="020F0502020204030204"/>
              </a:rPr>
              <a:t>Videos you post should have closed captioning.</a:t>
            </a:r>
          </a:p>
          <a:p>
            <a:pPr marL="383540" lvl="1">
              <a:buFont typeface="Arial" panose="020F0502020204030204" pitchFamily="34" charset="0"/>
              <a:buChar char="•"/>
            </a:pPr>
            <a:r>
              <a:rPr lang="en-US">
                <a:cs typeface="Calibri" panose="020F0502020204030204"/>
              </a:rPr>
              <a:t>Thankfully, there are lots of convenient apps that do a very good job of live captioning your videos as you record. I recommend one that costs $4.99 called Clipomatic on the app store. </a:t>
            </a:r>
          </a:p>
          <a:p>
            <a:pPr marL="383540" lvl="1">
              <a:buFont typeface="Arial" panose="020F0502020204030204" pitchFamily="34" charset="0"/>
              <a:buChar char="•"/>
            </a:pPr>
            <a:endParaRPr lang="en-US" dirty="0">
              <a:cs typeface="Calibri" panose="020F0502020204030204"/>
            </a:endParaRPr>
          </a:p>
        </p:txBody>
      </p:sp>
      <p:pic>
        <p:nvPicPr>
          <p:cNvPr id="4" name="Picture 4" descr="An ad from the app clipomatic. There is a picture of a cell phone that shows someone recording a video with it auto captioning for them. ">
            <a:extLst>
              <a:ext uri="{FF2B5EF4-FFF2-40B4-BE49-F238E27FC236}">
                <a16:creationId xmlns:a16="http://schemas.microsoft.com/office/drawing/2014/main" id="{5C3DAE0E-BBA6-4493-8FFA-C0F8A0AEA4CB}"/>
              </a:ext>
            </a:extLst>
          </p:cNvPr>
          <p:cNvPicPr>
            <a:picLocks noChangeAspect="1"/>
          </p:cNvPicPr>
          <p:nvPr/>
        </p:nvPicPr>
        <p:blipFill>
          <a:blip r:embed="rId2"/>
          <a:stretch>
            <a:fillRect/>
          </a:stretch>
        </p:blipFill>
        <p:spPr>
          <a:xfrm>
            <a:off x="1574181" y="3540711"/>
            <a:ext cx="3765395" cy="2220553"/>
          </a:xfrm>
          <a:prstGeom prst="rect">
            <a:avLst/>
          </a:prstGeom>
        </p:spPr>
      </p:pic>
      <p:pic>
        <p:nvPicPr>
          <p:cNvPr id="5" name="Picture 5" descr="MOPD Logo">
            <a:extLst>
              <a:ext uri="{FF2B5EF4-FFF2-40B4-BE49-F238E27FC236}">
                <a16:creationId xmlns:a16="http://schemas.microsoft.com/office/drawing/2014/main" id="{345F593D-DE6B-4894-A411-443595841103}"/>
              </a:ext>
            </a:extLst>
          </p:cNvPr>
          <p:cNvPicPr>
            <a:picLocks noChangeAspect="1"/>
          </p:cNvPicPr>
          <p:nvPr/>
        </p:nvPicPr>
        <p:blipFill>
          <a:blip r:embed="rId3"/>
          <a:stretch>
            <a:fillRect/>
          </a:stretch>
        </p:blipFill>
        <p:spPr>
          <a:xfrm>
            <a:off x="9231351" y="5287441"/>
            <a:ext cx="2743200" cy="948044"/>
          </a:xfrm>
          <a:prstGeom prst="rect">
            <a:avLst/>
          </a:prstGeom>
        </p:spPr>
      </p:pic>
    </p:spTree>
    <p:extLst>
      <p:ext uri="{BB962C8B-B14F-4D97-AF65-F5344CB8AC3E}">
        <p14:creationId xmlns:p14="http://schemas.microsoft.com/office/powerpoint/2010/main" val="3711098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543B3-A16C-4BE6-9A52-C86D67A1C1AC}"/>
              </a:ext>
            </a:extLst>
          </p:cNvPr>
          <p:cNvSpPr>
            <a:spLocks noGrp="1"/>
          </p:cNvSpPr>
          <p:nvPr>
            <p:ph type="title"/>
          </p:nvPr>
        </p:nvSpPr>
        <p:spPr/>
        <p:txBody>
          <a:bodyPr/>
          <a:lstStyle/>
          <a:p>
            <a:r>
              <a:rPr lang="en-US" b="1">
                <a:cs typeface="Calibri Light"/>
              </a:rPr>
              <a:t>Ways to improve Digital Accessibility</a:t>
            </a:r>
            <a:endParaRPr lang="en-US" b="1"/>
          </a:p>
        </p:txBody>
      </p:sp>
      <p:sp>
        <p:nvSpPr>
          <p:cNvPr id="3" name="Content Placeholder 2">
            <a:extLst>
              <a:ext uri="{FF2B5EF4-FFF2-40B4-BE49-F238E27FC236}">
                <a16:creationId xmlns:a16="http://schemas.microsoft.com/office/drawing/2014/main" id="{85A38D87-66A8-4437-95F1-AE339173BFB3}"/>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a:cs typeface="Calibri" panose="020F0502020204030204"/>
              </a:rPr>
              <a:t>Write your hashtags in "camel case" </a:t>
            </a:r>
            <a:endParaRPr lang="en-US" dirty="0">
              <a:cs typeface="Calibri" panose="020F0502020204030204"/>
            </a:endParaRPr>
          </a:p>
          <a:p>
            <a:pPr marL="383540" lvl="1">
              <a:buFont typeface="Arial" panose="020F0502020204030204" pitchFamily="34" charset="0"/>
              <a:buChar char="•"/>
            </a:pPr>
            <a:r>
              <a:rPr lang="en-US">
                <a:cs typeface="Calibri" panose="020F0502020204030204"/>
              </a:rPr>
              <a:t>When blind or low vision people with screen readers read hashtags things can get confusing if they're not formatted correctly.</a:t>
            </a:r>
            <a:endParaRPr lang="en-US" dirty="0">
              <a:cs typeface="Calibri" panose="020F0502020204030204"/>
            </a:endParaRPr>
          </a:p>
          <a:p>
            <a:pPr marL="383540" lvl="1">
              <a:buFont typeface="Arial" panose="020F0502020204030204" pitchFamily="34" charset="0"/>
              <a:buChar char="•"/>
            </a:pPr>
            <a:r>
              <a:rPr lang="en-US">
                <a:cs typeface="Calibri" panose="020F0502020204030204"/>
              </a:rPr>
              <a:t>The easiest way to read a hashtag for everyone is to capitalize the first letter of each new word</a:t>
            </a:r>
          </a:p>
          <a:p>
            <a:pPr marL="383540" lvl="1">
              <a:buFont typeface="Arial" panose="020F0502020204030204" pitchFamily="34" charset="0"/>
              <a:buChar char="•"/>
            </a:pPr>
            <a:r>
              <a:rPr lang="en-US">
                <a:cs typeface="Calibri" panose="020F0502020204030204"/>
              </a:rPr>
              <a:t>For example #BetterTogether and #DontStopDontForget is more readable than #bettertogether or #dontstopdontforget</a:t>
            </a:r>
            <a:endParaRPr lang="en-US" dirty="0">
              <a:cs typeface="Calibri" panose="020F0502020204030204"/>
            </a:endParaRPr>
          </a:p>
        </p:txBody>
      </p:sp>
      <p:pic>
        <p:nvPicPr>
          <p:cNvPr id="4" name="Picture 4" descr="MOPD Logo">
            <a:extLst>
              <a:ext uri="{FF2B5EF4-FFF2-40B4-BE49-F238E27FC236}">
                <a16:creationId xmlns:a16="http://schemas.microsoft.com/office/drawing/2014/main" id="{C7215D38-DADD-42D3-AF5E-03E4A05D3586}"/>
              </a:ext>
            </a:extLst>
          </p:cNvPr>
          <p:cNvPicPr>
            <a:picLocks noChangeAspect="1"/>
          </p:cNvPicPr>
          <p:nvPr/>
        </p:nvPicPr>
        <p:blipFill>
          <a:blip r:embed="rId2"/>
          <a:stretch>
            <a:fillRect/>
          </a:stretch>
        </p:blipFill>
        <p:spPr>
          <a:xfrm>
            <a:off x="9296400" y="5398954"/>
            <a:ext cx="2743200" cy="948044"/>
          </a:xfrm>
          <a:prstGeom prst="rect">
            <a:avLst/>
          </a:prstGeom>
        </p:spPr>
      </p:pic>
    </p:spTree>
    <p:extLst>
      <p:ext uri="{BB962C8B-B14F-4D97-AF65-F5344CB8AC3E}">
        <p14:creationId xmlns:p14="http://schemas.microsoft.com/office/powerpoint/2010/main" val="2255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97E5-594B-42BC-BD81-471514E19A28}"/>
              </a:ext>
            </a:extLst>
          </p:cNvPr>
          <p:cNvSpPr>
            <a:spLocks noGrp="1"/>
          </p:cNvSpPr>
          <p:nvPr>
            <p:ph type="title"/>
          </p:nvPr>
        </p:nvSpPr>
        <p:spPr/>
        <p:txBody>
          <a:bodyPr/>
          <a:lstStyle/>
          <a:p>
            <a:r>
              <a:rPr lang="en-US" b="1">
                <a:cs typeface="Calibri Light"/>
              </a:rPr>
              <a:t>Twitter Accessibility</a:t>
            </a:r>
            <a:endParaRPr lang="en-US" b="1"/>
          </a:p>
        </p:txBody>
      </p:sp>
      <p:sp>
        <p:nvSpPr>
          <p:cNvPr id="3" name="Content Placeholder 2">
            <a:extLst>
              <a:ext uri="{FF2B5EF4-FFF2-40B4-BE49-F238E27FC236}">
                <a16:creationId xmlns:a16="http://schemas.microsoft.com/office/drawing/2014/main" id="{6FD30C4E-104F-4FA3-A4D0-5AA51B0FA875}"/>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a:cs typeface="Calibri"/>
              </a:rPr>
              <a:t>How to enable Alt Text</a:t>
            </a:r>
          </a:p>
          <a:p>
            <a:pPr marL="383540" lvl="1">
              <a:buFont typeface="Arial" panose="020F0502020204030204" pitchFamily="34" charset="0"/>
              <a:buChar char="•"/>
            </a:pPr>
            <a:r>
              <a:rPr lang="en-US">
                <a:cs typeface="Calibri"/>
              </a:rPr>
              <a:t>Go to "Settings and Privacy"</a:t>
            </a:r>
          </a:p>
          <a:p>
            <a:pPr marL="383540" lvl="1">
              <a:buFont typeface="Arial" panose="020F0502020204030204" pitchFamily="34" charset="0"/>
              <a:buChar char="•"/>
            </a:pPr>
            <a:r>
              <a:rPr lang="en-US">
                <a:cs typeface="Calibri"/>
              </a:rPr>
              <a:t>Click "Accessibility"</a:t>
            </a:r>
          </a:p>
          <a:p>
            <a:pPr marL="383540" lvl="1">
              <a:buFont typeface="Arial" panose="020F0502020204030204" pitchFamily="34" charset="0"/>
              <a:buChar char="•"/>
            </a:pPr>
            <a:r>
              <a:rPr lang="en-US">
                <a:cs typeface="Calibri"/>
              </a:rPr>
              <a:t>Click "Compose Image Description"</a:t>
            </a:r>
          </a:p>
          <a:p>
            <a:pPr>
              <a:buFont typeface="Arial" panose="020F0502020204030204" pitchFamily="34" charset="0"/>
              <a:buChar char="•"/>
            </a:pPr>
            <a:r>
              <a:rPr lang="en-US">
                <a:cs typeface="Calibri"/>
              </a:rPr>
              <a:t>Now when you add images you will see an option to add alt text to it.</a:t>
            </a:r>
          </a:p>
          <a:p>
            <a:pPr>
              <a:buFont typeface="Arial" panose="020F0502020204030204" pitchFamily="34" charset="0"/>
              <a:buChar char="•"/>
            </a:pPr>
            <a:r>
              <a:rPr lang="en-US">
                <a:cs typeface="Calibri"/>
              </a:rPr>
              <a:t>The new "Fleet" feature also will show an option to add alt text. </a:t>
            </a:r>
            <a:endParaRPr lang="en-US" dirty="0">
              <a:cs typeface="Calibri"/>
            </a:endParaRPr>
          </a:p>
        </p:txBody>
      </p:sp>
      <p:pic>
        <p:nvPicPr>
          <p:cNvPr id="4" name="Picture 4" descr="Twitter logo">
            <a:extLst>
              <a:ext uri="{FF2B5EF4-FFF2-40B4-BE49-F238E27FC236}">
                <a16:creationId xmlns:a16="http://schemas.microsoft.com/office/drawing/2014/main" id="{7F08E951-3777-498C-A701-EADCCB94A4E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00253" y="4092497"/>
            <a:ext cx="1646664" cy="1646664"/>
          </a:xfrm>
          <a:prstGeom prst="rect">
            <a:avLst/>
          </a:prstGeom>
        </p:spPr>
      </p:pic>
      <p:sp>
        <p:nvSpPr>
          <p:cNvPr id="5" name="TextBox 4">
            <a:extLst>
              <a:ext uri="{FF2B5EF4-FFF2-40B4-BE49-F238E27FC236}">
                <a16:creationId xmlns:a16="http://schemas.microsoft.com/office/drawing/2014/main" id="{A085C0AA-F840-4F73-AA43-F3F878215B2B}"/>
              </a:ext>
            </a:extLst>
          </p:cNvPr>
          <p:cNvSpPr txBox="1"/>
          <p:nvPr/>
        </p:nvSpPr>
        <p:spPr>
          <a:xfrm>
            <a:off x="1137424" y="5655526"/>
            <a:ext cx="1479396" cy="187403"/>
          </a:xfrm>
          <a:prstGeom prst="rect">
            <a:avLst/>
          </a:prstGeom>
        </p:spPr>
        <p:txBody>
          <a:bodyPr lIns="91440" tIns="45720" rIns="91440" bIns="45720" anchor="t">
            <a:normAutofit fontScale="40000" lnSpcReduction="20000"/>
          </a:bodyPr>
          <a:lstStyle/>
          <a:p>
            <a:endParaRPr lang="en-US" dirty="0">
              <a:cs typeface="Calibri"/>
            </a:endParaRPr>
          </a:p>
        </p:txBody>
      </p:sp>
      <p:pic>
        <p:nvPicPr>
          <p:cNvPr id="7" name="Picture 7" descr="MOPD Logo">
            <a:extLst>
              <a:ext uri="{FF2B5EF4-FFF2-40B4-BE49-F238E27FC236}">
                <a16:creationId xmlns:a16="http://schemas.microsoft.com/office/drawing/2014/main" id="{84460752-0056-4B74-8692-7578BC18385C}"/>
              </a:ext>
            </a:extLst>
          </p:cNvPr>
          <p:cNvPicPr>
            <a:picLocks noChangeAspect="1"/>
          </p:cNvPicPr>
          <p:nvPr/>
        </p:nvPicPr>
        <p:blipFill>
          <a:blip r:embed="rId4"/>
          <a:stretch>
            <a:fillRect/>
          </a:stretch>
        </p:blipFill>
        <p:spPr>
          <a:xfrm>
            <a:off x="9231351" y="5278149"/>
            <a:ext cx="2743200" cy="948044"/>
          </a:xfrm>
          <a:prstGeom prst="rect">
            <a:avLst/>
          </a:prstGeom>
        </p:spPr>
      </p:pic>
    </p:spTree>
    <p:extLst>
      <p:ext uri="{BB962C8B-B14F-4D97-AF65-F5344CB8AC3E}">
        <p14:creationId xmlns:p14="http://schemas.microsoft.com/office/powerpoint/2010/main" val="289655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A529E-D6D8-4438-A941-027D77B1D974}"/>
              </a:ext>
            </a:extLst>
          </p:cNvPr>
          <p:cNvSpPr>
            <a:spLocks noGrp="1"/>
          </p:cNvSpPr>
          <p:nvPr>
            <p:ph type="title"/>
          </p:nvPr>
        </p:nvSpPr>
        <p:spPr/>
        <p:txBody>
          <a:bodyPr/>
          <a:lstStyle/>
          <a:p>
            <a:r>
              <a:rPr lang="en-US" b="1"/>
              <a:t>Facebook Accessibility</a:t>
            </a:r>
          </a:p>
        </p:txBody>
      </p:sp>
      <p:sp>
        <p:nvSpPr>
          <p:cNvPr id="3" name="Content Placeholder 2">
            <a:extLst>
              <a:ext uri="{FF2B5EF4-FFF2-40B4-BE49-F238E27FC236}">
                <a16:creationId xmlns:a16="http://schemas.microsoft.com/office/drawing/2014/main" id="{15043267-B085-4766-871A-9492EE2BC892}"/>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a:cs typeface="Calibri"/>
              </a:rPr>
              <a:t>When you create a post with an image attached, Facebook will auto generate alt text.</a:t>
            </a:r>
            <a:endParaRPr lang="en-US"/>
          </a:p>
          <a:p>
            <a:pPr>
              <a:buFont typeface="Arial" panose="020F0502020204030204" pitchFamily="34" charset="0"/>
              <a:buChar char="•"/>
            </a:pPr>
            <a:r>
              <a:rPr lang="en-US">
                <a:cs typeface="Calibri"/>
              </a:rPr>
              <a:t>As the poster you have the option to change that alt text.</a:t>
            </a:r>
          </a:p>
          <a:p>
            <a:pPr marL="383540" lvl="1">
              <a:buFont typeface="Arial" panose="020F0502020204030204" pitchFamily="34" charset="0"/>
              <a:buChar char="•"/>
            </a:pPr>
            <a:r>
              <a:rPr lang="en-US">
                <a:cs typeface="Calibri"/>
              </a:rPr>
              <a:t>First hover over/click the photo you are adding.</a:t>
            </a:r>
          </a:p>
          <a:p>
            <a:pPr marL="383540" lvl="1">
              <a:buFont typeface="Arial" panose="020F0502020204030204" pitchFamily="34" charset="0"/>
              <a:buChar char="•"/>
            </a:pPr>
            <a:r>
              <a:rPr lang="en-US">
                <a:cs typeface="Calibri"/>
              </a:rPr>
              <a:t>Then hit "edit" then type your description in the box labeled "Alt text"</a:t>
            </a:r>
          </a:p>
          <a:p>
            <a:pPr marL="383540" lvl="1">
              <a:buFont typeface="Arial" panose="020F0502020204030204" pitchFamily="34" charset="0"/>
              <a:buChar char="•"/>
            </a:pPr>
            <a:r>
              <a:rPr lang="en-US">
                <a:cs typeface="Calibri"/>
              </a:rPr>
              <a:t>Then click save.</a:t>
            </a:r>
          </a:p>
        </p:txBody>
      </p:sp>
      <p:pic>
        <p:nvPicPr>
          <p:cNvPr id="4" name="Picture 4" descr="Facebook Logo ">
            <a:extLst>
              <a:ext uri="{FF2B5EF4-FFF2-40B4-BE49-F238E27FC236}">
                <a16:creationId xmlns:a16="http://schemas.microsoft.com/office/drawing/2014/main" id="{0ACE8715-706A-43B9-A59E-19F42DA6CBAD}"/>
              </a:ext>
            </a:extLst>
          </p:cNvPr>
          <p:cNvPicPr>
            <a:picLocks noChangeAspect="1"/>
          </p:cNvPicPr>
          <p:nvPr/>
        </p:nvPicPr>
        <p:blipFill>
          <a:blip r:embed="rId2"/>
          <a:stretch>
            <a:fillRect/>
          </a:stretch>
        </p:blipFill>
        <p:spPr>
          <a:xfrm>
            <a:off x="1100254" y="4324815"/>
            <a:ext cx="1535151" cy="1535151"/>
          </a:xfrm>
          <a:prstGeom prst="rect">
            <a:avLst/>
          </a:prstGeom>
        </p:spPr>
      </p:pic>
      <p:pic>
        <p:nvPicPr>
          <p:cNvPr id="5" name="Picture 5" descr="MOPD Logo">
            <a:extLst>
              <a:ext uri="{FF2B5EF4-FFF2-40B4-BE49-F238E27FC236}">
                <a16:creationId xmlns:a16="http://schemas.microsoft.com/office/drawing/2014/main" id="{CE6BC70E-8D9F-4DA5-8380-C5D6BC36D001}"/>
              </a:ext>
            </a:extLst>
          </p:cNvPr>
          <p:cNvPicPr>
            <a:picLocks noChangeAspect="1"/>
          </p:cNvPicPr>
          <p:nvPr/>
        </p:nvPicPr>
        <p:blipFill>
          <a:blip r:embed="rId3"/>
          <a:stretch>
            <a:fillRect/>
          </a:stretch>
        </p:blipFill>
        <p:spPr>
          <a:xfrm>
            <a:off x="9203473" y="5398954"/>
            <a:ext cx="2743200" cy="948044"/>
          </a:xfrm>
          <a:prstGeom prst="rect">
            <a:avLst/>
          </a:prstGeom>
        </p:spPr>
      </p:pic>
    </p:spTree>
    <p:extLst>
      <p:ext uri="{BB962C8B-B14F-4D97-AF65-F5344CB8AC3E}">
        <p14:creationId xmlns:p14="http://schemas.microsoft.com/office/powerpoint/2010/main" val="105968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8251-BF0A-4155-938E-A46FAB0A5AEC}"/>
              </a:ext>
            </a:extLst>
          </p:cNvPr>
          <p:cNvSpPr>
            <a:spLocks noGrp="1"/>
          </p:cNvSpPr>
          <p:nvPr>
            <p:ph type="title"/>
          </p:nvPr>
        </p:nvSpPr>
        <p:spPr/>
        <p:txBody>
          <a:bodyPr/>
          <a:lstStyle/>
          <a:p>
            <a:r>
              <a:rPr lang="en-US" b="1">
                <a:cs typeface="Calibri Light"/>
              </a:rPr>
              <a:t>Instagram Accessibility</a:t>
            </a:r>
            <a:endParaRPr lang="en-US" b="1"/>
          </a:p>
        </p:txBody>
      </p:sp>
      <p:sp>
        <p:nvSpPr>
          <p:cNvPr id="3" name="Content Placeholder 2">
            <a:extLst>
              <a:ext uri="{FF2B5EF4-FFF2-40B4-BE49-F238E27FC236}">
                <a16:creationId xmlns:a16="http://schemas.microsoft.com/office/drawing/2014/main" id="{931CE5F8-7C13-4641-8564-EA29F123B24D}"/>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a:cs typeface="Calibri"/>
              </a:rPr>
              <a:t>When you post to Instagram, scroll down to the very bottom and click "Advanced settings"</a:t>
            </a:r>
            <a:endParaRPr lang="en-US"/>
          </a:p>
          <a:p>
            <a:pPr>
              <a:buFont typeface="Arial" panose="020F0502020204030204" pitchFamily="34" charset="0"/>
              <a:buChar char="•"/>
            </a:pPr>
            <a:r>
              <a:rPr lang="en-US">
                <a:cs typeface="Calibri"/>
              </a:rPr>
              <a:t>Under "Accessibility" click "Write alt text"</a:t>
            </a:r>
            <a:endParaRPr lang="en-US" dirty="0">
              <a:cs typeface="Calibri"/>
            </a:endParaRPr>
          </a:p>
          <a:p>
            <a:pPr>
              <a:buFont typeface="Arial" panose="020F0502020204030204" pitchFamily="34" charset="0"/>
              <a:buChar char="•"/>
            </a:pPr>
            <a:r>
              <a:rPr lang="en-US">
                <a:cs typeface="Calibri"/>
              </a:rPr>
              <a:t>Type your description and hit "Done"</a:t>
            </a:r>
            <a:endParaRPr lang="en-US" dirty="0">
              <a:cs typeface="Calibri"/>
            </a:endParaRPr>
          </a:p>
        </p:txBody>
      </p:sp>
      <p:pic>
        <p:nvPicPr>
          <p:cNvPr id="4" name="Picture 4" descr="Instagram logo">
            <a:extLst>
              <a:ext uri="{FF2B5EF4-FFF2-40B4-BE49-F238E27FC236}">
                <a16:creationId xmlns:a16="http://schemas.microsoft.com/office/drawing/2014/main" id="{48B1A748-1E5F-460F-BEFD-411BDED07EF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00253" y="4176131"/>
            <a:ext cx="1683835" cy="1683835"/>
          </a:xfrm>
          <a:prstGeom prst="rect">
            <a:avLst/>
          </a:prstGeom>
        </p:spPr>
      </p:pic>
      <p:sp>
        <p:nvSpPr>
          <p:cNvPr id="5" name="TextBox 4">
            <a:extLst>
              <a:ext uri="{FF2B5EF4-FFF2-40B4-BE49-F238E27FC236}">
                <a16:creationId xmlns:a16="http://schemas.microsoft.com/office/drawing/2014/main" id="{47EB772A-EC5D-4E12-8860-8DE504C8B5FB}"/>
              </a:ext>
            </a:extLst>
          </p:cNvPr>
          <p:cNvSpPr txBox="1"/>
          <p:nvPr/>
        </p:nvSpPr>
        <p:spPr>
          <a:xfrm>
            <a:off x="4724400" y="4800600"/>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pic>
        <p:nvPicPr>
          <p:cNvPr id="7" name="Picture 7" descr="MOPD Logo">
            <a:extLst>
              <a:ext uri="{FF2B5EF4-FFF2-40B4-BE49-F238E27FC236}">
                <a16:creationId xmlns:a16="http://schemas.microsoft.com/office/drawing/2014/main" id="{363D4D03-29ED-4E3D-908C-C1C0B646FE4A}"/>
              </a:ext>
            </a:extLst>
          </p:cNvPr>
          <p:cNvPicPr>
            <a:picLocks noChangeAspect="1"/>
          </p:cNvPicPr>
          <p:nvPr/>
        </p:nvPicPr>
        <p:blipFill>
          <a:blip r:embed="rId4"/>
          <a:stretch>
            <a:fillRect/>
          </a:stretch>
        </p:blipFill>
        <p:spPr>
          <a:xfrm>
            <a:off x="9129132" y="5398954"/>
            <a:ext cx="2743200" cy="948044"/>
          </a:xfrm>
          <a:prstGeom prst="rect">
            <a:avLst/>
          </a:prstGeom>
        </p:spPr>
      </p:pic>
    </p:spTree>
    <p:extLst>
      <p:ext uri="{BB962C8B-B14F-4D97-AF65-F5344CB8AC3E}">
        <p14:creationId xmlns:p14="http://schemas.microsoft.com/office/powerpoint/2010/main" val="376466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87EC64-DACC-4108-9FAB-6E288FBC2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8F05C4A0-68A2-4496-87A5-5478E3274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77E041E6-AC36-4409-B797-2FE54253E6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05D89E-B585-4175-905C-EE1BB5CBCD11}"/>
              </a:ext>
            </a:extLst>
          </p:cNvPr>
          <p:cNvSpPr>
            <a:spLocks noGrp="1"/>
          </p:cNvSpPr>
          <p:nvPr>
            <p:ph type="title"/>
          </p:nvPr>
        </p:nvSpPr>
        <p:spPr>
          <a:xfrm>
            <a:off x="965201" y="643467"/>
            <a:ext cx="6255026" cy="5054008"/>
          </a:xfrm>
        </p:spPr>
        <p:txBody>
          <a:bodyPr vert="horz" lIns="91440" tIns="45720" rIns="91440" bIns="45720" rtlCol="0" anchor="ctr">
            <a:normAutofit/>
          </a:bodyPr>
          <a:lstStyle/>
          <a:p>
            <a:r>
              <a:rPr lang="en-US" sz="6800" b="1">
                <a:solidFill>
                  <a:schemeClr val="tx1">
                    <a:lumMod val="85000"/>
                    <a:lumOff val="15000"/>
                  </a:schemeClr>
                </a:solidFill>
              </a:rPr>
              <a:t>Together we can make the City of Houston the most accessible city government!</a:t>
            </a:r>
            <a:endParaRPr lang="en-US"/>
          </a:p>
        </p:txBody>
      </p:sp>
      <p:cxnSp>
        <p:nvCxnSpPr>
          <p:cNvPr id="15" name="Straight Connector 14">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City of Houston seal">
            <a:extLst>
              <a:ext uri="{FF2B5EF4-FFF2-40B4-BE49-F238E27FC236}">
                <a16:creationId xmlns:a16="http://schemas.microsoft.com/office/drawing/2014/main" id="{D7F08AEC-4C9C-4B4C-9383-DCA61CFDE69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77705" y="1533436"/>
            <a:ext cx="3261445" cy="3270738"/>
          </a:xfrm>
          <a:prstGeom prst="rect">
            <a:avLst/>
          </a:prstGeom>
        </p:spPr>
      </p:pic>
      <p:sp>
        <p:nvSpPr>
          <p:cNvPr id="5" name="TextBox 4">
            <a:extLst>
              <a:ext uri="{FF2B5EF4-FFF2-40B4-BE49-F238E27FC236}">
                <a16:creationId xmlns:a16="http://schemas.microsoft.com/office/drawing/2014/main" id="{20B8BADC-671C-4B23-A6EE-F631540A01C7}"/>
              </a:ext>
            </a:extLst>
          </p:cNvPr>
          <p:cNvSpPr txBox="1"/>
          <p:nvPr/>
        </p:nvSpPr>
        <p:spPr>
          <a:xfrm>
            <a:off x="8735122" y="3967976"/>
            <a:ext cx="2286000" cy="317500"/>
          </a:xfrm>
          <a:prstGeom prst="rect">
            <a:avLst/>
          </a:prstGeom>
        </p:spPr>
        <p:txBody>
          <a:bodyPr lIns="91440" tIns="45720" rIns="91440" bIns="45720" anchor="t">
            <a:normAutofit fontScale="92500" lnSpcReduction="20000"/>
          </a:bodyPr>
          <a:lstStyle/>
          <a:p>
            <a:endParaRPr lang="en-US" dirty="0">
              <a:cs typeface="Calibri"/>
            </a:endParaRPr>
          </a:p>
        </p:txBody>
      </p:sp>
      <p:pic>
        <p:nvPicPr>
          <p:cNvPr id="8" name="Picture 9" descr="MOPD Logo">
            <a:extLst>
              <a:ext uri="{FF2B5EF4-FFF2-40B4-BE49-F238E27FC236}">
                <a16:creationId xmlns:a16="http://schemas.microsoft.com/office/drawing/2014/main" id="{5362F0DB-BCC9-47A2-AFFE-EBA21CA9813D}"/>
              </a:ext>
            </a:extLst>
          </p:cNvPr>
          <p:cNvPicPr>
            <a:picLocks noChangeAspect="1"/>
          </p:cNvPicPr>
          <p:nvPr/>
        </p:nvPicPr>
        <p:blipFill>
          <a:blip r:embed="rId4"/>
          <a:stretch>
            <a:fillRect/>
          </a:stretch>
        </p:blipFill>
        <p:spPr>
          <a:xfrm>
            <a:off x="9175595" y="5222393"/>
            <a:ext cx="2743200" cy="948044"/>
          </a:xfrm>
          <a:prstGeom prst="rect">
            <a:avLst/>
          </a:prstGeom>
        </p:spPr>
      </p:pic>
    </p:spTree>
    <p:extLst>
      <p:ext uri="{BB962C8B-B14F-4D97-AF65-F5344CB8AC3E}">
        <p14:creationId xmlns:p14="http://schemas.microsoft.com/office/powerpoint/2010/main" val="159130018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office theme</Template>
  <TotalTime>2</TotalTime>
  <Words>535</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Retrospect</vt:lpstr>
      <vt:lpstr>Social Media Accessibility </vt:lpstr>
      <vt:lpstr>What is Accessibility? </vt:lpstr>
      <vt:lpstr>Ways to improve Digital Accessibility </vt:lpstr>
      <vt:lpstr>Ways to improve Digital Accessibility</vt:lpstr>
      <vt:lpstr>Ways to improve Digital Accessibility</vt:lpstr>
      <vt:lpstr>Twitter Accessibility</vt:lpstr>
      <vt:lpstr>Facebook Accessibility</vt:lpstr>
      <vt:lpstr>Instagram Accessibility</vt:lpstr>
      <vt:lpstr>Together we can make the City of Houston the most accessible city government!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Arcos, Nick - MYR</cp:lastModifiedBy>
  <cp:revision>379</cp:revision>
  <dcterms:created xsi:type="dcterms:W3CDTF">2020-11-18T22:16:37Z</dcterms:created>
  <dcterms:modified xsi:type="dcterms:W3CDTF">2020-11-19T14:53:23Z</dcterms:modified>
</cp:coreProperties>
</file>